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tils" id="{4777462E-3795-4BD9-B9AA-6B5F2FB44EE0}">
          <p14:sldIdLst>
            <p14:sldId id="259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1D5D-650E-4B27-AE4E-37AAEF1068C0}" v="4" dt="2023-08-22T14:43:02.376"/>
    <p1510:client id="{45E86E5A-B785-4BDA-8702-CE7BE49DD7E1}" v="90" dt="2023-08-21T20:53:5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102" d="100"/>
          <a:sy n="102" d="100"/>
        </p:scale>
        <p:origin x="9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1T20:53:54.667" v="753" actId="164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4:43:07.347" v="56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4:43:07.347" v="56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" creationId="{B212350C-58F3-96BB-B388-683402413273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B212350C-58F3-96BB-B388-683402413273}"/>
              </a:ext>
            </a:extLst>
          </p:cNvPr>
          <p:cNvGrpSpPr/>
          <p:nvPr/>
        </p:nvGrpSpPr>
        <p:grpSpPr>
          <a:xfrm>
            <a:off x="2712719" y="664130"/>
            <a:ext cx="6798946" cy="5481400"/>
            <a:chOff x="2712719" y="664130"/>
            <a:chExt cx="6798946" cy="54814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D99048-7130-F316-92F0-969F9751E11F}"/>
                </a:ext>
              </a:extLst>
            </p:cNvPr>
            <p:cNvSpPr/>
            <p:nvPr/>
          </p:nvSpPr>
          <p:spPr>
            <a:xfrm>
              <a:off x="3124200" y="885825"/>
              <a:ext cx="2686050" cy="1247775"/>
            </a:xfrm>
            <a:custGeom>
              <a:avLst/>
              <a:gdLst>
                <a:gd name="connsiteX0" fmla="*/ 0 w 2686050"/>
                <a:gd name="connsiteY0" fmla="*/ 1247775 h 1247775"/>
                <a:gd name="connsiteX1" fmla="*/ 2686050 w 2686050"/>
                <a:gd name="connsiteY1" fmla="*/ 1247775 h 1247775"/>
                <a:gd name="connsiteX2" fmla="*/ 2686050 w 2686050"/>
                <a:gd name="connsiteY2" fmla="*/ 0 h 1247775"/>
                <a:gd name="connsiteX3" fmla="*/ 0 w 2686050"/>
                <a:gd name="connsiteY3" fmla="*/ 0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050" h="1247775">
                  <a:moveTo>
                    <a:pt x="0" y="1247775"/>
                  </a:moveTo>
                  <a:lnTo>
                    <a:pt x="2686050" y="1247775"/>
                  </a:lnTo>
                  <a:lnTo>
                    <a:pt x="2686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38EF8142-CBF8-C037-56AA-4F65EED7ACEB}"/>
                </a:ext>
              </a:extLst>
            </p:cNvPr>
            <p:cNvGrpSpPr/>
            <p:nvPr/>
          </p:nvGrpSpPr>
          <p:grpSpPr>
            <a:xfrm>
              <a:off x="3124200" y="885825"/>
              <a:ext cx="2686050" cy="1247775"/>
              <a:chOff x="3124200" y="885825"/>
              <a:chExt cx="2686050" cy="1247775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5073B37-6AE0-7487-3A82-94AB0609DE93}"/>
                  </a:ext>
                </a:extLst>
              </p:cNvPr>
              <p:cNvSpPr/>
              <p:nvPr/>
            </p:nvSpPr>
            <p:spPr>
              <a:xfrm>
                <a:off x="312420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E6E147C-39A0-890D-EE71-80F1D24C9ED9}"/>
                  </a:ext>
                </a:extLst>
              </p:cNvPr>
              <p:cNvSpPr/>
              <p:nvPr/>
            </p:nvSpPr>
            <p:spPr>
              <a:xfrm>
                <a:off x="366141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A26A79E-7B47-61CC-F299-25FB8E97AC1A}"/>
                  </a:ext>
                </a:extLst>
              </p:cNvPr>
              <p:cNvSpPr/>
              <p:nvPr/>
            </p:nvSpPr>
            <p:spPr>
              <a:xfrm>
                <a:off x="419862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21B9FEA-C690-AA06-500D-E6468D089E3C}"/>
                  </a:ext>
                </a:extLst>
              </p:cNvPr>
              <p:cNvSpPr/>
              <p:nvPr/>
            </p:nvSpPr>
            <p:spPr>
              <a:xfrm>
                <a:off x="473583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D57FDB9-919A-846D-182A-0BCC801B9E0B}"/>
                  </a:ext>
                </a:extLst>
              </p:cNvPr>
              <p:cNvSpPr/>
              <p:nvPr/>
            </p:nvSpPr>
            <p:spPr>
              <a:xfrm>
                <a:off x="527304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E77D871-5F1D-E898-4D50-A7B498C788DD}"/>
                  </a:ext>
                </a:extLst>
              </p:cNvPr>
              <p:cNvSpPr/>
              <p:nvPr/>
            </p:nvSpPr>
            <p:spPr>
              <a:xfrm>
                <a:off x="581025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6417159-FE3F-0283-CE1A-43CB5FD9BED1}"/>
                  </a:ext>
                </a:extLst>
              </p:cNvPr>
              <p:cNvSpPr/>
              <p:nvPr/>
            </p:nvSpPr>
            <p:spPr>
              <a:xfrm>
                <a:off x="3124200" y="2133600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89157E9-61CD-9180-6592-76CE300432B5}"/>
                  </a:ext>
                </a:extLst>
              </p:cNvPr>
              <p:cNvSpPr/>
              <p:nvPr/>
            </p:nvSpPr>
            <p:spPr>
              <a:xfrm>
                <a:off x="3124200" y="1566424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6D9930-57F8-FCD0-F212-D7159F266EA5}"/>
                  </a:ext>
                </a:extLst>
              </p:cNvPr>
              <p:cNvSpPr/>
              <p:nvPr/>
            </p:nvSpPr>
            <p:spPr>
              <a:xfrm>
                <a:off x="3124200" y="999259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B041BD2-35D2-B55D-1946-9051FFD61826}"/>
                  </a:ext>
                </a:extLst>
              </p:cNvPr>
              <p:cNvSpPr/>
              <p:nvPr/>
            </p:nvSpPr>
            <p:spPr>
              <a:xfrm>
                <a:off x="3124200" y="2133600"/>
                <a:ext cx="2686050" cy="9525"/>
              </a:xfrm>
              <a:custGeom>
                <a:avLst/>
                <a:gdLst>
                  <a:gd name="connsiteX0" fmla="*/ 0 w 2686050"/>
                  <a:gd name="connsiteY0" fmla="*/ 0 h 9525"/>
                  <a:gd name="connsiteX1" fmla="*/ 268605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0" y="0"/>
                    </a:moveTo>
                    <a:lnTo>
                      <a:pt x="26860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3E3D945-34B4-3A9D-891E-5FE8CC791B06}"/>
                  </a:ext>
                </a:extLst>
              </p:cNvPr>
              <p:cNvSpPr/>
              <p:nvPr/>
            </p:nvSpPr>
            <p:spPr>
              <a:xfrm>
                <a:off x="3124200" y="885825"/>
                <a:ext cx="2686050" cy="9525"/>
              </a:xfrm>
              <a:custGeom>
                <a:avLst/>
                <a:gdLst>
                  <a:gd name="connsiteX0" fmla="*/ 0 w 2686050"/>
                  <a:gd name="connsiteY0" fmla="*/ 0 h 9525"/>
                  <a:gd name="connsiteX1" fmla="*/ 268605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0" y="0"/>
                    </a:moveTo>
                    <a:lnTo>
                      <a:pt x="26860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197D87-D281-FF75-3BD8-F05AA95DC9BC}"/>
                  </a:ext>
                </a:extLst>
              </p:cNvPr>
              <p:cNvSpPr/>
              <p:nvPr/>
            </p:nvSpPr>
            <p:spPr>
              <a:xfrm>
                <a:off x="3124200" y="210673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3C9158-2827-733C-B15F-F7B28005D714}"/>
                  </a:ext>
                </a:extLst>
              </p:cNvPr>
              <p:cNvSpPr/>
              <p:nvPr/>
            </p:nvSpPr>
            <p:spPr>
              <a:xfrm>
                <a:off x="3661410" y="210673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F43C5EA-9A82-BA02-E28D-093DC5F2BD26}"/>
                  </a:ext>
                </a:extLst>
              </p:cNvPr>
              <p:cNvSpPr/>
              <p:nvPr/>
            </p:nvSpPr>
            <p:spPr>
              <a:xfrm>
                <a:off x="4198620" y="210673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BCFE7D7-A275-A4A8-46C0-AB544C011541}"/>
                  </a:ext>
                </a:extLst>
              </p:cNvPr>
              <p:cNvSpPr/>
              <p:nvPr/>
            </p:nvSpPr>
            <p:spPr>
              <a:xfrm>
                <a:off x="4735830" y="210673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E3D0C14-26F2-6AC5-06EC-BD52A0F3E8F4}"/>
                  </a:ext>
                </a:extLst>
              </p:cNvPr>
              <p:cNvSpPr/>
              <p:nvPr/>
            </p:nvSpPr>
            <p:spPr>
              <a:xfrm>
                <a:off x="5273040" y="210673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1366A9F-7C9B-F25A-EDF7-A8184FEFB824}"/>
                  </a:ext>
                </a:extLst>
              </p:cNvPr>
              <p:cNvSpPr/>
              <p:nvPr/>
            </p:nvSpPr>
            <p:spPr>
              <a:xfrm>
                <a:off x="5810250" y="210673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15E58E3-B7E0-E4D8-3628-65DD57616EC0}"/>
                  </a:ext>
                </a:extLst>
              </p:cNvPr>
              <p:cNvSpPr/>
              <p:nvPr/>
            </p:nvSpPr>
            <p:spPr>
              <a:xfrm>
                <a:off x="3124200" y="88582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D8ADF48-96C7-098D-BCD5-5D7E5256470F}"/>
                  </a:ext>
                </a:extLst>
              </p:cNvPr>
              <p:cNvSpPr/>
              <p:nvPr/>
            </p:nvSpPr>
            <p:spPr>
              <a:xfrm>
                <a:off x="3661410" y="88582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BAC46F5-1A6C-89B4-562A-9C2CB454E3F5}"/>
                  </a:ext>
                </a:extLst>
              </p:cNvPr>
              <p:cNvSpPr/>
              <p:nvPr/>
            </p:nvSpPr>
            <p:spPr>
              <a:xfrm>
                <a:off x="4198620" y="88582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845B86E-253A-4465-F8EF-1CE7C1FDC6A7}"/>
                  </a:ext>
                </a:extLst>
              </p:cNvPr>
              <p:cNvSpPr/>
              <p:nvPr/>
            </p:nvSpPr>
            <p:spPr>
              <a:xfrm>
                <a:off x="4735830" y="88582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510AA6E-984E-BE80-AF90-99A2E6DE5EF5}"/>
                  </a:ext>
                </a:extLst>
              </p:cNvPr>
              <p:cNvSpPr/>
              <p:nvPr/>
            </p:nvSpPr>
            <p:spPr>
              <a:xfrm>
                <a:off x="5273040" y="88582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11C11BD-F81E-F7A0-EE97-35825F5D30F3}"/>
                  </a:ext>
                </a:extLst>
              </p:cNvPr>
              <p:cNvSpPr/>
              <p:nvPr/>
            </p:nvSpPr>
            <p:spPr>
              <a:xfrm>
                <a:off x="5810250" y="88582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A1AE59-DE27-E775-1420-497E425C4C77}"/>
                </a:ext>
              </a:extLst>
            </p:cNvPr>
            <p:cNvSpPr txBox="1"/>
            <p:nvPr/>
          </p:nvSpPr>
          <p:spPr>
            <a:xfrm>
              <a:off x="2999422" y="21424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45D1B-1627-43A3-61D4-018FAACDB98F}"/>
                </a:ext>
              </a:extLst>
            </p:cNvPr>
            <p:cNvSpPr txBox="1"/>
            <p:nvPr/>
          </p:nvSpPr>
          <p:spPr>
            <a:xfrm>
              <a:off x="350329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C86366-C2AF-BE12-B1FE-019F47D21D41}"/>
                </a:ext>
              </a:extLst>
            </p:cNvPr>
            <p:cNvSpPr txBox="1"/>
            <p:nvPr/>
          </p:nvSpPr>
          <p:spPr>
            <a:xfrm>
              <a:off x="404050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24C48A-96FC-C0E1-0A5E-EA65F56DE63F}"/>
                </a:ext>
              </a:extLst>
            </p:cNvPr>
            <p:cNvSpPr txBox="1"/>
            <p:nvPr/>
          </p:nvSpPr>
          <p:spPr>
            <a:xfrm>
              <a:off x="457771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5D4F23-5B41-EEB0-8F61-6CB97457C291}"/>
                </a:ext>
              </a:extLst>
            </p:cNvPr>
            <p:cNvSpPr txBox="1"/>
            <p:nvPr/>
          </p:nvSpPr>
          <p:spPr>
            <a:xfrm>
              <a:off x="511492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DB3F5-7AC4-AADC-251E-90B48D08F0E8}"/>
                </a:ext>
              </a:extLst>
            </p:cNvPr>
            <p:cNvSpPr txBox="1"/>
            <p:nvPr/>
          </p:nvSpPr>
          <p:spPr>
            <a:xfrm>
              <a:off x="565213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40D37C-864D-BF3F-0563-EAA01C5C469C}"/>
                </a:ext>
              </a:extLst>
            </p:cNvPr>
            <p:cNvSpPr txBox="1"/>
            <p:nvPr/>
          </p:nvSpPr>
          <p:spPr>
            <a:xfrm>
              <a:off x="4232910" y="23012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99B52C95-9641-5887-1CF1-16726747BE94}"/>
                </a:ext>
              </a:extLst>
            </p:cNvPr>
            <p:cNvGrpSpPr/>
            <p:nvPr/>
          </p:nvGrpSpPr>
          <p:grpSpPr>
            <a:xfrm>
              <a:off x="3124200" y="885825"/>
              <a:ext cx="2686050" cy="1247775"/>
              <a:chOff x="3124200" y="885825"/>
              <a:chExt cx="2686050" cy="124777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819DAF3-5D72-7DBE-5534-61EFF49F3BCD}"/>
                  </a:ext>
                </a:extLst>
              </p:cNvPr>
              <p:cNvSpPr/>
              <p:nvPr/>
            </p:nvSpPr>
            <p:spPr>
              <a:xfrm>
                <a:off x="312420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7CBE7F9-E4E6-5543-AD00-664EEB446D3A}"/>
                  </a:ext>
                </a:extLst>
              </p:cNvPr>
              <p:cNvSpPr/>
              <p:nvPr/>
            </p:nvSpPr>
            <p:spPr>
              <a:xfrm>
                <a:off x="581025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43DB9A9-5609-87D4-D381-4DCD737E980F}"/>
                  </a:ext>
                </a:extLst>
              </p:cNvPr>
              <p:cNvSpPr/>
              <p:nvPr/>
            </p:nvSpPr>
            <p:spPr>
              <a:xfrm>
                <a:off x="3124200" y="2133600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B277455-1B21-1D24-B24F-39CA4FB25BD4}"/>
                  </a:ext>
                </a:extLst>
              </p:cNvPr>
              <p:cNvSpPr/>
              <p:nvPr/>
            </p:nvSpPr>
            <p:spPr>
              <a:xfrm>
                <a:off x="3124200" y="1566424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D35FB5F-9BA2-23E7-0ED6-10990D405922}"/>
                  </a:ext>
                </a:extLst>
              </p:cNvPr>
              <p:cNvSpPr/>
              <p:nvPr/>
            </p:nvSpPr>
            <p:spPr>
              <a:xfrm>
                <a:off x="3124200" y="999259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57A413E-AC93-D6F6-2A43-ABC00686C80A}"/>
                  </a:ext>
                </a:extLst>
              </p:cNvPr>
              <p:cNvSpPr/>
              <p:nvPr/>
            </p:nvSpPr>
            <p:spPr>
              <a:xfrm>
                <a:off x="5783389" y="2133600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933131B-C989-050E-E9CE-E98E2B26B080}"/>
                  </a:ext>
                </a:extLst>
              </p:cNvPr>
              <p:cNvSpPr/>
              <p:nvPr/>
            </p:nvSpPr>
            <p:spPr>
              <a:xfrm>
                <a:off x="5783389" y="1566424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6918B32-C378-105E-2107-DDDB6786497D}"/>
                  </a:ext>
                </a:extLst>
              </p:cNvPr>
              <p:cNvSpPr/>
              <p:nvPr/>
            </p:nvSpPr>
            <p:spPr>
              <a:xfrm>
                <a:off x="5783389" y="999259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83D77B-8BEF-2C8E-3607-332151A3394A}"/>
                </a:ext>
              </a:extLst>
            </p:cNvPr>
            <p:cNvSpPr txBox="1"/>
            <p:nvPr/>
          </p:nvSpPr>
          <p:spPr>
            <a:xfrm>
              <a:off x="2930528" y="20307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6620A8-18FB-D39C-58C2-FD02D06285C2}"/>
                </a:ext>
              </a:extLst>
            </p:cNvPr>
            <p:cNvSpPr txBox="1"/>
            <p:nvPr/>
          </p:nvSpPr>
          <p:spPr>
            <a:xfrm>
              <a:off x="2835278" y="1463554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72AC6F-695C-577E-23B4-8D35D93061FF}"/>
                </a:ext>
              </a:extLst>
            </p:cNvPr>
            <p:cNvSpPr txBox="1"/>
            <p:nvPr/>
          </p:nvSpPr>
          <p:spPr>
            <a:xfrm>
              <a:off x="2930528" y="896389"/>
              <a:ext cx="249555" cy="2247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B85CAD-7234-DD92-EDBD-F9B307E7EA72}"/>
                </a:ext>
              </a:extLst>
            </p:cNvPr>
            <p:cNvSpPr txBox="1"/>
            <p:nvPr/>
          </p:nvSpPr>
          <p:spPr>
            <a:xfrm rot="-5400000">
              <a:off x="2462212" y="13973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E0F8FB-92AA-2287-3C5E-A8A6B3B88DD1}"/>
                </a:ext>
              </a:extLst>
            </p:cNvPr>
            <p:cNvSpPr txBox="1"/>
            <p:nvPr/>
          </p:nvSpPr>
          <p:spPr>
            <a:xfrm>
              <a:off x="3937635" y="664130"/>
              <a:ext cx="1068705" cy="2438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63A94-A2ED-528E-87FE-C21F6B92F7B5}"/>
                </a:ext>
              </a:extLst>
            </p:cNvPr>
            <p:cNvSpPr/>
            <p:nvPr/>
          </p:nvSpPr>
          <p:spPr>
            <a:xfrm>
              <a:off x="3177920" y="999259"/>
              <a:ext cx="2578607" cy="1134340"/>
            </a:xfrm>
            <a:custGeom>
              <a:avLst/>
              <a:gdLst>
                <a:gd name="connsiteX0" fmla="*/ 0 w 2578607"/>
                <a:gd name="connsiteY0" fmla="*/ 1134341 h 1134340"/>
                <a:gd name="connsiteX1" fmla="*/ 53721 w 2578607"/>
                <a:gd name="connsiteY1" fmla="*/ 1134341 h 1134340"/>
                <a:gd name="connsiteX2" fmla="*/ 107442 w 2578607"/>
                <a:gd name="connsiteY2" fmla="*/ 1134341 h 1134340"/>
                <a:gd name="connsiteX3" fmla="*/ 161163 w 2578607"/>
                <a:gd name="connsiteY3" fmla="*/ 1134341 h 1134340"/>
                <a:gd name="connsiteX4" fmla="*/ 214884 w 2578607"/>
                <a:gd name="connsiteY4" fmla="*/ 1134341 h 1134340"/>
                <a:gd name="connsiteX5" fmla="*/ 268605 w 2578607"/>
                <a:gd name="connsiteY5" fmla="*/ 1134341 h 1134340"/>
                <a:gd name="connsiteX6" fmla="*/ 322326 w 2578607"/>
                <a:gd name="connsiteY6" fmla="*/ 1134341 h 1134340"/>
                <a:gd name="connsiteX7" fmla="*/ 376047 w 2578607"/>
                <a:gd name="connsiteY7" fmla="*/ 1134341 h 1134340"/>
                <a:gd name="connsiteX8" fmla="*/ 429768 w 2578607"/>
                <a:gd name="connsiteY8" fmla="*/ 1134341 h 1134340"/>
                <a:gd name="connsiteX9" fmla="*/ 483489 w 2578607"/>
                <a:gd name="connsiteY9" fmla="*/ 0 h 1134340"/>
                <a:gd name="connsiteX10" fmla="*/ 537210 w 2578607"/>
                <a:gd name="connsiteY10" fmla="*/ 0 h 1134340"/>
                <a:gd name="connsiteX11" fmla="*/ 590931 w 2578607"/>
                <a:gd name="connsiteY11" fmla="*/ 0 h 1134340"/>
                <a:gd name="connsiteX12" fmla="*/ 644652 w 2578607"/>
                <a:gd name="connsiteY12" fmla="*/ 0 h 1134340"/>
                <a:gd name="connsiteX13" fmla="*/ 698373 w 2578607"/>
                <a:gd name="connsiteY13" fmla="*/ 0 h 1134340"/>
                <a:gd name="connsiteX14" fmla="*/ 752094 w 2578607"/>
                <a:gd name="connsiteY14" fmla="*/ 1134341 h 1134340"/>
                <a:gd name="connsiteX15" fmla="*/ 805815 w 2578607"/>
                <a:gd name="connsiteY15" fmla="*/ 1134341 h 1134340"/>
                <a:gd name="connsiteX16" fmla="*/ 859536 w 2578607"/>
                <a:gd name="connsiteY16" fmla="*/ 1134341 h 1134340"/>
                <a:gd name="connsiteX17" fmla="*/ 913257 w 2578607"/>
                <a:gd name="connsiteY17" fmla="*/ 1134341 h 1134340"/>
                <a:gd name="connsiteX18" fmla="*/ 966978 w 2578607"/>
                <a:gd name="connsiteY18" fmla="*/ 1134341 h 1134340"/>
                <a:gd name="connsiteX19" fmla="*/ 1020699 w 2578607"/>
                <a:gd name="connsiteY19" fmla="*/ 1134341 h 1134340"/>
                <a:gd name="connsiteX20" fmla="*/ 1074420 w 2578607"/>
                <a:gd name="connsiteY20" fmla="*/ 1134341 h 1134340"/>
                <a:gd name="connsiteX21" fmla="*/ 1128141 w 2578607"/>
                <a:gd name="connsiteY21" fmla="*/ 1134341 h 1134340"/>
                <a:gd name="connsiteX22" fmla="*/ 1181862 w 2578607"/>
                <a:gd name="connsiteY22" fmla="*/ 1134341 h 1134340"/>
                <a:gd name="connsiteX23" fmla="*/ 1235583 w 2578607"/>
                <a:gd name="connsiteY23" fmla="*/ 0 h 1134340"/>
                <a:gd name="connsiteX24" fmla="*/ 1289304 w 2578607"/>
                <a:gd name="connsiteY24" fmla="*/ 0 h 1134340"/>
                <a:gd name="connsiteX25" fmla="*/ 1343025 w 2578607"/>
                <a:gd name="connsiteY25" fmla="*/ 0 h 1134340"/>
                <a:gd name="connsiteX26" fmla="*/ 1396746 w 2578607"/>
                <a:gd name="connsiteY26" fmla="*/ 0 h 1134340"/>
                <a:gd name="connsiteX27" fmla="*/ 1450467 w 2578607"/>
                <a:gd name="connsiteY27" fmla="*/ 0 h 1134340"/>
                <a:gd name="connsiteX28" fmla="*/ 1504188 w 2578607"/>
                <a:gd name="connsiteY28" fmla="*/ 0 h 1134340"/>
                <a:gd name="connsiteX29" fmla="*/ 1557909 w 2578607"/>
                <a:gd name="connsiteY29" fmla="*/ 1134341 h 1134340"/>
                <a:gd name="connsiteX30" fmla="*/ 1611630 w 2578607"/>
                <a:gd name="connsiteY30" fmla="*/ 1134341 h 1134340"/>
                <a:gd name="connsiteX31" fmla="*/ 1665351 w 2578607"/>
                <a:gd name="connsiteY31" fmla="*/ 1134341 h 1134340"/>
                <a:gd name="connsiteX32" fmla="*/ 1719072 w 2578607"/>
                <a:gd name="connsiteY32" fmla="*/ 1134341 h 1134340"/>
                <a:gd name="connsiteX33" fmla="*/ 1772793 w 2578607"/>
                <a:gd name="connsiteY33" fmla="*/ 1134341 h 1134340"/>
                <a:gd name="connsiteX34" fmla="*/ 1826514 w 2578607"/>
                <a:gd name="connsiteY34" fmla="*/ 1134341 h 1134340"/>
                <a:gd name="connsiteX35" fmla="*/ 1880235 w 2578607"/>
                <a:gd name="connsiteY35" fmla="*/ 1134341 h 1134340"/>
                <a:gd name="connsiteX36" fmla="*/ 1933956 w 2578607"/>
                <a:gd name="connsiteY36" fmla="*/ 1134341 h 1134340"/>
                <a:gd name="connsiteX37" fmla="*/ 1987677 w 2578607"/>
                <a:gd name="connsiteY37" fmla="*/ 1134341 h 1134340"/>
                <a:gd name="connsiteX38" fmla="*/ 2041398 w 2578607"/>
                <a:gd name="connsiteY38" fmla="*/ 1134341 h 1134340"/>
                <a:gd name="connsiteX39" fmla="*/ 2095119 w 2578607"/>
                <a:gd name="connsiteY39" fmla="*/ 1134341 h 1134340"/>
                <a:gd name="connsiteX40" fmla="*/ 2148840 w 2578607"/>
                <a:gd name="connsiteY40" fmla="*/ 1134341 h 1134340"/>
                <a:gd name="connsiteX41" fmla="*/ 2202561 w 2578607"/>
                <a:gd name="connsiteY41" fmla="*/ 1134341 h 1134340"/>
                <a:gd name="connsiteX42" fmla="*/ 2256282 w 2578607"/>
                <a:gd name="connsiteY42" fmla="*/ 1134341 h 1134340"/>
                <a:gd name="connsiteX43" fmla="*/ 2310003 w 2578607"/>
                <a:gd name="connsiteY43" fmla="*/ 1134341 h 1134340"/>
                <a:gd name="connsiteX44" fmla="*/ 2363724 w 2578607"/>
                <a:gd name="connsiteY44" fmla="*/ 1134341 h 1134340"/>
                <a:gd name="connsiteX45" fmla="*/ 2417445 w 2578607"/>
                <a:gd name="connsiteY45" fmla="*/ 1134341 h 1134340"/>
                <a:gd name="connsiteX46" fmla="*/ 2471166 w 2578607"/>
                <a:gd name="connsiteY46" fmla="*/ 1134341 h 1134340"/>
                <a:gd name="connsiteX47" fmla="*/ 2524887 w 2578607"/>
                <a:gd name="connsiteY47" fmla="*/ 1134341 h 1134340"/>
                <a:gd name="connsiteX48" fmla="*/ 2578608 w 2578607"/>
                <a:gd name="connsiteY48" fmla="*/ 1134341 h 11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78607" h="1134340">
                  <a:moveTo>
                    <a:pt x="0" y="1134341"/>
                  </a:moveTo>
                  <a:lnTo>
                    <a:pt x="53721" y="1134341"/>
                  </a:lnTo>
                  <a:lnTo>
                    <a:pt x="107442" y="1134341"/>
                  </a:lnTo>
                  <a:lnTo>
                    <a:pt x="161163" y="1134341"/>
                  </a:lnTo>
                  <a:lnTo>
                    <a:pt x="214884" y="1134341"/>
                  </a:lnTo>
                  <a:lnTo>
                    <a:pt x="268605" y="1134341"/>
                  </a:lnTo>
                  <a:lnTo>
                    <a:pt x="322326" y="1134341"/>
                  </a:lnTo>
                  <a:lnTo>
                    <a:pt x="376047" y="1134341"/>
                  </a:lnTo>
                  <a:lnTo>
                    <a:pt x="429768" y="1134341"/>
                  </a:lnTo>
                  <a:lnTo>
                    <a:pt x="483489" y="0"/>
                  </a:lnTo>
                  <a:lnTo>
                    <a:pt x="537210" y="0"/>
                  </a:lnTo>
                  <a:lnTo>
                    <a:pt x="590931" y="0"/>
                  </a:lnTo>
                  <a:lnTo>
                    <a:pt x="644652" y="0"/>
                  </a:lnTo>
                  <a:lnTo>
                    <a:pt x="698373" y="0"/>
                  </a:lnTo>
                  <a:lnTo>
                    <a:pt x="752094" y="1134341"/>
                  </a:lnTo>
                  <a:lnTo>
                    <a:pt x="805815" y="1134341"/>
                  </a:lnTo>
                  <a:lnTo>
                    <a:pt x="859536" y="1134341"/>
                  </a:lnTo>
                  <a:lnTo>
                    <a:pt x="913257" y="1134341"/>
                  </a:lnTo>
                  <a:lnTo>
                    <a:pt x="966978" y="1134341"/>
                  </a:lnTo>
                  <a:lnTo>
                    <a:pt x="1020699" y="1134341"/>
                  </a:lnTo>
                  <a:lnTo>
                    <a:pt x="1074420" y="1134341"/>
                  </a:lnTo>
                  <a:lnTo>
                    <a:pt x="1128141" y="1134341"/>
                  </a:lnTo>
                  <a:lnTo>
                    <a:pt x="1181862" y="1134341"/>
                  </a:lnTo>
                  <a:lnTo>
                    <a:pt x="1235583" y="0"/>
                  </a:lnTo>
                  <a:lnTo>
                    <a:pt x="1289304" y="0"/>
                  </a:lnTo>
                  <a:lnTo>
                    <a:pt x="1343025" y="0"/>
                  </a:lnTo>
                  <a:lnTo>
                    <a:pt x="1396746" y="0"/>
                  </a:lnTo>
                  <a:lnTo>
                    <a:pt x="1450467" y="0"/>
                  </a:lnTo>
                  <a:lnTo>
                    <a:pt x="1504188" y="0"/>
                  </a:lnTo>
                  <a:lnTo>
                    <a:pt x="1557909" y="1134341"/>
                  </a:lnTo>
                  <a:lnTo>
                    <a:pt x="1611630" y="1134341"/>
                  </a:lnTo>
                  <a:lnTo>
                    <a:pt x="1665351" y="1134341"/>
                  </a:lnTo>
                  <a:lnTo>
                    <a:pt x="1719072" y="1134341"/>
                  </a:lnTo>
                  <a:lnTo>
                    <a:pt x="1772793" y="1134341"/>
                  </a:lnTo>
                  <a:lnTo>
                    <a:pt x="1826514" y="1134341"/>
                  </a:lnTo>
                  <a:lnTo>
                    <a:pt x="1880235" y="1134341"/>
                  </a:lnTo>
                  <a:lnTo>
                    <a:pt x="1933956" y="1134341"/>
                  </a:lnTo>
                  <a:lnTo>
                    <a:pt x="1987677" y="1134341"/>
                  </a:lnTo>
                  <a:lnTo>
                    <a:pt x="2041398" y="1134341"/>
                  </a:lnTo>
                  <a:lnTo>
                    <a:pt x="2095119" y="1134341"/>
                  </a:lnTo>
                  <a:lnTo>
                    <a:pt x="2148840" y="1134341"/>
                  </a:lnTo>
                  <a:lnTo>
                    <a:pt x="2202561" y="1134341"/>
                  </a:lnTo>
                  <a:lnTo>
                    <a:pt x="2256282" y="1134341"/>
                  </a:lnTo>
                  <a:lnTo>
                    <a:pt x="2310003" y="1134341"/>
                  </a:lnTo>
                  <a:lnTo>
                    <a:pt x="2363724" y="1134341"/>
                  </a:lnTo>
                  <a:lnTo>
                    <a:pt x="2417445" y="1134341"/>
                  </a:lnTo>
                  <a:lnTo>
                    <a:pt x="2471166" y="1134341"/>
                  </a:lnTo>
                  <a:lnTo>
                    <a:pt x="2524887" y="1134341"/>
                  </a:lnTo>
                  <a:lnTo>
                    <a:pt x="2578608" y="1134341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EE35D9-7E1B-A666-115F-07F42FB37BFC}"/>
                </a:ext>
              </a:extLst>
            </p:cNvPr>
            <p:cNvSpPr/>
            <p:nvPr/>
          </p:nvSpPr>
          <p:spPr>
            <a:xfrm>
              <a:off x="3124200" y="2686050"/>
              <a:ext cx="2686050" cy="1257300"/>
            </a:xfrm>
            <a:custGeom>
              <a:avLst/>
              <a:gdLst>
                <a:gd name="connsiteX0" fmla="*/ 0 w 2686050"/>
                <a:gd name="connsiteY0" fmla="*/ 1257300 h 1257300"/>
                <a:gd name="connsiteX1" fmla="*/ 2686050 w 2686050"/>
                <a:gd name="connsiteY1" fmla="*/ 1257300 h 1257300"/>
                <a:gd name="connsiteX2" fmla="*/ 2686050 w 2686050"/>
                <a:gd name="connsiteY2" fmla="*/ 0 h 1257300"/>
                <a:gd name="connsiteX3" fmla="*/ 0 w 268605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050" h="1257300">
                  <a:moveTo>
                    <a:pt x="0" y="1257300"/>
                  </a:moveTo>
                  <a:lnTo>
                    <a:pt x="2686050" y="1257300"/>
                  </a:lnTo>
                  <a:lnTo>
                    <a:pt x="2686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ECCECBE1-C19C-D88B-E08E-43E0EDA8768F}"/>
                </a:ext>
              </a:extLst>
            </p:cNvPr>
            <p:cNvGrpSpPr/>
            <p:nvPr/>
          </p:nvGrpSpPr>
          <p:grpSpPr>
            <a:xfrm>
              <a:off x="3124200" y="2686050"/>
              <a:ext cx="2686050" cy="1257300"/>
              <a:chOff x="3124200" y="2686050"/>
              <a:chExt cx="2686050" cy="125730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B38F916-6025-43D8-15EF-5AE1AF28A48C}"/>
                  </a:ext>
                </a:extLst>
              </p:cNvPr>
              <p:cNvSpPr/>
              <p:nvPr/>
            </p:nvSpPr>
            <p:spPr>
              <a:xfrm>
                <a:off x="312420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7078792-D43B-58BA-8A3C-C6A6FC78A351}"/>
                  </a:ext>
                </a:extLst>
              </p:cNvPr>
              <p:cNvSpPr/>
              <p:nvPr/>
            </p:nvSpPr>
            <p:spPr>
              <a:xfrm>
                <a:off x="366141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6053934-3000-6DB1-C966-8A0E945CEF37}"/>
                  </a:ext>
                </a:extLst>
              </p:cNvPr>
              <p:cNvSpPr/>
              <p:nvPr/>
            </p:nvSpPr>
            <p:spPr>
              <a:xfrm>
                <a:off x="419862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1E2A398-2014-A527-C4FB-93C176355472}"/>
                  </a:ext>
                </a:extLst>
              </p:cNvPr>
              <p:cNvSpPr/>
              <p:nvPr/>
            </p:nvSpPr>
            <p:spPr>
              <a:xfrm>
                <a:off x="473583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68C4CB1-2595-A31F-2975-016A16F6CAA4}"/>
                  </a:ext>
                </a:extLst>
              </p:cNvPr>
              <p:cNvSpPr/>
              <p:nvPr/>
            </p:nvSpPr>
            <p:spPr>
              <a:xfrm>
                <a:off x="527304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C5EAA16-B535-12E1-76FF-B74370EEF621}"/>
                  </a:ext>
                </a:extLst>
              </p:cNvPr>
              <p:cNvSpPr/>
              <p:nvPr/>
            </p:nvSpPr>
            <p:spPr>
              <a:xfrm>
                <a:off x="581025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C17B55B-E1ED-7D9B-1C12-F9A58C11615C}"/>
                  </a:ext>
                </a:extLst>
              </p:cNvPr>
              <p:cNvSpPr/>
              <p:nvPr/>
            </p:nvSpPr>
            <p:spPr>
              <a:xfrm>
                <a:off x="3124200" y="3943350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048A4F0-3EC1-FC7C-87B7-D0A351396043}"/>
                  </a:ext>
                </a:extLst>
              </p:cNvPr>
              <p:cNvSpPr/>
              <p:nvPr/>
            </p:nvSpPr>
            <p:spPr>
              <a:xfrm>
                <a:off x="3124200" y="3371850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FA456BB-1505-747F-0465-001FD2CF9EBC}"/>
                  </a:ext>
                </a:extLst>
              </p:cNvPr>
              <p:cNvSpPr/>
              <p:nvPr/>
            </p:nvSpPr>
            <p:spPr>
              <a:xfrm>
                <a:off x="3124200" y="2800350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42B43CF-DBCC-9AE9-D840-756AB3E8115D}"/>
                  </a:ext>
                </a:extLst>
              </p:cNvPr>
              <p:cNvSpPr/>
              <p:nvPr/>
            </p:nvSpPr>
            <p:spPr>
              <a:xfrm>
                <a:off x="3124200" y="3943350"/>
                <a:ext cx="2686050" cy="9525"/>
              </a:xfrm>
              <a:custGeom>
                <a:avLst/>
                <a:gdLst>
                  <a:gd name="connsiteX0" fmla="*/ 0 w 2686050"/>
                  <a:gd name="connsiteY0" fmla="*/ 0 h 9525"/>
                  <a:gd name="connsiteX1" fmla="*/ 268605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0" y="0"/>
                    </a:moveTo>
                    <a:lnTo>
                      <a:pt x="26860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7CA81CE-0F93-3E95-E6A4-071A3C134B05}"/>
                  </a:ext>
                </a:extLst>
              </p:cNvPr>
              <p:cNvSpPr/>
              <p:nvPr/>
            </p:nvSpPr>
            <p:spPr>
              <a:xfrm>
                <a:off x="3124200" y="2686050"/>
                <a:ext cx="2686050" cy="9525"/>
              </a:xfrm>
              <a:custGeom>
                <a:avLst/>
                <a:gdLst>
                  <a:gd name="connsiteX0" fmla="*/ 0 w 2686050"/>
                  <a:gd name="connsiteY0" fmla="*/ 0 h 9525"/>
                  <a:gd name="connsiteX1" fmla="*/ 268605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0" y="0"/>
                    </a:moveTo>
                    <a:lnTo>
                      <a:pt x="26860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7D6B638-4836-D6C4-7C13-B1D54A427E6C}"/>
                  </a:ext>
                </a:extLst>
              </p:cNvPr>
              <p:cNvSpPr/>
              <p:nvPr/>
            </p:nvSpPr>
            <p:spPr>
              <a:xfrm>
                <a:off x="3124200" y="391648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6E9CE63-63DA-DA72-D1E4-D1A5195889A5}"/>
                  </a:ext>
                </a:extLst>
              </p:cNvPr>
              <p:cNvSpPr/>
              <p:nvPr/>
            </p:nvSpPr>
            <p:spPr>
              <a:xfrm>
                <a:off x="3661410" y="391648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5F467FC-D2B3-0566-DF21-3A63C17CF5CB}"/>
                  </a:ext>
                </a:extLst>
              </p:cNvPr>
              <p:cNvSpPr/>
              <p:nvPr/>
            </p:nvSpPr>
            <p:spPr>
              <a:xfrm>
                <a:off x="4198620" y="391648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4FAABD8-9D4F-E1F4-41E4-445E7BD4D93D}"/>
                  </a:ext>
                </a:extLst>
              </p:cNvPr>
              <p:cNvSpPr/>
              <p:nvPr/>
            </p:nvSpPr>
            <p:spPr>
              <a:xfrm>
                <a:off x="4735830" y="391648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D2060A4-EFF5-225E-F939-AA02CACF6CFC}"/>
                  </a:ext>
                </a:extLst>
              </p:cNvPr>
              <p:cNvSpPr/>
              <p:nvPr/>
            </p:nvSpPr>
            <p:spPr>
              <a:xfrm>
                <a:off x="5273040" y="391648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EF70662-83C7-8D73-5E14-CB036E9B03D3}"/>
                  </a:ext>
                </a:extLst>
              </p:cNvPr>
              <p:cNvSpPr/>
              <p:nvPr/>
            </p:nvSpPr>
            <p:spPr>
              <a:xfrm>
                <a:off x="5810250" y="3916489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83E758F-EA3A-2A2D-3EDD-93E366B845AE}"/>
                  </a:ext>
                </a:extLst>
              </p:cNvPr>
              <p:cNvSpPr/>
              <p:nvPr/>
            </p:nvSpPr>
            <p:spPr>
              <a:xfrm>
                <a:off x="3124200" y="2686050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028EE9B-02F8-3A77-AE4A-76750511908D}"/>
                  </a:ext>
                </a:extLst>
              </p:cNvPr>
              <p:cNvSpPr/>
              <p:nvPr/>
            </p:nvSpPr>
            <p:spPr>
              <a:xfrm>
                <a:off x="3661410" y="2686050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62852B0-190C-5B0E-9DCE-558F4D5FBB10}"/>
                  </a:ext>
                </a:extLst>
              </p:cNvPr>
              <p:cNvSpPr/>
              <p:nvPr/>
            </p:nvSpPr>
            <p:spPr>
              <a:xfrm>
                <a:off x="4198620" y="2686050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BDE376C-AFC5-8E51-5B8F-D9EB25EA9914}"/>
                  </a:ext>
                </a:extLst>
              </p:cNvPr>
              <p:cNvSpPr/>
              <p:nvPr/>
            </p:nvSpPr>
            <p:spPr>
              <a:xfrm>
                <a:off x="4735830" y="2686050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50F589F-7BC3-9F57-D3C7-28B7D4431C1F}"/>
                  </a:ext>
                </a:extLst>
              </p:cNvPr>
              <p:cNvSpPr/>
              <p:nvPr/>
            </p:nvSpPr>
            <p:spPr>
              <a:xfrm>
                <a:off x="5273040" y="2686050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0452D0E-BC37-612A-3B8A-888209D65CB0}"/>
                  </a:ext>
                </a:extLst>
              </p:cNvPr>
              <p:cNvSpPr/>
              <p:nvPr/>
            </p:nvSpPr>
            <p:spPr>
              <a:xfrm>
                <a:off x="5810250" y="2686050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E70344-7F1C-686A-C9CF-E5D7D3214BE0}"/>
                </a:ext>
              </a:extLst>
            </p:cNvPr>
            <p:cNvSpPr txBox="1"/>
            <p:nvPr/>
          </p:nvSpPr>
          <p:spPr>
            <a:xfrm>
              <a:off x="2999422" y="39522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00E0E-B6A5-37E3-E111-BB3B5BC40580}"/>
                </a:ext>
              </a:extLst>
            </p:cNvPr>
            <p:cNvSpPr txBox="1"/>
            <p:nvPr/>
          </p:nvSpPr>
          <p:spPr>
            <a:xfrm>
              <a:off x="350329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CBC5A22-BD34-560A-B7A5-9C20DF8DA429}"/>
                </a:ext>
              </a:extLst>
            </p:cNvPr>
            <p:cNvSpPr txBox="1"/>
            <p:nvPr/>
          </p:nvSpPr>
          <p:spPr>
            <a:xfrm>
              <a:off x="404050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0B10A2-7F4F-4AA0-53CB-679B61C8B967}"/>
                </a:ext>
              </a:extLst>
            </p:cNvPr>
            <p:cNvSpPr txBox="1"/>
            <p:nvPr/>
          </p:nvSpPr>
          <p:spPr>
            <a:xfrm>
              <a:off x="457771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93298D-DB8D-E174-FE05-FB65A59CE1EA}"/>
                </a:ext>
              </a:extLst>
            </p:cNvPr>
            <p:cNvSpPr txBox="1"/>
            <p:nvPr/>
          </p:nvSpPr>
          <p:spPr>
            <a:xfrm>
              <a:off x="511492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DF9C617-D6BF-C02F-C8F2-EDF50CAD7CB1}"/>
                </a:ext>
              </a:extLst>
            </p:cNvPr>
            <p:cNvSpPr txBox="1"/>
            <p:nvPr/>
          </p:nvSpPr>
          <p:spPr>
            <a:xfrm>
              <a:off x="565213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BBBD7FA-E5D5-6692-DA7B-80DB300AACF2}"/>
                </a:ext>
              </a:extLst>
            </p:cNvPr>
            <p:cNvSpPr txBox="1"/>
            <p:nvPr/>
          </p:nvSpPr>
          <p:spPr>
            <a:xfrm>
              <a:off x="4232910" y="41109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733CC81B-4E05-BB77-8639-686C16F1F2B1}"/>
                </a:ext>
              </a:extLst>
            </p:cNvPr>
            <p:cNvGrpSpPr/>
            <p:nvPr/>
          </p:nvGrpSpPr>
          <p:grpSpPr>
            <a:xfrm>
              <a:off x="3124200" y="2686050"/>
              <a:ext cx="2686050" cy="1257300"/>
              <a:chOff x="3124200" y="2686050"/>
              <a:chExt cx="2686050" cy="1257300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2372DAA-34AC-D068-C69B-C1CEBA332664}"/>
                  </a:ext>
                </a:extLst>
              </p:cNvPr>
              <p:cNvSpPr/>
              <p:nvPr/>
            </p:nvSpPr>
            <p:spPr>
              <a:xfrm>
                <a:off x="312420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4853BCD-AE5A-6DA5-121C-BD2C9DA85479}"/>
                  </a:ext>
                </a:extLst>
              </p:cNvPr>
              <p:cNvSpPr/>
              <p:nvPr/>
            </p:nvSpPr>
            <p:spPr>
              <a:xfrm>
                <a:off x="581025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E6B47A2-BB23-5363-1526-242D8E66E9FD}"/>
                  </a:ext>
                </a:extLst>
              </p:cNvPr>
              <p:cNvSpPr/>
              <p:nvPr/>
            </p:nvSpPr>
            <p:spPr>
              <a:xfrm>
                <a:off x="3124200" y="3943350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C0B4922-05A6-BF97-A00D-1F4B4EF9A716}"/>
                  </a:ext>
                </a:extLst>
              </p:cNvPr>
              <p:cNvSpPr/>
              <p:nvPr/>
            </p:nvSpPr>
            <p:spPr>
              <a:xfrm>
                <a:off x="3124200" y="3371850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31DF389-2F15-EBCC-E85A-1C07B821631F}"/>
                  </a:ext>
                </a:extLst>
              </p:cNvPr>
              <p:cNvSpPr/>
              <p:nvPr/>
            </p:nvSpPr>
            <p:spPr>
              <a:xfrm>
                <a:off x="3124200" y="2800350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C1706D2-F0A1-BD2A-07F8-31EB7DB0188D}"/>
                  </a:ext>
                </a:extLst>
              </p:cNvPr>
              <p:cNvSpPr/>
              <p:nvPr/>
            </p:nvSpPr>
            <p:spPr>
              <a:xfrm>
                <a:off x="5783389" y="3943350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31D5819-8987-18F6-F765-87098AE1272B}"/>
                  </a:ext>
                </a:extLst>
              </p:cNvPr>
              <p:cNvSpPr/>
              <p:nvPr/>
            </p:nvSpPr>
            <p:spPr>
              <a:xfrm>
                <a:off x="5783389" y="3371850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FC3DD6B-767C-66E5-CFC7-E5C4E49A5F53}"/>
                  </a:ext>
                </a:extLst>
              </p:cNvPr>
              <p:cNvSpPr/>
              <p:nvPr/>
            </p:nvSpPr>
            <p:spPr>
              <a:xfrm>
                <a:off x="5783389" y="2800350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6253A9-8361-5C41-EA66-DD81F9BD076F}"/>
                </a:ext>
              </a:extLst>
            </p:cNvPr>
            <p:cNvSpPr txBox="1"/>
            <p:nvPr/>
          </p:nvSpPr>
          <p:spPr>
            <a:xfrm>
              <a:off x="2930528" y="38404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6E5FF22-66C3-1DEC-CE02-ABDA03DEBF11}"/>
                </a:ext>
              </a:extLst>
            </p:cNvPr>
            <p:cNvSpPr txBox="1"/>
            <p:nvPr/>
          </p:nvSpPr>
          <p:spPr>
            <a:xfrm>
              <a:off x="2835278" y="3268980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A97875-23A5-EB05-8EE2-95B274BE5504}"/>
                </a:ext>
              </a:extLst>
            </p:cNvPr>
            <p:cNvSpPr txBox="1"/>
            <p:nvPr/>
          </p:nvSpPr>
          <p:spPr>
            <a:xfrm>
              <a:off x="2930528" y="26974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31BA99-5923-F2DA-E2E2-6CAC0D09307E}"/>
                </a:ext>
              </a:extLst>
            </p:cNvPr>
            <p:cNvSpPr txBox="1"/>
            <p:nvPr/>
          </p:nvSpPr>
          <p:spPr>
            <a:xfrm rot="-5400000">
              <a:off x="2462212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A628A6F-D32D-8D3A-B427-B9EE273F1C5A}"/>
                </a:ext>
              </a:extLst>
            </p:cNvPr>
            <p:cNvSpPr txBox="1"/>
            <p:nvPr/>
          </p:nvSpPr>
          <p:spPr>
            <a:xfrm>
              <a:off x="3937635" y="2464355"/>
              <a:ext cx="1068705" cy="2438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539E71-0D5E-9B61-17E0-85D1C55C9EC0}"/>
                </a:ext>
              </a:extLst>
            </p:cNvPr>
            <p:cNvSpPr/>
            <p:nvPr/>
          </p:nvSpPr>
          <p:spPr>
            <a:xfrm>
              <a:off x="3177920" y="2800350"/>
              <a:ext cx="2578607" cy="1143000"/>
            </a:xfrm>
            <a:custGeom>
              <a:avLst/>
              <a:gdLst>
                <a:gd name="connsiteX0" fmla="*/ 0 w 2578607"/>
                <a:gd name="connsiteY0" fmla="*/ 1143000 h 1143000"/>
                <a:gd name="connsiteX1" fmla="*/ 53721 w 2578607"/>
                <a:gd name="connsiteY1" fmla="*/ 1143000 h 1143000"/>
                <a:gd name="connsiteX2" fmla="*/ 107442 w 2578607"/>
                <a:gd name="connsiteY2" fmla="*/ 1143000 h 1143000"/>
                <a:gd name="connsiteX3" fmla="*/ 161163 w 2578607"/>
                <a:gd name="connsiteY3" fmla="*/ 1143000 h 1143000"/>
                <a:gd name="connsiteX4" fmla="*/ 214884 w 2578607"/>
                <a:gd name="connsiteY4" fmla="*/ 1143000 h 1143000"/>
                <a:gd name="connsiteX5" fmla="*/ 268605 w 2578607"/>
                <a:gd name="connsiteY5" fmla="*/ 1143000 h 1143000"/>
                <a:gd name="connsiteX6" fmla="*/ 322326 w 2578607"/>
                <a:gd name="connsiteY6" fmla="*/ 1143000 h 1143000"/>
                <a:gd name="connsiteX7" fmla="*/ 376047 w 2578607"/>
                <a:gd name="connsiteY7" fmla="*/ 1143000 h 1143000"/>
                <a:gd name="connsiteX8" fmla="*/ 429768 w 2578607"/>
                <a:gd name="connsiteY8" fmla="*/ 1143000 h 1143000"/>
                <a:gd name="connsiteX9" fmla="*/ 483489 w 2578607"/>
                <a:gd name="connsiteY9" fmla="*/ 0 h 1143000"/>
                <a:gd name="connsiteX10" fmla="*/ 537210 w 2578607"/>
                <a:gd name="connsiteY10" fmla="*/ 0 h 1143000"/>
                <a:gd name="connsiteX11" fmla="*/ 590931 w 2578607"/>
                <a:gd name="connsiteY11" fmla="*/ 0 h 1143000"/>
                <a:gd name="connsiteX12" fmla="*/ 644652 w 2578607"/>
                <a:gd name="connsiteY12" fmla="*/ 0 h 1143000"/>
                <a:gd name="connsiteX13" fmla="*/ 698373 w 2578607"/>
                <a:gd name="connsiteY13" fmla="*/ 0 h 1143000"/>
                <a:gd name="connsiteX14" fmla="*/ 752094 w 2578607"/>
                <a:gd name="connsiteY14" fmla="*/ 1143000 h 1143000"/>
                <a:gd name="connsiteX15" fmla="*/ 805815 w 2578607"/>
                <a:gd name="connsiteY15" fmla="*/ 1143000 h 1143000"/>
                <a:gd name="connsiteX16" fmla="*/ 859536 w 2578607"/>
                <a:gd name="connsiteY16" fmla="*/ 1143000 h 1143000"/>
                <a:gd name="connsiteX17" fmla="*/ 913257 w 2578607"/>
                <a:gd name="connsiteY17" fmla="*/ 1143000 h 1143000"/>
                <a:gd name="connsiteX18" fmla="*/ 966978 w 2578607"/>
                <a:gd name="connsiteY18" fmla="*/ 1143000 h 1143000"/>
                <a:gd name="connsiteX19" fmla="*/ 1020699 w 2578607"/>
                <a:gd name="connsiteY19" fmla="*/ 1143000 h 1143000"/>
                <a:gd name="connsiteX20" fmla="*/ 1074420 w 2578607"/>
                <a:gd name="connsiteY20" fmla="*/ 1143000 h 1143000"/>
                <a:gd name="connsiteX21" fmla="*/ 1128141 w 2578607"/>
                <a:gd name="connsiteY21" fmla="*/ 1143000 h 1143000"/>
                <a:gd name="connsiteX22" fmla="*/ 1181862 w 2578607"/>
                <a:gd name="connsiteY22" fmla="*/ 1143000 h 1143000"/>
                <a:gd name="connsiteX23" fmla="*/ 1235583 w 2578607"/>
                <a:gd name="connsiteY23" fmla="*/ 0 h 1143000"/>
                <a:gd name="connsiteX24" fmla="*/ 1289304 w 2578607"/>
                <a:gd name="connsiteY24" fmla="*/ 0 h 1143000"/>
                <a:gd name="connsiteX25" fmla="*/ 1343025 w 2578607"/>
                <a:gd name="connsiteY25" fmla="*/ 0 h 1143000"/>
                <a:gd name="connsiteX26" fmla="*/ 1396746 w 2578607"/>
                <a:gd name="connsiteY26" fmla="*/ 0 h 1143000"/>
                <a:gd name="connsiteX27" fmla="*/ 1450467 w 2578607"/>
                <a:gd name="connsiteY27" fmla="*/ 0 h 1143000"/>
                <a:gd name="connsiteX28" fmla="*/ 1504188 w 2578607"/>
                <a:gd name="connsiteY28" fmla="*/ 0 h 1143000"/>
                <a:gd name="connsiteX29" fmla="*/ 1557909 w 2578607"/>
                <a:gd name="connsiteY29" fmla="*/ 1143000 h 1143000"/>
                <a:gd name="connsiteX30" fmla="*/ 1611630 w 2578607"/>
                <a:gd name="connsiteY30" fmla="*/ 1143000 h 1143000"/>
                <a:gd name="connsiteX31" fmla="*/ 1665351 w 2578607"/>
                <a:gd name="connsiteY31" fmla="*/ 1143000 h 1143000"/>
                <a:gd name="connsiteX32" fmla="*/ 1719072 w 2578607"/>
                <a:gd name="connsiteY32" fmla="*/ 1143000 h 1143000"/>
                <a:gd name="connsiteX33" fmla="*/ 1772793 w 2578607"/>
                <a:gd name="connsiteY33" fmla="*/ 1143000 h 1143000"/>
                <a:gd name="connsiteX34" fmla="*/ 1826514 w 2578607"/>
                <a:gd name="connsiteY34" fmla="*/ 1143000 h 1143000"/>
                <a:gd name="connsiteX35" fmla="*/ 1880235 w 2578607"/>
                <a:gd name="connsiteY35" fmla="*/ 1143000 h 1143000"/>
                <a:gd name="connsiteX36" fmla="*/ 1933956 w 2578607"/>
                <a:gd name="connsiteY36" fmla="*/ 1143000 h 1143000"/>
                <a:gd name="connsiteX37" fmla="*/ 1987677 w 2578607"/>
                <a:gd name="connsiteY37" fmla="*/ 1143000 h 1143000"/>
                <a:gd name="connsiteX38" fmla="*/ 2041398 w 2578607"/>
                <a:gd name="connsiteY38" fmla="*/ 1143000 h 1143000"/>
                <a:gd name="connsiteX39" fmla="*/ 2095119 w 2578607"/>
                <a:gd name="connsiteY39" fmla="*/ 1143000 h 1143000"/>
                <a:gd name="connsiteX40" fmla="*/ 2148840 w 2578607"/>
                <a:gd name="connsiteY40" fmla="*/ 1143000 h 1143000"/>
                <a:gd name="connsiteX41" fmla="*/ 2202561 w 2578607"/>
                <a:gd name="connsiteY41" fmla="*/ 1143000 h 1143000"/>
                <a:gd name="connsiteX42" fmla="*/ 2256282 w 2578607"/>
                <a:gd name="connsiteY42" fmla="*/ 1143000 h 1143000"/>
                <a:gd name="connsiteX43" fmla="*/ 2310003 w 2578607"/>
                <a:gd name="connsiteY43" fmla="*/ 1143000 h 1143000"/>
                <a:gd name="connsiteX44" fmla="*/ 2363724 w 2578607"/>
                <a:gd name="connsiteY44" fmla="*/ 1143000 h 1143000"/>
                <a:gd name="connsiteX45" fmla="*/ 2417445 w 2578607"/>
                <a:gd name="connsiteY45" fmla="*/ 1143000 h 1143000"/>
                <a:gd name="connsiteX46" fmla="*/ 2471166 w 2578607"/>
                <a:gd name="connsiteY46" fmla="*/ 1143000 h 1143000"/>
                <a:gd name="connsiteX47" fmla="*/ 2524887 w 2578607"/>
                <a:gd name="connsiteY47" fmla="*/ 1143000 h 1143000"/>
                <a:gd name="connsiteX48" fmla="*/ 2578608 w 2578607"/>
                <a:gd name="connsiteY48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78607" h="1143000">
                  <a:moveTo>
                    <a:pt x="0" y="1143000"/>
                  </a:moveTo>
                  <a:lnTo>
                    <a:pt x="53721" y="1143000"/>
                  </a:lnTo>
                  <a:lnTo>
                    <a:pt x="107442" y="1143000"/>
                  </a:lnTo>
                  <a:lnTo>
                    <a:pt x="161163" y="1143000"/>
                  </a:lnTo>
                  <a:lnTo>
                    <a:pt x="214884" y="1143000"/>
                  </a:lnTo>
                  <a:lnTo>
                    <a:pt x="268605" y="1143000"/>
                  </a:lnTo>
                  <a:lnTo>
                    <a:pt x="322326" y="1143000"/>
                  </a:lnTo>
                  <a:lnTo>
                    <a:pt x="376047" y="1143000"/>
                  </a:lnTo>
                  <a:lnTo>
                    <a:pt x="429768" y="1143000"/>
                  </a:lnTo>
                  <a:lnTo>
                    <a:pt x="483489" y="0"/>
                  </a:lnTo>
                  <a:lnTo>
                    <a:pt x="537210" y="0"/>
                  </a:lnTo>
                  <a:lnTo>
                    <a:pt x="590931" y="0"/>
                  </a:lnTo>
                  <a:lnTo>
                    <a:pt x="644652" y="0"/>
                  </a:lnTo>
                  <a:lnTo>
                    <a:pt x="698373" y="0"/>
                  </a:lnTo>
                  <a:lnTo>
                    <a:pt x="752094" y="1143000"/>
                  </a:lnTo>
                  <a:lnTo>
                    <a:pt x="805815" y="1143000"/>
                  </a:lnTo>
                  <a:lnTo>
                    <a:pt x="859536" y="1143000"/>
                  </a:lnTo>
                  <a:lnTo>
                    <a:pt x="913257" y="1143000"/>
                  </a:lnTo>
                  <a:lnTo>
                    <a:pt x="966978" y="1143000"/>
                  </a:lnTo>
                  <a:lnTo>
                    <a:pt x="1020699" y="1143000"/>
                  </a:lnTo>
                  <a:lnTo>
                    <a:pt x="1074420" y="1143000"/>
                  </a:lnTo>
                  <a:lnTo>
                    <a:pt x="1128141" y="1143000"/>
                  </a:lnTo>
                  <a:lnTo>
                    <a:pt x="1181862" y="1143000"/>
                  </a:lnTo>
                  <a:lnTo>
                    <a:pt x="1235583" y="0"/>
                  </a:lnTo>
                  <a:lnTo>
                    <a:pt x="1289304" y="0"/>
                  </a:lnTo>
                  <a:lnTo>
                    <a:pt x="1343025" y="0"/>
                  </a:lnTo>
                  <a:lnTo>
                    <a:pt x="1396746" y="0"/>
                  </a:lnTo>
                  <a:lnTo>
                    <a:pt x="1450467" y="0"/>
                  </a:lnTo>
                  <a:lnTo>
                    <a:pt x="1504188" y="0"/>
                  </a:lnTo>
                  <a:lnTo>
                    <a:pt x="1557909" y="1143000"/>
                  </a:lnTo>
                  <a:lnTo>
                    <a:pt x="1611630" y="1143000"/>
                  </a:lnTo>
                  <a:lnTo>
                    <a:pt x="1665351" y="1143000"/>
                  </a:lnTo>
                  <a:lnTo>
                    <a:pt x="1719072" y="1143000"/>
                  </a:lnTo>
                  <a:lnTo>
                    <a:pt x="1772793" y="1143000"/>
                  </a:lnTo>
                  <a:lnTo>
                    <a:pt x="1826514" y="1143000"/>
                  </a:lnTo>
                  <a:lnTo>
                    <a:pt x="1880235" y="1143000"/>
                  </a:lnTo>
                  <a:lnTo>
                    <a:pt x="1933956" y="1143000"/>
                  </a:lnTo>
                  <a:lnTo>
                    <a:pt x="1987677" y="1143000"/>
                  </a:lnTo>
                  <a:lnTo>
                    <a:pt x="2041398" y="1143000"/>
                  </a:lnTo>
                  <a:lnTo>
                    <a:pt x="2095119" y="1143000"/>
                  </a:lnTo>
                  <a:lnTo>
                    <a:pt x="2148840" y="1143000"/>
                  </a:lnTo>
                  <a:lnTo>
                    <a:pt x="2202561" y="1143000"/>
                  </a:lnTo>
                  <a:lnTo>
                    <a:pt x="2256282" y="1143000"/>
                  </a:lnTo>
                  <a:lnTo>
                    <a:pt x="2310003" y="1143000"/>
                  </a:lnTo>
                  <a:lnTo>
                    <a:pt x="2363724" y="1143000"/>
                  </a:lnTo>
                  <a:lnTo>
                    <a:pt x="2417445" y="1143000"/>
                  </a:lnTo>
                  <a:lnTo>
                    <a:pt x="2471166" y="1143000"/>
                  </a:lnTo>
                  <a:lnTo>
                    <a:pt x="2524887" y="1143000"/>
                  </a:lnTo>
                  <a:lnTo>
                    <a:pt x="2578608" y="114300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8E705FC-6345-53C0-F246-B3D462E5741B}"/>
                </a:ext>
              </a:extLst>
            </p:cNvPr>
            <p:cNvSpPr/>
            <p:nvPr/>
          </p:nvSpPr>
          <p:spPr>
            <a:xfrm>
              <a:off x="3124200" y="4486275"/>
              <a:ext cx="2686050" cy="1257300"/>
            </a:xfrm>
            <a:custGeom>
              <a:avLst/>
              <a:gdLst>
                <a:gd name="connsiteX0" fmla="*/ 0 w 2686050"/>
                <a:gd name="connsiteY0" fmla="*/ 1257300 h 1257300"/>
                <a:gd name="connsiteX1" fmla="*/ 2686050 w 2686050"/>
                <a:gd name="connsiteY1" fmla="*/ 1257300 h 1257300"/>
                <a:gd name="connsiteX2" fmla="*/ 2686050 w 2686050"/>
                <a:gd name="connsiteY2" fmla="*/ 0 h 1257300"/>
                <a:gd name="connsiteX3" fmla="*/ 0 w 268605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050" h="1257300">
                  <a:moveTo>
                    <a:pt x="0" y="1257300"/>
                  </a:moveTo>
                  <a:lnTo>
                    <a:pt x="2686050" y="1257300"/>
                  </a:lnTo>
                  <a:lnTo>
                    <a:pt x="2686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03" name="Graphic 2">
              <a:extLst>
                <a:ext uri="{FF2B5EF4-FFF2-40B4-BE49-F238E27FC236}">
                  <a16:creationId xmlns:a16="http://schemas.microsoft.com/office/drawing/2014/main" id="{7570D5B7-1568-EF55-B46C-B8DE6C392C62}"/>
                </a:ext>
              </a:extLst>
            </p:cNvPr>
            <p:cNvGrpSpPr/>
            <p:nvPr/>
          </p:nvGrpSpPr>
          <p:grpSpPr>
            <a:xfrm>
              <a:off x="3124200" y="4486275"/>
              <a:ext cx="2686050" cy="1257300"/>
              <a:chOff x="3124200" y="4486275"/>
              <a:chExt cx="2686050" cy="1257300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5E0568B-C71D-3BA3-358F-9FC0AEE7B537}"/>
                  </a:ext>
                </a:extLst>
              </p:cNvPr>
              <p:cNvSpPr/>
              <p:nvPr/>
            </p:nvSpPr>
            <p:spPr>
              <a:xfrm>
                <a:off x="3124200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D76F221-FC06-A522-84D7-EB65209058FF}"/>
                  </a:ext>
                </a:extLst>
              </p:cNvPr>
              <p:cNvSpPr/>
              <p:nvPr/>
            </p:nvSpPr>
            <p:spPr>
              <a:xfrm>
                <a:off x="4467225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983D57E-D4FE-CA37-D580-E95F2D9A8311}"/>
                  </a:ext>
                </a:extLst>
              </p:cNvPr>
              <p:cNvSpPr/>
              <p:nvPr/>
            </p:nvSpPr>
            <p:spPr>
              <a:xfrm>
                <a:off x="5810250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B9A6187-8B23-84D2-667D-6EF23FC6CB7F}"/>
                  </a:ext>
                </a:extLst>
              </p:cNvPr>
              <p:cNvSpPr/>
              <p:nvPr/>
            </p:nvSpPr>
            <p:spPr>
              <a:xfrm>
                <a:off x="3124200" y="5743575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9FCD021-BD30-C8A8-1352-D0EB61781B59}"/>
                  </a:ext>
                </a:extLst>
              </p:cNvPr>
              <p:cNvSpPr/>
              <p:nvPr/>
            </p:nvSpPr>
            <p:spPr>
              <a:xfrm>
                <a:off x="3124200" y="5172075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FB9B2F3-84E0-BE48-B8FF-959A25640707}"/>
                  </a:ext>
                </a:extLst>
              </p:cNvPr>
              <p:cNvSpPr/>
              <p:nvPr/>
            </p:nvSpPr>
            <p:spPr>
              <a:xfrm>
                <a:off x="3124200" y="4600575"/>
                <a:ext cx="2686050" cy="9525"/>
              </a:xfrm>
              <a:custGeom>
                <a:avLst/>
                <a:gdLst>
                  <a:gd name="connsiteX0" fmla="*/ 2686050 w 2686050"/>
                  <a:gd name="connsiteY0" fmla="*/ 0 h 9525"/>
                  <a:gd name="connsiteX1" fmla="*/ 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268605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F4F1B31-8E5B-678B-2C8C-FF84B2E7E6A4}"/>
                  </a:ext>
                </a:extLst>
              </p:cNvPr>
              <p:cNvSpPr/>
              <p:nvPr/>
            </p:nvSpPr>
            <p:spPr>
              <a:xfrm>
                <a:off x="3124200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9EF3F7F-01C4-BFEA-F071-35B1E6550617}"/>
                  </a:ext>
                </a:extLst>
              </p:cNvPr>
              <p:cNvSpPr/>
              <p:nvPr/>
            </p:nvSpPr>
            <p:spPr>
              <a:xfrm>
                <a:off x="5810250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619C8DE-B974-C6CA-DEE4-CD55B0F4AD70}"/>
                  </a:ext>
                </a:extLst>
              </p:cNvPr>
              <p:cNvSpPr/>
              <p:nvPr/>
            </p:nvSpPr>
            <p:spPr>
              <a:xfrm>
                <a:off x="3124200" y="5743575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A6C9AD6-D0A1-CB48-F6FE-82835208840E}"/>
                  </a:ext>
                </a:extLst>
              </p:cNvPr>
              <p:cNvSpPr/>
              <p:nvPr/>
            </p:nvSpPr>
            <p:spPr>
              <a:xfrm>
                <a:off x="3124200" y="5172075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E7A9EA0-BE53-E4A4-F447-725353B51E9C}"/>
                  </a:ext>
                </a:extLst>
              </p:cNvPr>
              <p:cNvSpPr/>
              <p:nvPr/>
            </p:nvSpPr>
            <p:spPr>
              <a:xfrm>
                <a:off x="3124200" y="4600575"/>
                <a:ext cx="26860" cy="9525"/>
              </a:xfrm>
              <a:custGeom>
                <a:avLst/>
                <a:gdLst>
                  <a:gd name="connsiteX0" fmla="*/ 0 w 26860"/>
                  <a:gd name="connsiteY0" fmla="*/ 0 h 9525"/>
                  <a:gd name="connsiteX1" fmla="*/ 2686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0" y="0"/>
                    </a:moveTo>
                    <a:lnTo>
                      <a:pt x="2686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CC03039-E8AA-E8E0-2D7E-420147F12F8C}"/>
                  </a:ext>
                </a:extLst>
              </p:cNvPr>
              <p:cNvSpPr/>
              <p:nvPr/>
            </p:nvSpPr>
            <p:spPr>
              <a:xfrm>
                <a:off x="5783389" y="5743575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7EC4E35-6A21-8575-97EF-FB6B709DDC6C}"/>
                  </a:ext>
                </a:extLst>
              </p:cNvPr>
              <p:cNvSpPr/>
              <p:nvPr/>
            </p:nvSpPr>
            <p:spPr>
              <a:xfrm>
                <a:off x="5783389" y="5172075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07F5A6C-1A12-22D5-580A-EA9DA627D48A}"/>
                  </a:ext>
                </a:extLst>
              </p:cNvPr>
              <p:cNvSpPr/>
              <p:nvPr/>
            </p:nvSpPr>
            <p:spPr>
              <a:xfrm>
                <a:off x="5783389" y="4600575"/>
                <a:ext cx="26860" cy="9525"/>
              </a:xfrm>
              <a:custGeom>
                <a:avLst/>
                <a:gdLst>
                  <a:gd name="connsiteX0" fmla="*/ 26861 w 26860"/>
                  <a:gd name="connsiteY0" fmla="*/ 0 h 9525"/>
                  <a:gd name="connsiteX1" fmla="*/ 0 w 2686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" h="9525">
                    <a:moveTo>
                      <a:pt x="26861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2D509D7-8F3A-225C-13ED-4A9E3530CDDF}"/>
                </a:ext>
              </a:extLst>
            </p:cNvPr>
            <p:cNvSpPr txBox="1"/>
            <p:nvPr/>
          </p:nvSpPr>
          <p:spPr>
            <a:xfrm>
              <a:off x="2930528" y="564070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02A8A3F-8B16-FA94-9921-94A215651E6E}"/>
                </a:ext>
              </a:extLst>
            </p:cNvPr>
            <p:cNvSpPr txBox="1"/>
            <p:nvPr/>
          </p:nvSpPr>
          <p:spPr>
            <a:xfrm>
              <a:off x="2930528" y="506920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D1C917-E511-B2A2-603A-6AB0AB311469}"/>
                </a:ext>
              </a:extLst>
            </p:cNvPr>
            <p:cNvSpPr txBox="1"/>
            <p:nvPr/>
          </p:nvSpPr>
          <p:spPr>
            <a:xfrm>
              <a:off x="2863853" y="44977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D7B2939-B01C-87F3-4D22-051B3355FB11}"/>
                </a:ext>
              </a:extLst>
            </p:cNvPr>
            <p:cNvSpPr txBox="1"/>
            <p:nvPr/>
          </p:nvSpPr>
          <p:spPr>
            <a:xfrm rot="-5400000">
              <a:off x="2490787" y="5002530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EC5AEE2-618C-E0CE-6479-3D7DB7CE1DAC}"/>
                </a:ext>
              </a:extLst>
            </p:cNvPr>
            <p:cNvSpPr txBox="1"/>
            <p:nvPr/>
          </p:nvSpPr>
          <p:spPr>
            <a:xfrm>
              <a:off x="3885247" y="4264580"/>
              <a:ext cx="1154430" cy="2438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123" name="Graphic 2">
              <a:extLst>
                <a:ext uri="{FF2B5EF4-FFF2-40B4-BE49-F238E27FC236}">
                  <a16:creationId xmlns:a16="http://schemas.microsoft.com/office/drawing/2014/main" id="{F82680A3-6353-9BE1-3BFE-D1A5FFE96D4A}"/>
                </a:ext>
              </a:extLst>
            </p:cNvPr>
            <p:cNvGrpSpPr/>
            <p:nvPr/>
          </p:nvGrpSpPr>
          <p:grpSpPr>
            <a:xfrm>
              <a:off x="3124200" y="4445000"/>
              <a:ext cx="2686050" cy="1339849"/>
              <a:chOff x="3124200" y="4445000"/>
              <a:chExt cx="2686050" cy="1339849"/>
            </a:xfrm>
            <a:solidFill>
              <a:srgbClr val="0072BD"/>
            </a:solidFill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5B469FF-F086-AA89-E0B8-72C7E490996A}"/>
                  </a:ext>
                </a:extLst>
              </p:cNvPr>
              <p:cNvSpPr/>
              <p:nvPr/>
            </p:nvSpPr>
            <p:spPr>
              <a:xfrm>
                <a:off x="3124200" y="5743575"/>
                <a:ext cx="2686050" cy="9525"/>
              </a:xfrm>
              <a:custGeom>
                <a:avLst/>
                <a:gdLst>
                  <a:gd name="connsiteX0" fmla="*/ 0 w 2686050"/>
                  <a:gd name="connsiteY0" fmla="*/ 0 h 9525"/>
                  <a:gd name="connsiteX1" fmla="*/ 268605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0" y="0"/>
                    </a:moveTo>
                    <a:lnTo>
                      <a:pt x="2686050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DFE3F78-8D64-538D-352B-E1D4C99C7BE7}"/>
                  </a:ext>
                </a:extLst>
              </p:cNvPr>
              <p:cNvSpPr/>
              <p:nvPr/>
            </p:nvSpPr>
            <p:spPr>
              <a:xfrm>
                <a:off x="3136646" y="5702300"/>
                <a:ext cx="82549" cy="82549"/>
              </a:xfrm>
              <a:custGeom>
                <a:avLst/>
                <a:gdLst>
                  <a:gd name="connsiteX0" fmla="*/ 41390 w 82549"/>
                  <a:gd name="connsiteY0" fmla="*/ 6908 h 82549"/>
                  <a:gd name="connsiteX1" fmla="*/ 76316 w 82549"/>
                  <a:gd name="connsiteY1" fmla="*/ 41834 h 82549"/>
                  <a:gd name="connsiteX2" fmla="*/ 76316 w 82549"/>
                  <a:gd name="connsiteY2" fmla="*/ 41834 h 82549"/>
                  <a:gd name="connsiteX3" fmla="*/ 41390 w 82549"/>
                  <a:gd name="connsiteY3" fmla="*/ 76759 h 82549"/>
                  <a:gd name="connsiteX4" fmla="*/ 6465 w 82549"/>
                  <a:gd name="connsiteY4" fmla="*/ 41834 h 82549"/>
                  <a:gd name="connsiteX5" fmla="*/ 41390 w 82549"/>
                  <a:gd name="connsiteY5" fmla="*/ 6908 h 82549"/>
                  <a:gd name="connsiteX6" fmla="*/ 41390 w 82549"/>
                  <a:gd name="connsiteY6" fmla="*/ 559 h 82549"/>
                  <a:gd name="connsiteX7" fmla="*/ 116 w 82549"/>
                  <a:gd name="connsiteY7" fmla="*/ 41834 h 82549"/>
                  <a:gd name="connsiteX8" fmla="*/ 41390 w 82549"/>
                  <a:gd name="connsiteY8" fmla="*/ 83108 h 82549"/>
                  <a:gd name="connsiteX9" fmla="*/ 82665 w 82549"/>
                  <a:gd name="connsiteY9" fmla="*/ 41834 h 82549"/>
                  <a:gd name="connsiteX10" fmla="*/ 82665 w 82549"/>
                  <a:gd name="connsiteY10" fmla="*/ 41834 h 82549"/>
                  <a:gd name="connsiteX11" fmla="*/ 4139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0" y="6908"/>
                    </a:moveTo>
                    <a:cubicBezTo>
                      <a:pt x="60678" y="6908"/>
                      <a:pt x="76316" y="22546"/>
                      <a:pt x="76316" y="41834"/>
                    </a:cubicBezTo>
                    <a:lnTo>
                      <a:pt x="76316" y="41834"/>
                    </a:lnTo>
                    <a:cubicBezTo>
                      <a:pt x="76316" y="61122"/>
                      <a:pt x="60678" y="76759"/>
                      <a:pt x="41390" y="76759"/>
                    </a:cubicBezTo>
                    <a:cubicBezTo>
                      <a:pt x="22102" y="76759"/>
                      <a:pt x="6465" y="61122"/>
                      <a:pt x="6465" y="41834"/>
                    </a:cubicBezTo>
                    <a:cubicBezTo>
                      <a:pt x="6465" y="22546"/>
                      <a:pt x="22102" y="6908"/>
                      <a:pt x="41390" y="6908"/>
                    </a:cubicBezTo>
                    <a:close/>
                    <a:moveTo>
                      <a:pt x="41390" y="559"/>
                    </a:moveTo>
                    <a:cubicBezTo>
                      <a:pt x="18595" y="559"/>
                      <a:pt x="116" y="19038"/>
                      <a:pt x="116" y="41834"/>
                    </a:cubicBezTo>
                    <a:cubicBezTo>
                      <a:pt x="116" y="64629"/>
                      <a:pt x="18595" y="83108"/>
                      <a:pt x="41390" y="83108"/>
                    </a:cubicBezTo>
                    <a:cubicBezTo>
                      <a:pt x="64186" y="83108"/>
                      <a:pt x="82665" y="64629"/>
                      <a:pt x="82665" y="41834"/>
                    </a:cubicBezTo>
                    <a:lnTo>
                      <a:pt x="82665" y="41834"/>
                    </a:lnTo>
                    <a:cubicBezTo>
                      <a:pt x="82665" y="19038"/>
                      <a:pt x="64186" y="559"/>
                      <a:pt x="4139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5CAA633-1243-2C7D-8035-A2B287937B44}"/>
                  </a:ext>
                </a:extLst>
              </p:cNvPr>
              <p:cNvSpPr/>
              <p:nvPr/>
            </p:nvSpPr>
            <p:spPr>
              <a:xfrm>
                <a:off x="3163506" y="5702300"/>
                <a:ext cx="82549" cy="82549"/>
              </a:xfrm>
              <a:custGeom>
                <a:avLst/>
                <a:gdLst>
                  <a:gd name="connsiteX0" fmla="*/ 41393 w 82549"/>
                  <a:gd name="connsiteY0" fmla="*/ 6908 h 82549"/>
                  <a:gd name="connsiteX1" fmla="*/ 76318 w 82549"/>
                  <a:gd name="connsiteY1" fmla="*/ 41834 h 82549"/>
                  <a:gd name="connsiteX2" fmla="*/ 76318 w 82549"/>
                  <a:gd name="connsiteY2" fmla="*/ 41834 h 82549"/>
                  <a:gd name="connsiteX3" fmla="*/ 41393 w 82549"/>
                  <a:gd name="connsiteY3" fmla="*/ 76759 h 82549"/>
                  <a:gd name="connsiteX4" fmla="*/ 6468 w 82549"/>
                  <a:gd name="connsiteY4" fmla="*/ 41834 h 82549"/>
                  <a:gd name="connsiteX5" fmla="*/ 41393 w 82549"/>
                  <a:gd name="connsiteY5" fmla="*/ 6908 h 82549"/>
                  <a:gd name="connsiteX6" fmla="*/ 41393 w 82549"/>
                  <a:gd name="connsiteY6" fmla="*/ 559 h 82549"/>
                  <a:gd name="connsiteX7" fmla="*/ 118 w 82549"/>
                  <a:gd name="connsiteY7" fmla="*/ 41834 h 82549"/>
                  <a:gd name="connsiteX8" fmla="*/ 41393 w 82549"/>
                  <a:gd name="connsiteY8" fmla="*/ 83108 h 82549"/>
                  <a:gd name="connsiteX9" fmla="*/ 82668 w 82549"/>
                  <a:gd name="connsiteY9" fmla="*/ 41834 h 82549"/>
                  <a:gd name="connsiteX10" fmla="*/ 82668 w 82549"/>
                  <a:gd name="connsiteY10" fmla="*/ 41834 h 82549"/>
                  <a:gd name="connsiteX11" fmla="*/ 4139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3" y="6908"/>
                    </a:moveTo>
                    <a:cubicBezTo>
                      <a:pt x="60681" y="6908"/>
                      <a:pt x="76318" y="22546"/>
                      <a:pt x="76318" y="41834"/>
                    </a:cubicBezTo>
                    <a:lnTo>
                      <a:pt x="76318" y="41834"/>
                    </a:lnTo>
                    <a:cubicBezTo>
                      <a:pt x="76318" y="61122"/>
                      <a:pt x="60681" y="76759"/>
                      <a:pt x="41393" y="76759"/>
                    </a:cubicBezTo>
                    <a:cubicBezTo>
                      <a:pt x="22105" y="76759"/>
                      <a:pt x="6468" y="61122"/>
                      <a:pt x="6468" y="41834"/>
                    </a:cubicBezTo>
                    <a:cubicBezTo>
                      <a:pt x="6468" y="22546"/>
                      <a:pt x="22105" y="6908"/>
                      <a:pt x="41393" y="6908"/>
                    </a:cubicBezTo>
                    <a:close/>
                    <a:moveTo>
                      <a:pt x="41393" y="559"/>
                    </a:moveTo>
                    <a:cubicBezTo>
                      <a:pt x="18598" y="559"/>
                      <a:pt x="118" y="19038"/>
                      <a:pt x="118" y="41834"/>
                    </a:cubicBezTo>
                    <a:cubicBezTo>
                      <a:pt x="118" y="64629"/>
                      <a:pt x="18598" y="83108"/>
                      <a:pt x="41393" y="83108"/>
                    </a:cubicBezTo>
                    <a:cubicBezTo>
                      <a:pt x="64188" y="83108"/>
                      <a:pt x="82668" y="64629"/>
                      <a:pt x="82668" y="41834"/>
                    </a:cubicBezTo>
                    <a:lnTo>
                      <a:pt x="82668" y="41834"/>
                    </a:lnTo>
                    <a:cubicBezTo>
                      <a:pt x="82668" y="19038"/>
                      <a:pt x="64188" y="559"/>
                      <a:pt x="4139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B30A6F52-5CAA-D9A7-0AB7-CA35E6F93E83}"/>
                  </a:ext>
                </a:extLst>
              </p:cNvPr>
              <p:cNvSpPr/>
              <p:nvPr/>
            </p:nvSpPr>
            <p:spPr>
              <a:xfrm>
                <a:off x="3190367" y="5702300"/>
                <a:ext cx="82549" cy="82549"/>
              </a:xfrm>
              <a:custGeom>
                <a:avLst/>
                <a:gdLst>
                  <a:gd name="connsiteX0" fmla="*/ 41396 w 82549"/>
                  <a:gd name="connsiteY0" fmla="*/ 6908 h 82549"/>
                  <a:gd name="connsiteX1" fmla="*/ 76321 w 82549"/>
                  <a:gd name="connsiteY1" fmla="*/ 41834 h 82549"/>
                  <a:gd name="connsiteX2" fmla="*/ 76321 w 82549"/>
                  <a:gd name="connsiteY2" fmla="*/ 41834 h 82549"/>
                  <a:gd name="connsiteX3" fmla="*/ 41396 w 82549"/>
                  <a:gd name="connsiteY3" fmla="*/ 76759 h 82549"/>
                  <a:gd name="connsiteX4" fmla="*/ 6471 w 82549"/>
                  <a:gd name="connsiteY4" fmla="*/ 41834 h 82549"/>
                  <a:gd name="connsiteX5" fmla="*/ 41396 w 82549"/>
                  <a:gd name="connsiteY5" fmla="*/ 6908 h 82549"/>
                  <a:gd name="connsiteX6" fmla="*/ 41396 w 82549"/>
                  <a:gd name="connsiteY6" fmla="*/ 559 h 82549"/>
                  <a:gd name="connsiteX7" fmla="*/ 121 w 82549"/>
                  <a:gd name="connsiteY7" fmla="*/ 41834 h 82549"/>
                  <a:gd name="connsiteX8" fmla="*/ 41396 w 82549"/>
                  <a:gd name="connsiteY8" fmla="*/ 83108 h 82549"/>
                  <a:gd name="connsiteX9" fmla="*/ 82671 w 82549"/>
                  <a:gd name="connsiteY9" fmla="*/ 41834 h 82549"/>
                  <a:gd name="connsiteX10" fmla="*/ 82671 w 82549"/>
                  <a:gd name="connsiteY10" fmla="*/ 41834 h 82549"/>
                  <a:gd name="connsiteX11" fmla="*/ 4139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6" y="6908"/>
                    </a:moveTo>
                    <a:cubicBezTo>
                      <a:pt x="60684" y="6908"/>
                      <a:pt x="76321" y="22546"/>
                      <a:pt x="76321" y="41834"/>
                    </a:cubicBezTo>
                    <a:lnTo>
                      <a:pt x="76321" y="41834"/>
                    </a:lnTo>
                    <a:cubicBezTo>
                      <a:pt x="76321" y="61122"/>
                      <a:pt x="60684" y="76759"/>
                      <a:pt x="41396" y="76759"/>
                    </a:cubicBezTo>
                    <a:cubicBezTo>
                      <a:pt x="22108" y="76759"/>
                      <a:pt x="6471" y="61122"/>
                      <a:pt x="6471" y="41834"/>
                    </a:cubicBezTo>
                    <a:cubicBezTo>
                      <a:pt x="6471" y="22546"/>
                      <a:pt x="22108" y="6908"/>
                      <a:pt x="41396" y="6908"/>
                    </a:cubicBezTo>
                    <a:close/>
                    <a:moveTo>
                      <a:pt x="41396" y="559"/>
                    </a:moveTo>
                    <a:cubicBezTo>
                      <a:pt x="18601" y="559"/>
                      <a:pt x="121" y="19038"/>
                      <a:pt x="121" y="41834"/>
                    </a:cubicBezTo>
                    <a:cubicBezTo>
                      <a:pt x="121" y="64629"/>
                      <a:pt x="18601" y="83108"/>
                      <a:pt x="41396" y="83108"/>
                    </a:cubicBezTo>
                    <a:cubicBezTo>
                      <a:pt x="64191" y="83108"/>
                      <a:pt x="82671" y="64629"/>
                      <a:pt x="82671" y="41834"/>
                    </a:cubicBezTo>
                    <a:lnTo>
                      <a:pt x="82671" y="41834"/>
                    </a:lnTo>
                    <a:cubicBezTo>
                      <a:pt x="82671" y="19038"/>
                      <a:pt x="64191" y="559"/>
                      <a:pt x="4139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E83B4B-1F41-600B-9BEE-A5BC306CA2F5}"/>
                  </a:ext>
                </a:extLst>
              </p:cNvPr>
              <p:cNvSpPr/>
              <p:nvPr/>
            </p:nvSpPr>
            <p:spPr>
              <a:xfrm>
                <a:off x="3217227" y="5702300"/>
                <a:ext cx="82549" cy="82549"/>
              </a:xfrm>
              <a:custGeom>
                <a:avLst/>
                <a:gdLst>
                  <a:gd name="connsiteX0" fmla="*/ 41399 w 82549"/>
                  <a:gd name="connsiteY0" fmla="*/ 6908 h 82549"/>
                  <a:gd name="connsiteX1" fmla="*/ 76324 w 82549"/>
                  <a:gd name="connsiteY1" fmla="*/ 41834 h 82549"/>
                  <a:gd name="connsiteX2" fmla="*/ 76324 w 82549"/>
                  <a:gd name="connsiteY2" fmla="*/ 41834 h 82549"/>
                  <a:gd name="connsiteX3" fmla="*/ 41399 w 82549"/>
                  <a:gd name="connsiteY3" fmla="*/ 76759 h 82549"/>
                  <a:gd name="connsiteX4" fmla="*/ 6473 w 82549"/>
                  <a:gd name="connsiteY4" fmla="*/ 41834 h 82549"/>
                  <a:gd name="connsiteX5" fmla="*/ 41399 w 82549"/>
                  <a:gd name="connsiteY5" fmla="*/ 6908 h 82549"/>
                  <a:gd name="connsiteX6" fmla="*/ 41399 w 82549"/>
                  <a:gd name="connsiteY6" fmla="*/ 559 h 82549"/>
                  <a:gd name="connsiteX7" fmla="*/ 124 w 82549"/>
                  <a:gd name="connsiteY7" fmla="*/ 41834 h 82549"/>
                  <a:gd name="connsiteX8" fmla="*/ 41399 w 82549"/>
                  <a:gd name="connsiteY8" fmla="*/ 83108 h 82549"/>
                  <a:gd name="connsiteX9" fmla="*/ 82673 w 82549"/>
                  <a:gd name="connsiteY9" fmla="*/ 41834 h 82549"/>
                  <a:gd name="connsiteX10" fmla="*/ 82673 w 82549"/>
                  <a:gd name="connsiteY10" fmla="*/ 41834 h 82549"/>
                  <a:gd name="connsiteX11" fmla="*/ 4139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908"/>
                    </a:moveTo>
                    <a:cubicBezTo>
                      <a:pt x="60687" y="6908"/>
                      <a:pt x="76324" y="22546"/>
                      <a:pt x="76324" y="41834"/>
                    </a:cubicBezTo>
                    <a:lnTo>
                      <a:pt x="76324" y="41834"/>
                    </a:lnTo>
                    <a:cubicBezTo>
                      <a:pt x="76324" y="61122"/>
                      <a:pt x="60687" y="76759"/>
                      <a:pt x="41399" y="76759"/>
                    </a:cubicBezTo>
                    <a:cubicBezTo>
                      <a:pt x="22111" y="76759"/>
                      <a:pt x="6473" y="61122"/>
                      <a:pt x="6473" y="41834"/>
                    </a:cubicBezTo>
                    <a:cubicBezTo>
                      <a:pt x="6473" y="22546"/>
                      <a:pt x="22111" y="6908"/>
                      <a:pt x="41399" y="6908"/>
                    </a:cubicBezTo>
                    <a:close/>
                    <a:moveTo>
                      <a:pt x="41399" y="559"/>
                    </a:moveTo>
                    <a:cubicBezTo>
                      <a:pt x="18604" y="559"/>
                      <a:pt x="124" y="19038"/>
                      <a:pt x="124" y="41834"/>
                    </a:cubicBezTo>
                    <a:cubicBezTo>
                      <a:pt x="124" y="64629"/>
                      <a:pt x="18604" y="83108"/>
                      <a:pt x="41399" y="83108"/>
                    </a:cubicBezTo>
                    <a:cubicBezTo>
                      <a:pt x="64194" y="83108"/>
                      <a:pt x="82673" y="64629"/>
                      <a:pt x="82673" y="41834"/>
                    </a:cubicBezTo>
                    <a:lnTo>
                      <a:pt x="82673" y="41834"/>
                    </a:lnTo>
                    <a:cubicBezTo>
                      <a:pt x="82673" y="19038"/>
                      <a:pt x="64194" y="559"/>
                      <a:pt x="4139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CA7DE32-5D54-02C9-8906-95718E1F9982}"/>
                  </a:ext>
                </a:extLst>
              </p:cNvPr>
              <p:cNvSpPr/>
              <p:nvPr/>
            </p:nvSpPr>
            <p:spPr>
              <a:xfrm>
                <a:off x="3244088" y="5702300"/>
                <a:ext cx="82549" cy="82549"/>
              </a:xfrm>
              <a:custGeom>
                <a:avLst/>
                <a:gdLst>
                  <a:gd name="connsiteX0" fmla="*/ 41402 w 82549"/>
                  <a:gd name="connsiteY0" fmla="*/ 6908 h 82549"/>
                  <a:gd name="connsiteX1" fmla="*/ 76327 w 82549"/>
                  <a:gd name="connsiteY1" fmla="*/ 41834 h 82549"/>
                  <a:gd name="connsiteX2" fmla="*/ 76327 w 82549"/>
                  <a:gd name="connsiteY2" fmla="*/ 41834 h 82549"/>
                  <a:gd name="connsiteX3" fmla="*/ 41402 w 82549"/>
                  <a:gd name="connsiteY3" fmla="*/ 76759 h 82549"/>
                  <a:gd name="connsiteX4" fmla="*/ 6476 w 82549"/>
                  <a:gd name="connsiteY4" fmla="*/ 41834 h 82549"/>
                  <a:gd name="connsiteX5" fmla="*/ 41402 w 82549"/>
                  <a:gd name="connsiteY5" fmla="*/ 6908 h 82549"/>
                  <a:gd name="connsiteX6" fmla="*/ 41402 w 82549"/>
                  <a:gd name="connsiteY6" fmla="*/ 559 h 82549"/>
                  <a:gd name="connsiteX7" fmla="*/ 127 w 82549"/>
                  <a:gd name="connsiteY7" fmla="*/ 41834 h 82549"/>
                  <a:gd name="connsiteX8" fmla="*/ 41402 w 82549"/>
                  <a:gd name="connsiteY8" fmla="*/ 83108 h 82549"/>
                  <a:gd name="connsiteX9" fmla="*/ 82676 w 82549"/>
                  <a:gd name="connsiteY9" fmla="*/ 41834 h 82549"/>
                  <a:gd name="connsiteX10" fmla="*/ 82676 w 82549"/>
                  <a:gd name="connsiteY10" fmla="*/ 41834 h 82549"/>
                  <a:gd name="connsiteX11" fmla="*/ 4140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908"/>
                    </a:moveTo>
                    <a:cubicBezTo>
                      <a:pt x="60690" y="6908"/>
                      <a:pt x="76327" y="22546"/>
                      <a:pt x="76327" y="41834"/>
                    </a:cubicBezTo>
                    <a:lnTo>
                      <a:pt x="76327" y="41834"/>
                    </a:lnTo>
                    <a:cubicBezTo>
                      <a:pt x="76327" y="61122"/>
                      <a:pt x="60690" y="76759"/>
                      <a:pt x="41402" y="76759"/>
                    </a:cubicBezTo>
                    <a:cubicBezTo>
                      <a:pt x="22113" y="76759"/>
                      <a:pt x="6476" y="61122"/>
                      <a:pt x="6476" y="41834"/>
                    </a:cubicBezTo>
                    <a:cubicBezTo>
                      <a:pt x="6476" y="22546"/>
                      <a:pt x="22113" y="6908"/>
                      <a:pt x="41402" y="6908"/>
                    </a:cubicBezTo>
                    <a:close/>
                    <a:moveTo>
                      <a:pt x="41402" y="559"/>
                    </a:moveTo>
                    <a:cubicBezTo>
                      <a:pt x="18606" y="559"/>
                      <a:pt x="127" y="19038"/>
                      <a:pt x="127" y="41834"/>
                    </a:cubicBezTo>
                    <a:cubicBezTo>
                      <a:pt x="127" y="64629"/>
                      <a:pt x="18606" y="83108"/>
                      <a:pt x="41402" y="83108"/>
                    </a:cubicBezTo>
                    <a:cubicBezTo>
                      <a:pt x="64197" y="83108"/>
                      <a:pt x="82676" y="64629"/>
                      <a:pt x="82676" y="41834"/>
                    </a:cubicBezTo>
                    <a:lnTo>
                      <a:pt x="82676" y="41834"/>
                    </a:lnTo>
                    <a:cubicBezTo>
                      <a:pt x="82676" y="19038"/>
                      <a:pt x="64197" y="559"/>
                      <a:pt x="4140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CF3A3B0-EF9C-757B-7539-65D74CC69C19}"/>
                  </a:ext>
                </a:extLst>
              </p:cNvPr>
              <p:cNvSpPr/>
              <p:nvPr/>
            </p:nvSpPr>
            <p:spPr>
              <a:xfrm>
                <a:off x="3270948" y="5702300"/>
                <a:ext cx="82549" cy="82549"/>
              </a:xfrm>
              <a:custGeom>
                <a:avLst/>
                <a:gdLst>
                  <a:gd name="connsiteX0" fmla="*/ 41404 w 82549"/>
                  <a:gd name="connsiteY0" fmla="*/ 6908 h 82549"/>
                  <a:gd name="connsiteX1" fmla="*/ 76330 w 82549"/>
                  <a:gd name="connsiteY1" fmla="*/ 41834 h 82549"/>
                  <a:gd name="connsiteX2" fmla="*/ 76330 w 82549"/>
                  <a:gd name="connsiteY2" fmla="*/ 41834 h 82549"/>
                  <a:gd name="connsiteX3" fmla="*/ 41404 w 82549"/>
                  <a:gd name="connsiteY3" fmla="*/ 76759 h 82549"/>
                  <a:gd name="connsiteX4" fmla="*/ 6479 w 82549"/>
                  <a:gd name="connsiteY4" fmla="*/ 41834 h 82549"/>
                  <a:gd name="connsiteX5" fmla="*/ 41404 w 82549"/>
                  <a:gd name="connsiteY5" fmla="*/ 6908 h 82549"/>
                  <a:gd name="connsiteX6" fmla="*/ 41404 w 82549"/>
                  <a:gd name="connsiteY6" fmla="*/ 559 h 82549"/>
                  <a:gd name="connsiteX7" fmla="*/ 130 w 82549"/>
                  <a:gd name="connsiteY7" fmla="*/ 41834 h 82549"/>
                  <a:gd name="connsiteX8" fmla="*/ 41404 w 82549"/>
                  <a:gd name="connsiteY8" fmla="*/ 83108 h 82549"/>
                  <a:gd name="connsiteX9" fmla="*/ 82679 w 82549"/>
                  <a:gd name="connsiteY9" fmla="*/ 41834 h 82549"/>
                  <a:gd name="connsiteX10" fmla="*/ 82679 w 82549"/>
                  <a:gd name="connsiteY10" fmla="*/ 41834 h 82549"/>
                  <a:gd name="connsiteX11" fmla="*/ 4140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908"/>
                    </a:moveTo>
                    <a:cubicBezTo>
                      <a:pt x="60693" y="6908"/>
                      <a:pt x="76330" y="22546"/>
                      <a:pt x="76330" y="41834"/>
                    </a:cubicBezTo>
                    <a:lnTo>
                      <a:pt x="76330" y="41834"/>
                    </a:lnTo>
                    <a:cubicBezTo>
                      <a:pt x="76330" y="61122"/>
                      <a:pt x="60693" y="76759"/>
                      <a:pt x="41404" y="76759"/>
                    </a:cubicBezTo>
                    <a:cubicBezTo>
                      <a:pt x="22116" y="76759"/>
                      <a:pt x="6479" y="61122"/>
                      <a:pt x="6479" y="41834"/>
                    </a:cubicBezTo>
                    <a:cubicBezTo>
                      <a:pt x="6479" y="22546"/>
                      <a:pt x="22116" y="6908"/>
                      <a:pt x="41404" y="6908"/>
                    </a:cubicBezTo>
                    <a:close/>
                    <a:moveTo>
                      <a:pt x="41404" y="559"/>
                    </a:moveTo>
                    <a:cubicBezTo>
                      <a:pt x="18609" y="559"/>
                      <a:pt x="130" y="19038"/>
                      <a:pt x="130" y="41834"/>
                    </a:cubicBezTo>
                    <a:cubicBezTo>
                      <a:pt x="130" y="64629"/>
                      <a:pt x="18609" y="83108"/>
                      <a:pt x="41404" y="83108"/>
                    </a:cubicBezTo>
                    <a:cubicBezTo>
                      <a:pt x="64200" y="83108"/>
                      <a:pt x="82679" y="64629"/>
                      <a:pt x="82679" y="41834"/>
                    </a:cubicBezTo>
                    <a:lnTo>
                      <a:pt x="82679" y="41834"/>
                    </a:lnTo>
                    <a:cubicBezTo>
                      <a:pt x="82679" y="19038"/>
                      <a:pt x="64200" y="559"/>
                      <a:pt x="4140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73F5640-D419-E747-39F7-11D369E539CD}"/>
                  </a:ext>
                </a:extLst>
              </p:cNvPr>
              <p:cNvSpPr/>
              <p:nvPr/>
            </p:nvSpPr>
            <p:spPr>
              <a:xfrm>
                <a:off x="3297809" y="5702300"/>
                <a:ext cx="82549" cy="82549"/>
              </a:xfrm>
              <a:custGeom>
                <a:avLst/>
                <a:gdLst>
                  <a:gd name="connsiteX0" fmla="*/ 41407 w 82549"/>
                  <a:gd name="connsiteY0" fmla="*/ 6908 h 82549"/>
                  <a:gd name="connsiteX1" fmla="*/ 76333 w 82549"/>
                  <a:gd name="connsiteY1" fmla="*/ 41834 h 82549"/>
                  <a:gd name="connsiteX2" fmla="*/ 76333 w 82549"/>
                  <a:gd name="connsiteY2" fmla="*/ 41834 h 82549"/>
                  <a:gd name="connsiteX3" fmla="*/ 41407 w 82549"/>
                  <a:gd name="connsiteY3" fmla="*/ 76759 h 82549"/>
                  <a:gd name="connsiteX4" fmla="*/ 6482 w 82549"/>
                  <a:gd name="connsiteY4" fmla="*/ 41834 h 82549"/>
                  <a:gd name="connsiteX5" fmla="*/ 41407 w 82549"/>
                  <a:gd name="connsiteY5" fmla="*/ 6908 h 82549"/>
                  <a:gd name="connsiteX6" fmla="*/ 41407 w 82549"/>
                  <a:gd name="connsiteY6" fmla="*/ 559 h 82549"/>
                  <a:gd name="connsiteX7" fmla="*/ 133 w 82549"/>
                  <a:gd name="connsiteY7" fmla="*/ 41834 h 82549"/>
                  <a:gd name="connsiteX8" fmla="*/ 41407 w 82549"/>
                  <a:gd name="connsiteY8" fmla="*/ 83108 h 82549"/>
                  <a:gd name="connsiteX9" fmla="*/ 82682 w 82549"/>
                  <a:gd name="connsiteY9" fmla="*/ 41834 h 82549"/>
                  <a:gd name="connsiteX10" fmla="*/ 82682 w 82549"/>
                  <a:gd name="connsiteY10" fmla="*/ 41834 h 82549"/>
                  <a:gd name="connsiteX11" fmla="*/ 4140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908"/>
                    </a:moveTo>
                    <a:cubicBezTo>
                      <a:pt x="60695" y="6908"/>
                      <a:pt x="76333" y="22546"/>
                      <a:pt x="76333" y="41834"/>
                    </a:cubicBezTo>
                    <a:lnTo>
                      <a:pt x="76333" y="41834"/>
                    </a:lnTo>
                    <a:cubicBezTo>
                      <a:pt x="76333" y="61122"/>
                      <a:pt x="60695" y="76759"/>
                      <a:pt x="41407" y="76759"/>
                    </a:cubicBezTo>
                    <a:cubicBezTo>
                      <a:pt x="22119" y="76759"/>
                      <a:pt x="6482" y="61122"/>
                      <a:pt x="6482" y="41834"/>
                    </a:cubicBezTo>
                    <a:cubicBezTo>
                      <a:pt x="6482" y="22546"/>
                      <a:pt x="22119" y="6908"/>
                      <a:pt x="41407" y="6908"/>
                    </a:cubicBezTo>
                    <a:close/>
                    <a:moveTo>
                      <a:pt x="41407" y="559"/>
                    </a:moveTo>
                    <a:cubicBezTo>
                      <a:pt x="18612" y="559"/>
                      <a:pt x="133" y="19038"/>
                      <a:pt x="133" y="41834"/>
                    </a:cubicBezTo>
                    <a:cubicBezTo>
                      <a:pt x="133" y="64629"/>
                      <a:pt x="18612" y="83108"/>
                      <a:pt x="41407" y="83108"/>
                    </a:cubicBezTo>
                    <a:cubicBezTo>
                      <a:pt x="64202" y="83108"/>
                      <a:pt x="82682" y="64629"/>
                      <a:pt x="82682" y="41834"/>
                    </a:cubicBezTo>
                    <a:lnTo>
                      <a:pt x="82682" y="41834"/>
                    </a:lnTo>
                    <a:cubicBezTo>
                      <a:pt x="82682" y="19038"/>
                      <a:pt x="64202" y="559"/>
                      <a:pt x="4140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3DA716A-407F-32A4-F2CE-CBF512A6A1CC}"/>
                  </a:ext>
                </a:extLst>
              </p:cNvPr>
              <p:cNvSpPr/>
              <p:nvPr/>
            </p:nvSpPr>
            <p:spPr>
              <a:xfrm>
                <a:off x="3324669" y="5702300"/>
                <a:ext cx="82549" cy="82549"/>
              </a:xfrm>
              <a:custGeom>
                <a:avLst/>
                <a:gdLst>
                  <a:gd name="connsiteX0" fmla="*/ 41410 w 82549"/>
                  <a:gd name="connsiteY0" fmla="*/ 6908 h 82549"/>
                  <a:gd name="connsiteX1" fmla="*/ 76335 w 82549"/>
                  <a:gd name="connsiteY1" fmla="*/ 41834 h 82549"/>
                  <a:gd name="connsiteX2" fmla="*/ 76335 w 82549"/>
                  <a:gd name="connsiteY2" fmla="*/ 41834 h 82549"/>
                  <a:gd name="connsiteX3" fmla="*/ 41410 w 82549"/>
                  <a:gd name="connsiteY3" fmla="*/ 76759 h 82549"/>
                  <a:gd name="connsiteX4" fmla="*/ 6485 w 82549"/>
                  <a:gd name="connsiteY4" fmla="*/ 41834 h 82549"/>
                  <a:gd name="connsiteX5" fmla="*/ 41410 w 82549"/>
                  <a:gd name="connsiteY5" fmla="*/ 6908 h 82549"/>
                  <a:gd name="connsiteX6" fmla="*/ 41410 w 82549"/>
                  <a:gd name="connsiteY6" fmla="*/ 559 h 82549"/>
                  <a:gd name="connsiteX7" fmla="*/ 135 w 82549"/>
                  <a:gd name="connsiteY7" fmla="*/ 41834 h 82549"/>
                  <a:gd name="connsiteX8" fmla="*/ 41410 w 82549"/>
                  <a:gd name="connsiteY8" fmla="*/ 83108 h 82549"/>
                  <a:gd name="connsiteX9" fmla="*/ 82685 w 82549"/>
                  <a:gd name="connsiteY9" fmla="*/ 41834 h 82549"/>
                  <a:gd name="connsiteX10" fmla="*/ 82685 w 82549"/>
                  <a:gd name="connsiteY10" fmla="*/ 41834 h 82549"/>
                  <a:gd name="connsiteX11" fmla="*/ 4141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0" y="6908"/>
                    </a:moveTo>
                    <a:cubicBezTo>
                      <a:pt x="60698" y="6908"/>
                      <a:pt x="76335" y="22546"/>
                      <a:pt x="76335" y="41834"/>
                    </a:cubicBezTo>
                    <a:lnTo>
                      <a:pt x="76335" y="41834"/>
                    </a:lnTo>
                    <a:cubicBezTo>
                      <a:pt x="76335" y="61122"/>
                      <a:pt x="60698" y="76759"/>
                      <a:pt x="41410" y="76759"/>
                    </a:cubicBezTo>
                    <a:cubicBezTo>
                      <a:pt x="22122" y="76759"/>
                      <a:pt x="6485" y="61122"/>
                      <a:pt x="6485" y="41834"/>
                    </a:cubicBezTo>
                    <a:cubicBezTo>
                      <a:pt x="6485" y="22546"/>
                      <a:pt x="22122" y="6908"/>
                      <a:pt x="41410" y="6908"/>
                    </a:cubicBezTo>
                    <a:close/>
                    <a:moveTo>
                      <a:pt x="41410" y="559"/>
                    </a:moveTo>
                    <a:cubicBezTo>
                      <a:pt x="18615" y="559"/>
                      <a:pt x="135" y="19038"/>
                      <a:pt x="135" y="41834"/>
                    </a:cubicBezTo>
                    <a:cubicBezTo>
                      <a:pt x="135" y="64629"/>
                      <a:pt x="18615" y="83108"/>
                      <a:pt x="41410" y="83108"/>
                    </a:cubicBezTo>
                    <a:cubicBezTo>
                      <a:pt x="64205" y="83108"/>
                      <a:pt x="82685" y="64629"/>
                      <a:pt x="82685" y="41834"/>
                    </a:cubicBezTo>
                    <a:lnTo>
                      <a:pt x="82685" y="41834"/>
                    </a:lnTo>
                    <a:cubicBezTo>
                      <a:pt x="82685" y="19038"/>
                      <a:pt x="64205" y="559"/>
                      <a:pt x="4141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39DB031-2E56-939A-865D-8CA8DE452968}"/>
                  </a:ext>
                </a:extLst>
              </p:cNvPr>
              <p:cNvSpPr/>
              <p:nvPr/>
            </p:nvSpPr>
            <p:spPr>
              <a:xfrm>
                <a:off x="3351530" y="5702300"/>
                <a:ext cx="82549" cy="82549"/>
              </a:xfrm>
              <a:custGeom>
                <a:avLst/>
                <a:gdLst>
                  <a:gd name="connsiteX0" fmla="*/ 41413 w 82549"/>
                  <a:gd name="connsiteY0" fmla="*/ 6908 h 82549"/>
                  <a:gd name="connsiteX1" fmla="*/ 76338 w 82549"/>
                  <a:gd name="connsiteY1" fmla="*/ 41834 h 82549"/>
                  <a:gd name="connsiteX2" fmla="*/ 76338 w 82549"/>
                  <a:gd name="connsiteY2" fmla="*/ 41834 h 82549"/>
                  <a:gd name="connsiteX3" fmla="*/ 41413 w 82549"/>
                  <a:gd name="connsiteY3" fmla="*/ 76759 h 82549"/>
                  <a:gd name="connsiteX4" fmla="*/ 6488 w 82549"/>
                  <a:gd name="connsiteY4" fmla="*/ 41834 h 82549"/>
                  <a:gd name="connsiteX5" fmla="*/ 41413 w 82549"/>
                  <a:gd name="connsiteY5" fmla="*/ 6908 h 82549"/>
                  <a:gd name="connsiteX6" fmla="*/ 41413 w 82549"/>
                  <a:gd name="connsiteY6" fmla="*/ 559 h 82549"/>
                  <a:gd name="connsiteX7" fmla="*/ 138 w 82549"/>
                  <a:gd name="connsiteY7" fmla="*/ 41834 h 82549"/>
                  <a:gd name="connsiteX8" fmla="*/ 41413 w 82549"/>
                  <a:gd name="connsiteY8" fmla="*/ 83108 h 82549"/>
                  <a:gd name="connsiteX9" fmla="*/ 82688 w 82549"/>
                  <a:gd name="connsiteY9" fmla="*/ 41834 h 82549"/>
                  <a:gd name="connsiteX10" fmla="*/ 82688 w 82549"/>
                  <a:gd name="connsiteY10" fmla="*/ 41834 h 82549"/>
                  <a:gd name="connsiteX11" fmla="*/ 4141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3" y="6908"/>
                    </a:moveTo>
                    <a:cubicBezTo>
                      <a:pt x="60701" y="6908"/>
                      <a:pt x="76338" y="22546"/>
                      <a:pt x="76338" y="41834"/>
                    </a:cubicBezTo>
                    <a:lnTo>
                      <a:pt x="76338" y="41834"/>
                    </a:lnTo>
                    <a:cubicBezTo>
                      <a:pt x="76338" y="61122"/>
                      <a:pt x="60701" y="76759"/>
                      <a:pt x="41413" y="76759"/>
                    </a:cubicBezTo>
                    <a:cubicBezTo>
                      <a:pt x="22125" y="76759"/>
                      <a:pt x="6488" y="61122"/>
                      <a:pt x="6488" y="41834"/>
                    </a:cubicBezTo>
                    <a:cubicBezTo>
                      <a:pt x="6488" y="22546"/>
                      <a:pt x="22125" y="6908"/>
                      <a:pt x="41413" y="6908"/>
                    </a:cubicBezTo>
                    <a:close/>
                    <a:moveTo>
                      <a:pt x="41413" y="559"/>
                    </a:moveTo>
                    <a:cubicBezTo>
                      <a:pt x="18618" y="559"/>
                      <a:pt x="138" y="19038"/>
                      <a:pt x="138" y="41834"/>
                    </a:cubicBezTo>
                    <a:cubicBezTo>
                      <a:pt x="138" y="64629"/>
                      <a:pt x="18618" y="83108"/>
                      <a:pt x="41413" y="83108"/>
                    </a:cubicBezTo>
                    <a:cubicBezTo>
                      <a:pt x="64208" y="83108"/>
                      <a:pt x="82688" y="64629"/>
                      <a:pt x="82688" y="41834"/>
                    </a:cubicBezTo>
                    <a:lnTo>
                      <a:pt x="82688" y="41834"/>
                    </a:lnTo>
                    <a:cubicBezTo>
                      <a:pt x="82688" y="19038"/>
                      <a:pt x="64208" y="559"/>
                      <a:pt x="4141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92B3F1D-7C6F-FBD6-BB2C-8CE60C5DA7F0}"/>
                  </a:ext>
                </a:extLst>
              </p:cNvPr>
              <p:cNvSpPr/>
              <p:nvPr/>
            </p:nvSpPr>
            <p:spPr>
              <a:xfrm>
                <a:off x="3378390" y="5702300"/>
                <a:ext cx="82549" cy="82549"/>
              </a:xfrm>
              <a:custGeom>
                <a:avLst/>
                <a:gdLst>
                  <a:gd name="connsiteX0" fmla="*/ 41416 w 82549"/>
                  <a:gd name="connsiteY0" fmla="*/ 6908 h 82549"/>
                  <a:gd name="connsiteX1" fmla="*/ 76341 w 82549"/>
                  <a:gd name="connsiteY1" fmla="*/ 41834 h 82549"/>
                  <a:gd name="connsiteX2" fmla="*/ 76341 w 82549"/>
                  <a:gd name="connsiteY2" fmla="*/ 41834 h 82549"/>
                  <a:gd name="connsiteX3" fmla="*/ 41416 w 82549"/>
                  <a:gd name="connsiteY3" fmla="*/ 76759 h 82549"/>
                  <a:gd name="connsiteX4" fmla="*/ 6490 w 82549"/>
                  <a:gd name="connsiteY4" fmla="*/ 41834 h 82549"/>
                  <a:gd name="connsiteX5" fmla="*/ 41416 w 82549"/>
                  <a:gd name="connsiteY5" fmla="*/ 6908 h 82549"/>
                  <a:gd name="connsiteX6" fmla="*/ 41416 w 82549"/>
                  <a:gd name="connsiteY6" fmla="*/ 559 h 82549"/>
                  <a:gd name="connsiteX7" fmla="*/ 141 w 82549"/>
                  <a:gd name="connsiteY7" fmla="*/ 41834 h 82549"/>
                  <a:gd name="connsiteX8" fmla="*/ 41416 w 82549"/>
                  <a:gd name="connsiteY8" fmla="*/ 83108 h 82549"/>
                  <a:gd name="connsiteX9" fmla="*/ 82690 w 82549"/>
                  <a:gd name="connsiteY9" fmla="*/ 41834 h 82549"/>
                  <a:gd name="connsiteX10" fmla="*/ 82690 w 82549"/>
                  <a:gd name="connsiteY10" fmla="*/ 41834 h 82549"/>
                  <a:gd name="connsiteX11" fmla="*/ 4141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6" y="6908"/>
                    </a:moveTo>
                    <a:cubicBezTo>
                      <a:pt x="60704" y="6908"/>
                      <a:pt x="76341" y="22546"/>
                      <a:pt x="76341" y="41834"/>
                    </a:cubicBezTo>
                    <a:lnTo>
                      <a:pt x="76341" y="41834"/>
                    </a:lnTo>
                    <a:cubicBezTo>
                      <a:pt x="76341" y="61122"/>
                      <a:pt x="60704" y="76759"/>
                      <a:pt x="41416" y="76759"/>
                    </a:cubicBezTo>
                    <a:cubicBezTo>
                      <a:pt x="22128" y="76759"/>
                      <a:pt x="6490" y="61122"/>
                      <a:pt x="6490" y="41834"/>
                    </a:cubicBezTo>
                    <a:cubicBezTo>
                      <a:pt x="6490" y="22546"/>
                      <a:pt x="22128" y="6908"/>
                      <a:pt x="41416" y="6908"/>
                    </a:cubicBezTo>
                    <a:close/>
                    <a:moveTo>
                      <a:pt x="41416" y="559"/>
                    </a:moveTo>
                    <a:cubicBezTo>
                      <a:pt x="18620" y="559"/>
                      <a:pt x="141" y="19038"/>
                      <a:pt x="141" y="41834"/>
                    </a:cubicBezTo>
                    <a:cubicBezTo>
                      <a:pt x="141" y="64629"/>
                      <a:pt x="18620" y="83108"/>
                      <a:pt x="41416" y="83108"/>
                    </a:cubicBezTo>
                    <a:cubicBezTo>
                      <a:pt x="64211" y="83108"/>
                      <a:pt x="82690" y="64629"/>
                      <a:pt x="82690" y="41834"/>
                    </a:cubicBezTo>
                    <a:lnTo>
                      <a:pt x="82690" y="41834"/>
                    </a:lnTo>
                    <a:cubicBezTo>
                      <a:pt x="82690" y="19038"/>
                      <a:pt x="64211" y="559"/>
                      <a:pt x="4141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4CE54E8-A3CC-B360-25BF-B07F061B20DD}"/>
                  </a:ext>
                </a:extLst>
              </p:cNvPr>
              <p:cNvSpPr/>
              <p:nvPr/>
            </p:nvSpPr>
            <p:spPr>
              <a:xfrm>
                <a:off x="3405251" y="5702300"/>
                <a:ext cx="82549" cy="82549"/>
              </a:xfrm>
              <a:custGeom>
                <a:avLst/>
                <a:gdLst>
                  <a:gd name="connsiteX0" fmla="*/ 41419 w 82549"/>
                  <a:gd name="connsiteY0" fmla="*/ 6908 h 82549"/>
                  <a:gd name="connsiteX1" fmla="*/ 76344 w 82549"/>
                  <a:gd name="connsiteY1" fmla="*/ 41834 h 82549"/>
                  <a:gd name="connsiteX2" fmla="*/ 76344 w 82549"/>
                  <a:gd name="connsiteY2" fmla="*/ 41834 h 82549"/>
                  <a:gd name="connsiteX3" fmla="*/ 41419 w 82549"/>
                  <a:gd name="connsiteY3" fmla="*/ 76759 h 82549"/>
                  <a:gd name="connsiteX4" fmla="*/ 6493 w 82549"/>
                  <a:gd name="connsiteY4" fmla="*/ 41834 h 82549"/>
                  <a:gd name="connsiteX5" fmla="*/ 41419 w 82549"/>
                  <a:gd name="connsiteY5" fmla="*/ 6908 h 82549"/>
                  <a:gd name="connsiteX6" fmla="*/ 41419 w 82549"/>
                  <a:gd name="connsiteY6" fmla="*/ 559 h 82549"/>
                  <a:gd name="connsiteX7" fmla="*/ 144 w 82549"/>
                  <a:gd name="connsiteY7" fmla="*/ 41834 h 82549"/>
                  <a:gd name="connsiteX8" fmla="*/ 41419 w 82549"/>
                  <a:gd name="connsiteY8" fmla="*/ 83108 h 82549"/>
                  <a:gd name="connsiteX9" fmla="*/ 82693 w 82549"/>
                  <a:gd name="connsiteY9" fmla="*/ 41834 h 82549"/>
                  <a:gd name="connsiteX10" fmla="*/ 82693 w 82549"/>
                  <a:gd name="connsiteY10" fmla="*/ 41834 h 82549"/>
                  <a:gd name="connsiteX11" fmla="*/ 4141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9" y="6908"/>
                    </a:moveTo>
                    <a:cubicBezTo>
                      <a:pt x="60707" y="6908"/>
                      <a:pt x="76344" y="22546"/>
                      <a:pt x="76344" y="41834"/>
                    </a:cubicBezTo>
                    <a:lnTo>
                      <a:pt x="76344" y="41834"/>
                    </a:lnTo>
                    <a:cubicBezTo>
                      <a:pt x="76344" y="61122"/>
                      <a:pt x="60707" y="76759"/>
                      <a:pt x="41419" y="76759"/>
                    </a:cubicBezTo>
                    <a:cubicBezTo>
                      <a:pt x="22130" y="76759"/>
                      <a:pt x="6493" y="61122"/>
                      <a:pt x="6493" y="41834"/>
                    </a:cubicBezTo>
                    <a:cubicBezTo>
                      <a:pt x="6493" y="22546"/>
                      <a:pt x="22130" y="6908"/>
                      <a:pt x="41419" y="6908"/>
                    </a:cubicBezTo>
                    <a:close/>
                    <a:moveTo>
                      <a:pt x="41419" y="559"/>
                    </a:moveTo>
                    <a:cubicBezTo>
                      <a:pt x="18623" y="559"/>
                      <a:pt x="144" y="19038"/>
                      <a:pt x="144" y="41834"/>
                    </a:cubicBezTo>
                    <a:cubicBezTo>
                      <a:pt x="144" y="64629"/>
                      <a:pt x="18623" y="83108"/>
                      <a:pt x="41419" y="83108"/>
                    </a:cubicBezTo>
                    <a:cubicBezTo>
                      <a:pt x="64214" y="83108"/>
                      <a:pt x="82693" y="64629"/>
                      <a:pt x="82693" y="41834"/>
                    </a:cubicBezTo>
                    <a:lnTo>
                      <a:pt x="82693" y="41834"/>
                    </a:lnTo>
                    <a:cubicBezTo>
                      <a:pt x="82693" y="19038"/>
                      <a:pt x="64214" y="559"/>
                      <a:pt x="4141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69BDDF1-E511-8D54-C0F2-5719B2B0C094}"/>
                  </a:ext>
                </a:extLst>
              </p:cNvPr>
              <p:cNvSpPr/>
              <p:nvPr/>
            </p:nvSpPr>
            <p:spPr>
              <a:xfrm>
                <a:off x="3432111" y="5702300"/>
                <a:ext cx="82549" cy="82549"/>
              </a:xfrm>
              <a:custGeom>
                <a:avLst/>
                <a:gdLst>
                  <a:gd name="connsiteX0" fmla="*/ 41421 w 82549"/>
                  <a:gd name="connsiteY0" fmla="*/ 6908 h 82549"/>
                  <a:gd name="connsiteX1" fmla="*/ 76347 w 82549"/>
                  <a:gd name="connsiteY1" fmla="*/ 41834 h 82549"/>
                  <a:gd name="connsiteX2" fmla="*/ 76347 w 82549"/>
                  <a:gd name="connsiteY2" fmla="*/ 41834 h 82549"/>
                  <a:gd name="connsiteX3" fmla="*/ 41421 w 82549"/>
                  <a:gd name="connsiteY3" fmla="*/ 76759 h 82549"/>
                  <a:gd name="connsiteX4" fmla="*/ 6496 w 82549"/>
                  <a:gd name="connsiteY4" fmla="*/ 41834 h 82549"/>
                  <a:gd name="connsiteX5" fmla="*/ 41421 w 82549"/>
                  <a:gd name="connsiteY5" fmla="*/ 6908 h 82549"/>
                  <a:gd name="connsiteX6" fmla="*/ 41421 w 82549"/>
                  <a:gd name="connsiteY6" fmla="*/ 559 h 82549"/>
                  <a:gd name="connsiteX7" fmla="*/ 147 w 82549"/>
                  <a:gd name="connsiteY7" fmla="*/ 41834 h 82549"/>
                  <a:gd name="connsiteX8" fmla="*/ 41421 w 82549"/>
                  <a:gd name="connsiteY8" fmla="*/ 83108 h 82549"/>
                  <a:gd name="connsiteX9" fmla="*/ 82696 w 82549"/>
                  <a:gd name="connsiteY9" fmla="*/ 41834 h 82549"/>
                  <a:gd name="connsiteX10" fmla="*/ 82696 w 82549"/>
                  <a:gd name="connsiteY10" fmla="*/ 41834 h 82549"/>
                  <a:gd name="connsiteX11" fmla="*/ 4142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1" y="6908"/>
                    </a:moveTo>
                    <a:cubicBezTo>
                      <a:pt x="60709" y="6908"/>
                      <a:pt x="76347" y="22546"/>
                      <a:pt x="76347" y="41834"/>
                    </a:cubicBezTo>
                    <a:lnTo>
                      <a:pt x="76347" y="41834"/>
                    </a:lnTo>
                    <a:cubicBezTo>
                      <a:pt x="76347" y="61122"/>
                      <a:pt x="60709" y="76759"/>
                      <a:pt x="41421" y="76759"/>
                    </a:cubicBezTo>
                    <a:cubicBezTo>
                      <a:pt x="22133" y="76759"/>
                      <a:pt x="6496" y="61122"/>
                      <a:pt x="6496" y="41834"/>
                    </a:cubicBezTo>
                    <a:cubicBezTo>
                      <a:pt x="6496" y="22546"/>
                      <a:pt x="22133" y="6908"/>
                      <a:pt x="41421" y="6908"/>
                    </a:cubicBezTo>
                    <a:close/>
                    <a:moveTo>
                      <a:pt x="41421" y="559"/>
                    </a:moveTo>
                    <a:cubicBezTo>
                      <a:pt x="18626" y="559"/>
                      <a:pt x="147" y="19038"/>
                      <a:pt x="147" y="41834"/>
                    </a:cubicBezTo>
                    <a:cubicBezTo>
                      <a:pt x="147" y="64629"/>
                      <a:pt x="18626" y="83108"/>
                      <a:pt x="41421" y="83108"/>
                    </a:cubicBezTo>
                    <a:cubicBezTo>
                      <a:pt x="64217" y="83108"/>
                      <a:pt x="82696" y="64629"/>
                      <a:pt x="82696" y="41834"/>
                    </a:cubicBezTo>
                    <a:lnTo>
                      <a:pt x="82696" y="41834"/>
                    </a:lnTo>
                    <a:cubicBezTo>
                      <a:pt x="82696" y="19038"/>
                      <a:pt x="64217" y="559"/>
                      <a:pt x="4142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1451EBC-099B-DD44-E4AD-2BD40E5B5547}"/>
                  </a:ext>
                </a:extLst>
              </p:cNvPr>
              <p:cNvSpPr/>
              <p:nvPr/>
            </p:nvSpPr>
            <p:spPr>
              <a:xfrm>
                <a:off x="3458972" y="5702300"/>
                <a:ext cx="82549" cy="82549"/>
              </a:xfrm>
              <a:custGeom>
                <a:avLst/>
                <a:gdLst>
                  <a:gd name="connsiteX0" fmla="*/ 41424 w 82549"/>
                  <a:gd name="connsiteY0" fmla="*/ 6908 h 82549"/>
                  <a:gd name="connsiteX1" fmla="*/ 76349 w 82549"/>
                  <a:gd name="connsiteY1" fmla="*/ 41834 h 82549"/>
                  <a:gd name="connsiteX2" fmla="*/ 76349 w 82549"/>
                  <a:gd name="connsiteY2" fmla="*/ 41834 h 82549"/>
                  <a:gd name="connsiteX3" fmla="*/ 41424 w 82549"/>
                  <a:gd name="connsiteY3" fmla="*/ 76759 h 82549"/>
                  <a:gd name="connsiteX4" fmla="*/ 6499 w 82549"/>
                  <a:gd name="connsiteY4" fmla="*/ 41834 h 82549"/>
                  <a:gd name="connsiteX5" fmla="*/ 41424 w 82549"/>
                  <a:gd name="connsiteY5" fmla="*/ 6908 h 82549"/>
                  <a:gd name="connsiteX6" fmla="*/ 41424 w 82549"/>
                  <a:gd name="connsiteY6" fmla="*/ 559 h 82549"/>
                  <a:gd name="connsiteX7" fmla="*/ 149 w 82549"/>
                  <a:gd name="connsiteY7" fmla="*/ 41834 h 82549"/>
                  <a:gd name="connsiteX8" fmla="*/ 41424 w 82549"/>
                  <a:gd name="connsiteY8" fmla="*/ 83108 h 82549"/>
                  <a:gd name="connsiteX9" fmla="*/ 82699 w 82549"/>
                  <a:gd name="connsiteY9" fmla="*/ 41834 h 82549"/>
                  <a:gd name="connsiteX10" fmla="*/ 82699 w 82549"/>
                  <a:gd name="connsiteY10" fmla="*/ 41834 h 82549"/>
                  <a:gd name="connsiteX11" fmla="*/ 4142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4" y="6908"/>
                    </a:moveTo>
                    <a:cubicBezTo>
                      <a:pt x="60712" y="6908"/>
                      <a:pt x="76349" y="22546"/>
                      <a:pt x="76349" y="41834"/>
                    </a:cubicBezTo>
                    <a:lnTo>
                      <a:pt x="76349" y="41834"/>
                    </a:lnTo>
                    <a:cubicBezTo>
                      <a:pt x="76349" y="61122"/>
                      <a:pt x="60712" y="76759"/>
                      <a:pt x="41424" y="76759"/>
                    </a:cubicBezTo>
                    <a:cubicBezTo>
                      <a:pt x="22136" y="76759"/>
                      <a:pt x="6499" y="61122"/>
                      <a:pt x="6499" y="41834"/>
                    </a:cubicBezTo>
                    <a:cubicBezTo>
                      <a:pt x="6499" y="22546"/>
                      <a:pt x="22136" y="6908"/>
                      <a:pt x="41424" y="6908"/>
                    </a:cubicBezTo>
                    <a:close/>
                    <a:moveTo>
                      <a:pt x="41424" y="559"/>
                    </a:moveTo>
                    <a:cubicBezTo>
                      <a:pt x="18629" y="559"/>
                      <a:pt x="149" y="19038"/>
                      <a:pt x="149" y="41834"/>
                    </a:cubicBezTo>
                    <a:cubicBezTo>
                      <a:pt x="149" y="64629"/>
                      <a:pt x="18629" y="83108"/>
                      <a:pt x="41424" y="83108"/>
                    </a:cubicBezTo>
                    <a:cubicBezTo>
                      <a:pt x="64219" y="83108"/>
                      <a:pt x="82699" y="64629"/>
                      <a:pt x="82699" y="41834"/>
                    </a:cubicBezTo>
                    <a:lnTo>
                      <a:pt x="82699" y="41834"/>
                    </a:lnTo>
                    <a:cubicBezTo>
                      <a:pt x="82699" y="19038"/>
                      <a:pt x="64219" y="559"/>
                      <a:pt x="4142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B131E4B-3E5B-F09E-0F63-C60953B76A64}"/>
                  </a:ext>
                </a:extLst>
              </p:cNvPr>
              <p:cNvSpPr/>
              <p:nvPr/>
            </p:nvSpPr>
            <p:spPr>
              <a:xfrm>
                <a:off x="3485832" y="5702300"/>
                <a:ext cx="82549" cy="82549"/>
              </a:xfrm>
              <a:custGeom>
                <a:avLst/>
                <a:gdLst>
                  <a:gd name="connsiteX0" fmla="*/ 41427 w 82549"/>
                  <a:gd name="connsiteY0" fmla="*/ 6908 h 82549"/>
                  <a:gd name="connsiteX1" fmla="*/ 76352 w 82549"/>
                  <a:gd name="connsiteY1" fmla="*/ 41834 h 82549"/>
                  <a:gd name="connsiteX2" fmla="*/ 76352 w 82549"/>
                  <a:gd name="connsiteY2" fmla="*/ 41834 h 82549"/>
                  <a:gd name="connsiteX3" fmla="*/ 41427 w 82549"/>
                  <a:gd name="connsiteY3" fmla="*/ 76759 h 82549"/>
                  <a:gd name="connsiteX4" fmla="*/ 6502 w 82549"/>
                  <a:gd name="connsiteY4" fmla="*/ 41834 h 82549"/>
                  <a:gd name="connsiteX5" fmla="*/ 41427 w 82549"/>
                  <a:gd name="connsiteY5" fmla="*/ 6908 h 82549"/>
                  <a:gd name="connsiteX6" fmla="*/ 41427 w 82549"/>
                  <a:gd name="connsiteY6" fmla="*/ 559 h 82549"/>
                  <a:gd name="connsiteX7" fmla="*/ 152 w 82549"/>
                  <a:gd name="connsiteY7" fmla="*/ 41834 h 82549"/>
                  <a:gd name="connsiteX8" fmla="*/ 41427 w 82549"/>
                  <a:gd name="connsiteY8" fmla="*/ 83108 h 82549"/>
                  <a:gd name="connsiteX9" fmla="*/ 82702 w 82549"/>
                  <a:gd name="connsiteY9" fmla="*/ 41834 h 82549"/>
                  <a:gd name="connsiteX10" fmla="*/ 82702 w 82549"/>
                  <a:gd name="connsiteY10" fmla="*/ 41834 h 82549"/>
                  <a:gd name="connsiteX11" fmla="*/ 4142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908"/>
                    </a:moveTo>
                    <a:cubicBezTo>
                      <a:pt x="60715" y="6908"/>
                      <a:pt x="76352" y="22546"/>
                      <a:pt x="76352" y="41834"/>
                    </a:cubicBezTo>
                    <a:lnTo>
                      <a:pt x="76352" y="41834"/>
                    </a:lnTo>
                    <a:cubicBezTo>
                      <a:pt x="76352" y="61122"/>
                      <a:pt x="60715" y="76759"/>
                      <a:pt x="41427" y="76759"/>
                    </a:cubicBezTo>
                    <a:cubicBezTo>
                      <a:pt x="22139" y="76759"/>
                      <a:pt x="6502" y="61122"/>
                      <a:pt x="6502" y="41834"/>
                    </a:cubicBezTo>
                    <a:cubicBezTo>
                      <a:pt x="6502" y="22546"/>
                      <a:pt x="22139" y="6908"/>
                      <a:pt x="41427" y="6908"/>
                    </a:cubicBezTo>
                    <a:close/>
                    <a:moveTo>
                      <a:pt x="41427" y="559"/>
                    </a:moveTo>
                    <a:cubicBezTo>
                      <a:pt x="18632" y="559"/>
                      <a:pt x="152" y="19038"/>
                      <a:pt x="152" y="41834"/>
                    </a:cubicBezTo>
                    <a:cubicBezTo>
                      <a:pt x="152" y="64629"/>
                      <a:pt x="18632" y="83108"/>
                      <a:pt x="41427" y="83108"/>
                    </a:cubicBezTo>
                    <a:cubicBezTo>
                      <a:pt x="64222" y="83108"/>
                      <a:pt x="82702" y="64629"/>
                      <a:pt x="82702" y="41834"/>
                    </a:cubicBezTo>
                    <a:lnTo>
                      <a:pt x="82702" y="41834"/>
                    </a:lnTo>
                    <a:cubicBezTo>
                      <a:pt x="82702" y="19038"/>
                      <a:pt x="64222" y="559"/>
                      <a:pt x="4142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BD28442-C032-F402-C979-BDBE941527C4}"/>
                  </a:ext>
                </a:extLst>
              </p:cNvPr>
              <p:cNvSpPr/>
              <p:nvPr/>
            </p:nvSpPr>
            <p:spPr>
              <a:xfrm>
                <a:off x="3512693" y="5702300"/>
                <a:ext cx="82549" cy="82549"/>
              </a:xfrm>
              <a:custGeom>
                <a:avLst/>
                <a:gdLst>
                  <a:gd name="connsiteX0" fmla="*/ 41430 w 82549"/>
                  <a:gd name="connsiteY0" fmla="*/ 6908 h 82549"/>
                  <a:gd name="connsiteX1" fmla="*/ 76355 w 82549"/>
                  <a:gd name="connsiteY1" fmla="*/ 41834 h 82549"/>
                  <a:gd name="connsiteX2" fmla="*/ 76355 w 82549"/>
                  <a:gd name="connsiteY2" fmla="*/ 41834 h 82549"/>
                  <a:gd name="connsiteX3" fmla="*/ 41430 w 82549"/>
                  <a:gd name="connsiteY3" fmla="*/ 76759 h 82549"/>
                  <a:gd name="connsiteX4" fmla="*/ 6504 w 82549"/>
                  <a:gd name="connsiteY4" fmla="*/ 41834 h 82549"/>
                  <a:gd name="connsiteX5" fmla="*/ 41430 w 82549"/>
                  <a:gd name="connsiteY5" fmla="*/ 6908 h 82549"/>
                  <a:gd name="connsiteX6" fmla="*/ 41430 w 82549"/>
                  <a:gd name="connsiteY6" fmla="*/ 559 h 82549"/>
                  <a:gd name="connsiteX7" fmla="*/ 155 w 82549"/>
                  <a:gd name="connsiteY7" fmla="*/ 41834 h 82549"/>
                  <a:gd name="connsiteX8" fmla="*/ 41430 w 82549"/>
                  <a:gd name="connsiteY8" fmla="*/ 83108 h 82549"/>
                  <a:gd name="connsiteX9" fmla="*/ 82704 w 82549"/>
                  <a:gd name="connsiteY9" fmla="*/ 41834 h 82549"/>
                  <a:gd name="connsiteX10" fmla="*/ 82704 w 82549"/>
                  <a:gd name="connsiteY10" fmla="*/ 41834 h 82549"/>
                  <a:gd name="connsiteX11" fmla="*/ 4143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908"/>
                    </a:moveTo>
                    <a:cubicBezTo>
                      <a:pt x="60718" y="6908"/>
                      <a:pt x="76355" y="22546"/>
                      <a:pt x="76355" y="41834"/>
                    </a:cubicBezTo>
                    <a:lnTo>
                      <a:pt x="76355" y="41834"/>
                    </a:lnTo>
                    <a:cubicBezTo>
                      <a:pt x="76355" y="61122"/>
                      <a:pt x="60718" y="76759"/>
                      <a:pt x="41430" y="76759"/>
                    </a:cubicBezTo>
                    <a:cubicBezTo>
                      <a:pt x="22142" y="76759"/>
                      <a:pt x="6504" y="61122"/>
                      <a:pt x="6504" y="41834"/>
                    </a:cubicBezTo>
                    <a:cubicBezTo>
                      <a:pt x="6504" y="22546"/>
                      <a:pt x="22142" y="6908"/>
                      <a:pt x="41430" y="6908"/>
                    </a:cubicBezTo>
                    <a:close/>
                    <a:moveTo>
                      <a:pt x="41430" y="559"/>
                    </a:moveTo>
                    <a:cubicBezTo>
                      <a:pt x="18635" y="559"/>
                      <a:pt x="155" y="19038"/>
                      <a:pt x="155" y="41834"/>
                    </a:cubicBezTo>
                    <a:cubicBezTo>
                      <a:pt x="155" y="64629"/>
                      <a:pt x="18635" y="83108"/>
                      <a:pt x="41430" y="83108"/>
                    </a:cubicBezTo>
                    <a:cubicBezTo>
                      <a:pt x="64225" y="83108"/>
                      <a:pt x="82704" y="64629"/>
                      <a:pt x="82704" y="41834"/>
                    </a:cubicBezTo>
                    <a:lnTo>
                      <a:pt x="82704" y="41834"/>
                    </a:lnTo>
                    <a:cubicBezTo>
                      <a:pt x="82704" y="19038"/>
                      <a:pt x="64225" y="559"/>
                      <a:pt x="4143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F8C1FAA-059A-7834-1EC5-F72DE20289EB}"/>
                  </a:ext>
                </a:extLst>
              </p:cNvPr>
              <p:cNvSpPr/>
              <p:nvPr/>
            </p:nvSpPr>
            <p:spPr>
              <a:xfrm>
                <a:off x="3539553" y="5702300"/>
                <a:ext cx="82549" cy="82549"/>
              </a:xfrm>
              <a:custGeom>
                <a:avLst/>
                <a:gdLst>
                  <a:gd name="connsiteX0" fmla="*/ 41433 w 82549"/>
                  <a:gd name="connsiteY0" fmla="*/ 6908 h 82549"/>
                  <a:gd name="connsiteX1" fmla="*/ 76358 w 82549"/>
                  <a:gd name="connsiteY1" fmla="*/ 41834 h 82549"/>
                  <a:gd name="connsiteX2" fmla="*/ 76358 w 82549"/>
                  <a:gd name="connsiteY2" fmla="*/ 41834 h 82549"/>
                  <a:gd name="connsiteX3" fmla="*/ 41433 w 82549"/>
                  <a:gd name="connsiteY3" fmla="*/ 76759 h 82549"/>
                  <a:gd name="connsiteX4" fmla="*/ 6507 w 82549"/>
                  <a:gd name="connsiteY4" fmla="*/ 41834 h 82549"/>
                  <a:gd name="connsiteX5" fmla="*/ 41433 w 82549"/>
                  <a:gd name="connsiteY5" fmla="*/ 6908 h 82549"/>
                  <a:gd name="connsiteX6" fmla="*/ 41433 w 82549"/>
                  <a:gd name="connsiteY6" fmla="*/ 559 h 82549"/>
                  <a:gd name="connsiteX7" fmla="*/ 158 w 82549"/>
                  <a:gd name="connsiteY7" fmla="*/ 41834 h 82549"/>
                  <a:gd name="connsiteX8" fmla="*/ 41433 w 82549"/>
                  <a:gd name="connsiteY8" fmla="*/ 83108 h 82549"/>
                  <a:gd name="connsiteX9" fmla="*/ 82707 w 82549"/>
                  <a:gd name="connsiteY9" fmla="*/ 41834 h 82549"/>
                  <a:gd name="connsiteX10" fmla="*/ 82707 w 82549"/>
                  <a:gd name="connsiteY10" fmla="*/ 41834 h 82549"/>
                  <a:gd name="connsiteX11" fmla="*/ 4143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3" y="6908"/>
                    </a:moveTo>
                    <a:cubicBezTo>
                      <a:pt x="60721" y="6908"/>
                      <a:pt x="76358" y="22546"/>
                      <a:pt x="76358" y="41834"/>
                    </a:cubicBezTo>
                    <a:lnTo>
                      <a:pt x="76358" y="41834"/>
                    </a:lnTo>
                    <a:cubicBezTo>
                      <a:pt x="76358" y="61122"/>
                      <a:pt x="60721" y="76759"/>
                      <a:pt x="41433" y="76759"/>
                    </a:cubicBezTo>
                    <a:cubicBezTo>
                      <a:pt x="22144" y="76759"/>
                      <a:pt x="6507" y="61122"/>
                      <a:pt x="6507" y="41834"/>
                    </a:cubicBezTo>
                    <a:cubicBezTo>
                      <a:pt x="6507" y="22546"/>
                      <a:pt x="22144" y="6908"/>
                      <a:pt x="41433" y="6908"/>
                    </a:cubicBezTo>
                    <a:close/>
                    <a:moveTo>
                      <a:pt x="41433" y="559"/>
                    </a:moveTo>
                    <a:cubicBezTo>
                      <a:pt x="18637" y="559"/>
                      <a:pt x="158" y="19038"/>
                      <a:pt x="158" y="41834"/>
                    </a:cubicBezTo>
                    <a:cubicBezTo>
                      <a:pt x="158" y="64629"/>
                      <a:pt x="18637" y="83108"/>
                      <a:pt x="41433" y="83108"/>
                    </a:cubicBezTo>
                    <a:cubicBezTo>
                      <a:pt x="64228" y="83108"/>
                      <a:pt x="82707" y="64629"/>
                      <a:pt x="82707" y="41834"/>
                    </a:cubicBezTo>
                    <a:lnTo>
                      <a:pt x="82707" y="41834"/>
                    </a:lnTo>
                    <a:cubicBezTo>
                      <a:pt x="82707" y="19038"/>
                      <a:pt x="64228" y="559"/>
                      <a:pt x="4143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643E49E-361C-BDC9-25B4-618D9DE18FA0}"/>
                  </a:ext>
                </a:extLst>
              </p:cNvPr>
              <p:cNvSpPr/>
              <p:nvPr/>
            </p:nvSpPr>
            <p:spPr>
              <a:xfrm>
                <a:off x="3566414" y="5702300"/>
                <a:ext cx="82549" cy="82549"/>
              </a:xfrm>
              <a:custGeom>
                <a:avLst/>
                <a:gdLst>
                  <a:gd name="connsiteX0" fmla="*/ 41435 w 82549"/>
                  <a:gd name="connsiteY0" fmla="*/ 6908 h 82549"/>
                  <a:gd name="connsiteX1" fmla="*/ 76361 w 82549"/>
                  <a:gd name="connsiteY1" fmla="*/ 41834 h 82549"/>
                  <a:gd name="connsiteX2" fmla="*/ 76361 w 82549"/>
                  <a:gd name="connsiteY2" fmla="*/ 41834 h 82549"/>
                  <a:gd name="connsiteX3" fmla="*/ 41435 w 82549"/>
                  <a:gd name="connsiteY3" fmla="*/ 76759 h 82549"/>
                  <a:gd name="connsiteX4" fmla="*/ 6510 w 82549"/>
                  <a:gd name="connsiteY4" fmla="*/ 41834 h 82549"/>
                  <a:gd name="connsiteX5" fmla="*/ 41435 w 82549"/>
                  <a:gd name="connsiteY5" fmla="*/ 6908 h 82549"/>
                  <a:gd name="connsiteX6" fmla="*/ 41435 w 82549"/>
                  <a:gd name="connsiteY6" fmla="*/ 559 h 82549"/>
                  <a:gd name="connsiteX7" fmla="*/ 161 w 82549"/>
                  <a:gd name="connsiteY7" fmla="*/ 41834 h 82549"/>
                  <a:gd name="connsiteX8" fmla="*/ 41435 w 82549"/>
                  <a:gd name="connsiteY8" fmla="*/ 83108 h 82549"/>
                  <a:gd name="connsiteX9" fmla="*/ 82710 w 82549"/>
                  <a:gd name="connsiteY9" fmla="*/ 41834 h 82549"/>
                  <a:gd name="connsiteX10" fmla="*/ 82710 w 82549"/>
                  <a:gd name="connsiteY10" fmla="*/ 41834 h 82549"/>
                  <a:gd name="connsiteX11" fmla="*/ 4143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908"/>
                    </a:moveTo>
                    <a:cubicBezTo>
                      <a:pt x="60724" y="6908"/>
                      <a:pt x="76361" y="22546"/>
                      <a:pt x="76361" y="41834"/>
                    </a:cubicBezTo>
                    <a:lnTo>
                      <a:pt x="76361" y="41834"/>
                    </a:lnTo>
                    <a:cubicBezTo>
                      <a:pt x="76361" y="61122"/>
                      <a:pt x="60724" y="76759"/>
                      <a:pt x="41435" y="76759"/>
                    </a:cubicBezTo>
                    <a:cubicBezTo>
                      <a:pt x="22147" y="76759"/>
                      <a:pt x="6510" y="61122"/>
                      <a:pt x="6510" y="41834"/>
                    </a:cubicBezTo>
                    <a:cubicBezTo>
                      <a:pt x="6510" y="22546"/>
                      <a:pt x="22147" y="6908"/>
                      <a:pt x="41435" y="6908"/>
                    </a:cubicBezTo>
                    <a:close/>
                    <a:moveTo>
                      <a:pt x="41435" y="559"/>
                    </a:moveTo>
                    <a:cubicBezTo>
                      <a:pt x="18640" y="559"/>
                      <a:pt x="161" y="19038"/>
                      <a:pt x="161" y="41834"/>
                    </a:cubicBezTo>
                    <a:cubicBezTo>
                      <a:pt x="161" y="64629"/>
                      <a:pt x="18640" y="83108"/>
                      <a:pt x="41435" y="83108"/>
                    </a:cubicBezTo>
                    <a:cubicBezTo>
                      <a:pt x="64231" y="83108"/>
                      <a:pt x="82710" y="64629"/>
                      <a:pt x="82710" y="41834"/>
                    </a:cubicBezTo>
                    <a:lnTo>
                      <a:pt x="82710" y="41834"/>
                    </a:lnTo>
                    <a:cubicBezTo>
                      <a:pt x="82710" y="19038"/>
                      <a:pt x="64231" y="559"/>
                      <a:pt x="4143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B5DE616-A8E4-6437-6B35-2B28208DB430}"/>
                  </a:ext>
                </a:extLst>
              </p:cNvPr>
              <p:cNvSpPr/>
              <p:nvPr/>
            </p:nvSpPr>
            <p:spPr>
              <a:xfrm>
                <a:off x="3593274" y="5702300"/>
                <a:ext cx="82549" cy="82549"/>
              </a:xfrm>
              <a:custGeom>
                <a:avLst/>
                <a:gdLst>
                  <a:gd name="connsiteX0" fmla="*/ 41438 w 82549"/>
                  <a:gd name="connsiteY0" fmla="*/ 6908 h 82549"/>
                  <a:gd name="connsiteX1" fmla="*/ 76364 w 82549"/>
                  <a:gd name="connsiteY1" fmla="*/ 41834 h 82549"/>
                  <a:gd name="connsiteX2" fmla="*/ 76364 w 82549"/>
                  <a:gd name="connsiteY2" fmla="*/ 41834 h 82549"/>
                  <a:gd name="connsiteX3" fmla="*/ 41438 w 82549"/>
                  <a:gd name="connsiteY3" fmla="*/ 76759 h 82549"/>
                  <a:gd name="connsiteX4" fmla="*/ 6513 w 82549"/>
                  <a:gd name="connsiteY4" fmla="*/ 41834 h 82549"/>
                  <a:gd name="connsiteX5" fmla="*/ 41438 w 82549"/>
                  <a:gd name="connsiteY5" fmla="*/ 6908 h 82549"/>
                  <a:gd name="connsiteX6" fmla="*/ 41438 w 82549"/>
                  <a:gd name="connsiteY6" fmla="*/ 559 h 82549"/>
                  <a:gd name="connsiteX7" fmla="*/ 164 w 82549"/>
                  <a:gd name="connsiteY7" fmla="*/ 41834 h 82549"/>
                  <a:gd name="connsiteX8" fmla="*/ 41438 w 82549"/>
                  <a:gd name="connsiteY8" fmla="*/ 83108 h 82549"/>
                  <a:gd name="connsiteX9" fmla="*/ 82713 w 82549"/>
                  <a:gd name="connsiteY9" fmla="*/ 41834 h 82549"/>
                  <a:gd name="connsiteX10" fmla="*/ 82713 w 82549"/>
                  <a:gd name="connsiteY10" fmla="*/ 41834 h 82549"/>
                  <a:gd name="connsiteX11" fmla="*/ 4143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8" y="6908"/>
                    </a:moveTo>
                    <a:cubicBezTo>
                      <a:pt x="60726" y="6908"/>
                      <a:pt x="76364" y="22546"/>
                      <a:pt x="76364" y="41834"/>
                    </a:cubicBezTo>
                    <a:lnTo>
                      <a:pt x="76364" y="41834"/>
                    </a:lnTo>
                    <a:cubicBezTo>
                      <a:pt x="76364" y="61122"/>
                      <a:pt x="60726" y="76759"/>
                      <a:pt x="41438" y="76759"/>
                    </a:cubicBezTo>
                    <a:cubicBezTo>
                      <a:pt x="22150" y="76759"/>
                      <a:pt x="6513" y="61122"/>
                      <a:pt x="6513" y="41834"/>
                    </a:cubicBezTo>
                    <a:cubicBezTo>
                      <a:pt x="6513" y="22546"/>
                      <a:pt x="22150" y="6908"/>
                      <a:pt x="41438" y="6908"/>
                    </a:cubicBezTo>
                    <a:close/>
                    <a:moveTo>
                      <a:pt x="41438" y="559"/>
                    </a:moveTo>
                    <a:cubicBezTo>
                      <a:pt x="18643" y="559"/>
                      <a:pt x="164" y="19038"/>
                      <a:pt x="164" y="41834"/>
                    </a:cubicBezTo>
                    <a:cubicBezTo>
                      <a:pt x="164" y="64629"/>
                      <a:pt x="18643" y="83108"/>
                      <a:pt x="41438" y="83108"/>
                    </a:cubicBezTo>
                    <a:cubicBezTo>
                      <a:pt x="64233" y="83108"/>
                      <a:pt x="82713" y="64629"/>
                      <a:pt x="82713" y="41834"/>
                    </a:cubicBezTo>
                    <a:lnTo>
                      <a:pt x="82713" y="41834"/>
                    </a:lnTo>
                    <a:cubicBezTo>
                      <a:pt x="82713" y="19038"/>
                      <a:pt x="64233" y="559"/>
                      <a:pt x="4143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FEE56FD-3EE7-B508-E6B0-1C3382352BC5}"/>
                  </a:ext>
                </a:extLst>
              </p:cNvPr>
              <p:cNvSpPr/>
              <p:nvPr/>
            </p:nvSpPr>
            <p:spPr>
              <a:xfrm>
                <a:off x="3620135" y="5702300"/>
                <a:ext cx="82549" cy="82549"/>
              </a:xfrm>
              <a:custGeom>
                <a:avLst/>
                <a:gdLst>
                  <a:gd name="connsiteX0" fmla="*/ 41441 w 82549"/>
                  <a:gd name="connsiteY0" fmla="*/ 6908 h 82549"/>
                  <a:gd name="connsiteX1" fmla="*/ 76366 w 82549"/>
                  <a:gd name="connsiteY1" fmla="*/ 41834 h 82549"/>
                  <a:gd name="connsiteX2" fmla="*/ 76366 w 82549"/>
                  <a:gd name="connsiteY2" fmla="*/ 41834 h 82549"/>
                  <a:gd name="connsiteX3" fmla="*/ 41441 w 82549"/>
                  <a:gd name="connsiteY3" fmla="*/ 76759 h 82549"/>
                  <a:gd name="connsiteX4" fmla="*/ 6516 w 82549"/>
                  <a:gd name="connsiteY4" fmla="*/ 41834 h 82549"/>
                  <a:gd name="connsiteX5" fmla="*/ 41441 w 82549"/>
                  <a:gd name="connsiteY5" fmla="*/ 6908 h 82549"/>
                  <a:gd name="connsiteX6" fmla="*/ 41441 w 82549"/>
                  <a:gd name="connsiteY6" fmla="*/ 559 h 82549"/>
                  <a:gd name="connsiteX7" fmla="*/ 166 w 82549"/>
                  <a:gd name="connsiteY7" fmla="*/ 41834 h 82549"/>
                  <a:gd name="connsiteX8" fmla="*/ 41441 w 82549"/>
                  <a:gd name="connsiteY8" fmla="*/ 83108 h 82549"/>
                  <a:gd name="connsiteX9" fmla="*/ 82716 w 82549"/>
                  <a:gd name="connsiteY9" fmla="*/ 41834 h 82549"/>
                  <a:gd name="connsiteX10" fmla="*/ 82716 w 82549"/>
                  <a:gd name="connsiteY10" fmla="*/ 41834 h 82549"/>
                  <a:gd name="connsiteX11" fmla="*/ 4144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1" y="6908"/>
                    </a:moveTo>
                    <a:cubicBezTo>
                      <a:pt x="60729" y="6908"/>
                      <a:pt x="76366" y="22546"/>
                      <a:pt x="76366" y="41834"/>
                    </a:cubicBezTo>
                    <a:lnTo>
                      <a:pt x="76366" y="41834"/>
                    </a:lnTo>
                    <a:cubicBezTo>
                      <a:pt x="76366" y="61122"/>
                      <a:pt x="60729" y="76759"/>
                      <a:pt x="41441" y="76759"/>
                    </a:cubicBezTo>
                    <a:cubicBezTo>
                      <a:pt x="22153" y="76759"/>
                      <a:pt x="6516" y="61122"/>
                      <a:pt x="6516" y="41834"/>
                    </a:cubicBezTo>
                    <a:cubicBezTo>
                      <a:pt x="6516" y="22546"/>
                      <a:pt x="22153" y="6908"/>
                      <a:pt x="41441" y="6908"/>
                    </a:cubicBezTo>
                    <a:close/>
                    <a:moveTo>
                      <a:pt x="41441" y="559"/>
                    </a:moveTo>
                    <a:cubicBezTo>
                      <a:pt x="18646" y="559"/>
                      <a:pt x="166" y="19038"/>
                      <a:pt x="166" y="41834"/>
                    </a:cubicBezTo>
                    <a:cubicBezTo>
                      <a:pt x="166" y="64629"/>
                      <a:pt x="18646" y="83108"/>
                      <a:pt x="41441" y="83108"/>
                    </a:cubicBezTo>
                    <a:cubicBezTo>
                      <a:pt x="64236" y="83108"/>
                      <a:pt x="82716" y="64629"/>
                      <a:pt x="82716" y="41834"/>
                    </a:cubicBezTo>
                    <a:lnTo>
                      <a:pt x="82716" y="41834"/>
                    </a:lnTo>
                    <a:cubicBezTo>
                      <a:pt x="82716" y="19038"/>
                      <a:pt x="64236" y="559"/>
                      <a:pt x="4144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2D121C8-7592-8F84-0A45-1C0D5D424F1A}"/>
                  </a:ext>
                </a:extLst>
              </p:cNvPr>
              <p:cNvSpPr/>
              <p:nvPr/>
            </p:nvSpPr>
            <p:spPr>
              <a:xfrm>
                <a:off x="3646995" y="5702300"/>
                <a:ext cx="82549" cy="82549"/>
              </a:xfrm>
              <a:custGeom>
                <a:avLst/>
                <a:gdLst>
                  <a:gd name="connsiteX0" fmla="*/ 41444 w 82549"/>
                  <a:gd name="connsiteY0" fmla="*/ 6908 h 82549"/>
                  <a:gd name="connsiteX1" fmla="*/ 76369 w 82549"/>
                  <a:gd name="connsiteY1" fmla="*/ 41834 h 82549"/>
                  <a:gd name="connsiteX2" fmla="*/ 76369 w 82549"/>
                  <a:gd name="connsiteY2" fmla="*/ 41834 h 82549"/>
                  <a:gd name="connsiteX3" fmla="*/ 41444 w 82549"/>
                  <a:gd name="connsiteY3" fmla="*/ 76759 h 82549"/>
                  <a:gd name="connsiteX4" fmla="*/ 6519 w 82549"/>
                  <a:gd name="connsiteY4" fmla="*/ 41834 h 82549"/>
                  <a:gd name="connsiteX5" fmla="*/ 41444 w 82549"/>
                  <a:gd name="connsiteY5" fmla="*/ 6908 h 82549"/>
                  <a:gd name="connsiteX6" fmla="*/ 41444 w 82549"/>
                  <a:gd name="connsiteY6" fmla="*/ 559 h 82549"/>
                  <a:gd name="connsiteX7" fmla="*/ 169 w 82549"/>
                  <a:gd name="connsiteY7" fmla="*/ 41834 h 82549"/>
                  <a:gd name="connsiteX8" fmla="*/ 41444 w 82549"/>
                  <a:gd name="connsiteY8" fmla="*/ 83108 h 82549"/>
                  <a:gd name="connsiteX9" fmla="*/ 82719 w 82549"/>
                  <a:gd name="connsiteY9" fmla="*/ 41834 h 82549"/>
                  <a:gd name="connsiteX10" fmla="*/ 82719 w 82549"/>
                  <a:gd name="connsiteY10" fmla="*/ 41834 h 82549"/>
                  <a:gd name="connsiteX11" fmla="*/ 4144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4" y="6908"/>
                    </a:moveTo>
                    <a:cubicBezTo>
                      <a:pt x="60732" y="6908"/>
                      <a:pt x="76369" y="22546"/>
                      <a:pt x="76369" y="41834"/>
                    </a:cubicBezTo>
                    <a:lnTo>
                      <a:pt x="76369" y="41834"/>
                    </a:lnTo>
                    <a:cubicBezTo>
                      <a:pt x="76369" y="61122"/>
                      <a:pt x="60732" y="76759"/>
                      <a:pt x="41444" y="76759"/>
                    </a:cubicBezTo>
                    <a:cubicBezTo>
                      <a:pt x="22156" y="76759"/>
                      <a:pt x="6519" y="61122"/>
                      <a:pt x="6519" y="41834"/>
                    </a:cubicBezTo>
                    <a:cubicBezTo>
                      <a:pt x="6519" y="22546"/>
                      <a:pt x="22156" y="6908"/>
                      <a:pt x="41444" y="6908"/>
                    </a:cubicBezTo>
                    <a:close/>
                    <a:moveTo>
                      <a:pt x="41444" y="559"/>
                    </a:moveTo>
                    <a:cubicBezTo>
                      <a:pt x="18649" y="559"/>
                      <a:pt x="169" y="19038"/>
                      <a:pt x="169" y="41834"/>
                    </a:cubicBezTo>
                    <a:cubicBezTo>
                      <a:pt x="169" y="64629"/>
                      <a:pt x="18649" y="83108"/>
                      <a:pt x="41444" y="83108"/>
                    </a:cubicBezTo>
                    <a:cubicBezTo>
                      <a:pt x="64239" y="83108"/>
                      <a:pt x="82719" y="64629"/>
                      <a:pt x="82719" y="41834"/>
                    </a:cubicBezTo>
                    <a:lnTo>
                      <a:pt x="82719" y="41834"/>
                    </a:lnTo>
                    <a:cubicBezTo>
                      <a:pt x="82719" y="19038"/>
                      <a:pt x="64239" y="559"/>
                      <a:pt x="4144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6ACD6CC-3C37-F285-4044-02AE0DF2A73E}"/>
                  </a:ext>
                </a:extLst>
              </p:cNvPr>
              <p:cNvSpPr/>
              <p:nvPr/>
            </p:nvSpPr>
            <p:spPr>
              <a:xfrm>
                <a:off x="3673856" y="5702300"/>
                <a:ext cx="82549" cy="82549"/>
              </a:xfrm>
              <a:custGeom>
                <a:avLst/>
                <a:gdLst>
                  <a:gd name="connsiteX0" fmla="*/ 41447 w 82549"/>
                  <a:gd name="connsiteY0" fmla="*/ 6908 h 82549"/>
                  <a:gd name="connsiteX1" fmla="*/ 76372 w 82549"/>
                  <a:gd name="connsiteY1" fmla="*/ 41834 h 82549"/>
                  <a:gd name="connsiteX2" fmla="*/ 76372 w 82549"/>
                  <a:gd name="connsiteY2" fmla="*/ 41834 h 82549"/>
                  <a:gd name="connsiteX3" fmla="*/ 41447 w 82549"/>
                  <a:gd name="connsiteY3" fmla="*/ 76759 h 82549"/>
                  <a:gd name="connsiteX4" fmla="*/ 6521 w 82549"/>
                  <a:gd name="connsiteY4" fmla="*/ 41834 h 82549"/>
                  <a:gd name="connsiteX5" fmla="*/ 41447 w 82549"/>
                  <a:gd name="connsiteY5" fmla="*/ 6908 h 82549"/>
                  <a:gd name="connsiteX6" fmla="*/ 41447 w 82549"/>
                  <a:gd name="connsiteY6" fmla="*/ 559 h 82549"/>
                  <a:gd name="connsiteX7" fmla="*/ 172 w 82549"/>
                  <a:gd name="connsiteY7" fmla="*/ 41834 h 82549"/>
                  <a:gd name="connsiteX8" fmla="*/ 41447 w 82549"/>
                  <a:gd name="connsiteY8" fmla="*/ 83108 h 82549"/>
                  <a:gd name="connsiteX9" fmla="*/ 82721 w 82549"/>
                  <a:gd name="connsiteY9" fmla="*/ 41834 h 82549"/>
                  <a:gd name="connsiteX10" fmla="*/ 82721 w 82549"/>
                  <a:gd name="connsiteY10" fmla="*/ 41834 h 82549"/>
                  <a:gd name="connsiteX11" fmla="*/ 4144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7" y="6908"/>
                    </a:moveTo>
                    <a:cubicBezTo>
                      <a:pt x="60735" y="6908"/>
                      <a:pt x="76372" y="22546"/>
                      <a:pt x="76372" y="41834"/>
                    </a:cubicBezTo>
                    <a:lnTo>
                      <a:pt x="76372" y="41834"/>
                    </a:lnTo>
                    <a:cubicBezTo>
                      <a:pt x="76372" y="61122"/>
                      <a:pt x="60735" y="76759"/>
                      <a:pt x="41447" y="76759"/>
                    </a:cubicBezTo>
                    <a:cubicBezTo>
                      <a:pt x="22159" y="76759"/>
                      <a:pt x="6521" y="61122"/>
                      <a:pt x="6521" y="41834"/>
                    </a:cubicBezTo>
                    <a:cubicBezTo>
                      <a:pt x="6521" y="22546"/>
                      <a:pt x="22159" y="6908"/>
                      <a:pt x="41447" y="6908"/>
                    </a:cubicBezTo>
                    <a:close/>
                    <a:moveTo>
                      <a:pt x="41447" y="559"/>
                    </a:moveTo>
                    <a:cubicBezTo>
                      <a:pt x="18651" y="559"/>
                      <a:pt x="172" y="19038"/>
                      <a:pt x="172" y="41834"/>
                    </a:cubicBezTo>
                    <a:cubicBezTo>
                      <a:pt x="172" y="64629"/>
                      <a:pt x="18651" y="83108"/>
                      <a:pt x="41447" y="83108"/>
                    </a:cubicBezTo>
                    <a:cubicBezTo>
                      <a:pt x="64242" y="83108"/>
                      <a:pt x="82721" y="64629"/>
                      <a:pt x="82721" y="41834"/>
                    </a:cubicBezTo>
                    <a:lnTo>
                      <a:pt x="82721" y="41834"/>
                    </a:lnTo>
                    <a:cubicBezTo>
                      <a:pt x="82721" y="19038"/>
                      <a:pt x="64242" y="559"/>
                      <a:pt x="4144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EC6A3E7-821D-F33B-8042-70F15A1723EF}"/>
                  </a:ext>
                </a:extLst>
              </p:cNvPr>
              <p:cNvSpPr/>
              <p:nvPr/>
            </p:nvSpPr>
            <p:spPr>
              <a:xfrm>
                <a:off x="3700716" y="5702300"/>
                <a:ext cx="82549" cy="82549"/>
              </a:xfrm>
              <a:custGeom>
                <a:avLst/>
                <a:gdLst>
                  <a:gd name="connsiteX0" fmla="*/ 41450 w 82549"/>
                  <a:gd name="connsiteY0" fmla="*/ 6908 h 82549"/>
                  <a:gd name="connsiteX1" fmla="*/ 76375 w 82549"/>
                  <a:gd name="connsiteY1" fmla="*/ 41834 h 82549"/>
                  <a:gd name="connsiteX2" fmla="*/ 76375 w 82549"/>
                  <a:gd name="connsiteY2" fmla="*/ 41834 h 82549"/>
                  <a:gd name="connsiteX3" fmla="*/ 41450 w 82549"/>
                  <a:gd name="connsiteY3" fmla="*/ 76759 h 82549"/>
                  <a:gd name="connsiteX4" fmla="*/ 6524 w 82549"/>
                  <a:gd name="connsiteY4" fmla="*/ 41834 h 82549"/>
                  <a:gd name="connsiteX5" fmla="*/ 41450 w 82549"/>
                  <a:gd name="connsiteY5" fmla="*/ 6908 h 82549"/>
                  <a:gd name="connsiteX6" fmla="*/ 41450 w 82549"/>
                  <a:gd name="connsiteY6" fmla="*/ 559 h 82549"/>
                  <a:gd name="connsiteX7" fmla="*/ 175 w 82549"/>
                  <a:gd name="connsiteY7" fmla="*/ 41834 h 82549"/>
                  <a:gd name="connsiteX8" fmla="*/ 41450 w 82549"/>
                  <a:gd name="connsiteY8" fmla="*/ 83108 h 82549"/>
                  <a:gd name="connsiteX9" fmla="*/ 82724 w 82549"/>
                  <a:gd name="connsiteY9" fmla="*/ 41834 h 82549"/>
                  <a:gd name="connsiteX10" fmla="*/ 82724 w 82549"/>
                  <a:gd name="connsiteY10" fmla="*/ 41834 h 82549"/>
                  <a:gd name="connsiteX11" fmla="*/ 4145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908"/>
                    </a:moveTo>
                    <a:cubicBezTo>
                      <a:pt x="60738" y="6908"/>
                      <a:pt x="76375" y="22546"/>
                      <a:pt x="76375" y="41834"/>
                    </a:cubicBezTo>
                    <a:lnTo>
                      <a:pt x="76375" y="41834"/>
                    </a:lnTo>
                    <a:cubicBezTo>
                      <a:pt x="76375" y="61122"/>
                      <a:pt x="60738" y="76759"/>
                      <a:pt x="41450" y="76759"/>
                    </a:cubicBezTo>
                    <a:cubicBezTo>
                      <a:pt x="22161" y="76759"/>
                      <a:pt x="6524" y="61122"/>
                      <a:pt x="6524" y="41834"/>
                    </a:cubicBezTo>
                    <a:cubicBezTo>
                      <a:pt x="6524" y="22546"/>
                      <a:pt x="22161" y="6908"/>
                      <a:pt x="41450" y="6908"/>
                    </a:cubicBezTo>
                    <a:close/>
                    <a:moveTo>
                      <a:pt x="41450" y="559"/>
                    </a:moveTo>
                    <a:cubicBezTo>
                      <a:pt x="18654" y="559"/>
                      <a:pt x="175" y="19038"/>
                      <a:pt x="175" y="41834"/>
                    </a:cubicBezTo>
                    <a:cubicBezTo>
                      <a:pt x="175" y="64629"/>
                      <a:pt x="18654" y="83108"/>
                      <a:pt x="41450" y="83108"/>
                    </a:cubicBezTo>
                    <a:cubicBezTo>
                      <a:pt x="64245" y="83108"/>
                      <a:pt x="82724" y="64629"/>
                      <a:pt x="82724" y="41834"/>
                    </a:cubicBezTo>
                    <a:lnTo>
                      <a:pt x="82724" y="41834"/>
                    </a:lnTo>
                    <a:cubicBezTo>
                      <a:pt x="82724" y="19038"/>
                      <a:pt x="64245" y="559"/>
                      <a:pt x="4145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DF38DF9-E5C1-0C23-DB86-0C1A78C778EA}"/>
                  </a:ext>
                </a:extLst>
              </p:cNvPr>
              <p:cNvSpPr/>
              <p:nvPr/>
            </p:nvSpPr>
            <p:spPr>
              <a:xfrm>
                <a:off x="3727577" y="5702300"/>
                <a:ext cx="82549" cy="82549"/>
              </a:xfrm>
              <a:custGeom>
                <a:avLst/>
                <a:gdLst>
                  <a:gd name="connsiteX0" fmla="*/ 41452 w 82549"/>
                  <a:gd name="connsiteY0" fmla="*/ 6908 h 82549"/>
                  <a:gd name="connsiteX1" fmla="*/ 76378 w 82549"/>
                  <a:gd name="connsiteY1" fmla="*/ 41834 h 82549"/>
                  <a:gd name="connsiteX2" fmla="*/ 76378 w 82549"/>
                  <a:gd name="connsiteY2" fmla="*/ 41834 h 82549"/>
                  <a:gd name="connsiteX3" fmla="*/ 41452 w 82549"/>
                  <a:gd name="connsiteY3" fmla="*/ 76759 h 82549"/>
                  <a:gd name="connsiteX4" fmla="*/ 6527 w 82549"/>
                  <a:gd name="connsiteY4" fmla="*/ 41834 h 82549"/>
                  <a:gd name="connsiteX5" fmla="*/ 41452 w 82549"/>
                  <a:gd name="connsiteY5" fmla="*/ 6908 h 82549"/>
                  <a:gd name="connsiteX6" fmla="*/ 41452 w 82549"/>
                  <a:gd name="connsiteY6" fmla="*/ 559 h 82549"/>
                  <a:gd name="connsiteX7" fmla="*/ 178 w 82549"/>
                  <a:gd name="connsiteY7" fmla="*/ 41834 h 82549"/>
                  <a:gd name="connsiteX8" fmla="*/ 41452 w 82549"/>
                  <a:gd name="connsiteY8" fmla="*/ 83108 h 82549"/>
                  <a:gd name="connsiteX9" fmla="*/ 82727 w 82549"/>
                  <a:gd name="connsiteY9" fmla="*/ 41834 h 82549"/>
                  <a:gd name="connsiteX10" fmla="*/ 82727 w 82549"/>
                  <a:gd name="connsiteY10" fmla="*/ 41834 h 82549"/>
                  <a:gd name="connsiteX11" fmla="*/ 4145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2" y="6908"/>
                    </a:moveTo>
                    <a:cubicBezTo>
                      <a:pt x="60740" y="6908"/>
                      <a:pt x="76378" y="22546"/>
                      <a:pt x="76378" y="41834"/>
                    </a:cubicBezTo>
                    <a:lnTo>
                      <a:pt x="76378" y="41834"/>
                    </a:lnTo>
                    <a:cubicBezTo>
                      <a:pt x="76378" y="61122"/>
                      <a:pt x="60740" y="76759"/>
                      <a:pt x="41452" y="76759"/>
                    </a:cubicBezTo>
                    <a:cubicBezTo>
                      <a:pt x="22164" y="76759"/>
                      <a:pt x="6527" y="61122"/>
                      <a:pt x="6527" y="41834"/>
                    </a:cubicBezTo>
                    <a:cubicBezTo>
                      <a:pt x="6527" y="22546"/>
                      <a:pt x="22164" y="6908"/>
                      <a:pt x="41452" y="6908"/>
                    </a:cubicBezTo>
                    <a:close/>
                    <a:moveTo>
                      <a:pt x="41452" y="559"/>
                    </a:moveTo>
                    <a:cubicBezTo>
                      <a:pt x="18657" y="559"/>
                      <a:pt x="178" y="19038"/>
                      <a:pt x="178" y="41834"/>
                    </a:cubicBezTo>
                    <a:cubicBezTo>
                      <a:pt x="178" y="64629"/>
                      <a:pt x="18657" y="83108"/>
                      <a:pt x="41452" y="83108"/>
                    </a:cubicBezTo>
                    <a:cubicBezTo>
                      <a:pt x="64248" y="83108"/>
                      <a:pt x="82727" y="64629"/>
                      <a:pt x="82727" y="41834"/>
                    </a:cubicBezTo>
                    <a:lnTo>
                      <a:pt x="82727" y="41834"/>
                    </a:lnTo>
                    <a:cubicBezTo>
                      <a:pt x="82727" y="19038"/>
                      <a:pt x="64248" y="559"/>
                      <a:pt x="4145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24F5286-05AF-2C92-4EBE-2146F88C5A72}"/>
                  </a:ext>
                </a:extLst>
              </p:cNvPr>
              <p:cNvSpPr/>
              <p:nvPr/>
            </p:nvSpPr>
            <p:spPr>
              <a:xfrm>
                <a:off x="3754437" y="5702300"/>
                <a:ext cx="82549" cy="82549"/>
              </a:xfrm>
              <a:custGeom>
                <a:avLst/>
                <a:gdLst>
                  <a:gd name="connsiteX0" fmla="*/ 41455 w 82549"/>
                  <a:gd name="connsiteY0" fmla="*/ 6908 h 82549"/>
                  <a:gd name="connsiteX1" fmla="*/ 76381 w 82549"/>
                  <a:gd name="connsiteY1" fmla="*/ 41834 h 82549"/>
                  <a:gd name="connsiteX2" fmla="*/ 76381 w 82549"/>
                  <a:gd name="connsiteY2" fmla="*/ 41834 h 82549"/>
                  <a:gd name="connsiteX3" fmla="*/ 41455 w 82549"/>
                  <a:gd name="connsiteY3" fmla="*/ 76759 h 82549"/>
                  <a:gd name="connsiteX4" fmla="*/ 6530 w 82549"/>
                  <a:gd name="connsiteY4" fmla="*/ 41834 h 82549"/>
                  <a:gd name="connsiteX5" fmla="*/ 41455 w 82549"/>
                  <a:gd name="connsiteY5" fmla="*/ 6908 h 82549"/>
                  <a:gd name="connsiteX6" fmla="*/ 41455 w 82549"/>
                  <a:gd name="connsiteY6" fmla="*/ 559 h 82549"/>
                  <a:gd name="connsiteX7" fmla="*/ 181 w 82549"/>
                  <a:gd name="connsiteY7" fmla="*/ 41834 h 82549"/>
                  <a:gd name="connsiteX8" fmla="*/ 41455 w 82549"/>
                  <a:gd name="connsiteY8" fmla="*/ 83108 h 82549"/>
                  <a:gd name="connsiteX9" fmla="*/ 82730 w 82549"/>
                  <a:gd name="connsiteY9" fmla="*/ 41834 h 82549"/>
                  <a:gd name="connsiteX10" fmla="*/ 82730 w 82549"/>
                  <a:gd name="connsiteY10" fmla="*/ 41834 h 82549"/>
                  <a:gd name="connsiteX11" fmla="*/ 4145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908"/>
                    </a:moveTo>
                    <a:cubicBezTo>
                      <a:pt x="60743" y="6908"/>
                      <a:pt x="76381" y="22546"/>
                      <a:pt x="76381" y="41834"/>
                    </a:cubicBezTo>
                    <a:lnTo>
                      <a:pt x="76381" y="41834"/>
                    </a:lnTo>
                    <a:cubicBezTo>
                      <a:pt x="76381" y="61122"/>
                      <a:pt x="60743" y="76759"/>
                      <a:pt x="41455" y="76759"/>
                    </a:cubicBezTo>
                    <a:cubicBezTo>
                      <a:pt x="22167" y="76759"/>
                      <a:pt x="6530" y="61122"/>
                      <a:pt x="6530" y="41834"/>
                    </a:cubicBezTo>
                    <a:cubicBezTo>
                      <a:pt x="6530" y="22546"/>
                      <a:pt x="22167" y="6908"/>
                      <a:pt x="41455" y="6908"/>
                    </a:cubicBezTo>
                    <a:close/>
                    <a:moveTo>
                      <a:pt x="41455" y="559"/>
                    </a:moveTo>
                    <a:cubicBezTo>
                      <a:pt x="18660" y="559"/>
                      <a:pt x="181" y="19038"/>
                      <a:pt x="181" y="41834"/>
                    </a:cubicBezTo>
                    <a:cubicBezTo>
                      <a:pt x="181" y="64629"/>
                      <a:pt x="18660" y="83108"/>
                      <a:pt x="41455" y="83108"/>
                    </a:cubicBezTo>
                    <a:cubicBezTo>
                      <a:pt x="64250" y="83108"/>
                      <a:pt x="82730" y="64629"/>
                      <a:pt x="82730" y="41834"/>
                    </a:cubicBezTo>
                    <a:lnTo>
                      <a:pt x="82730" y="41834"/>
                    </a:lnTo>
                    <a:cubicBezTo>
                      <a:pt x="82730" y="19038"/>
                      <a:pt x="64250" y="559"/>
                      <a:pt x="4145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32DA763-B246-61E6-CE74-91877E20F4E6}"/>
                  </a:ext>
                </a:extLst>
              </p:cNvPr>
              <p:cNvSpPr/>
              <p:nvPr/>
            </p:nvSpPr>
            <p:spPr>
              <a:xfrm>
                <a:off x="3781298" y="5702300"/>
                <a:ext cx="82549" cy="82549"/>
              </a:xfrm>
              <a:custGeom>
                <a:avLst/>
                <a:gdLst>
                  <a:gd name="connsiteX0" fmla="*/ 41458 w 82549"/>
                  <a:gd name="connsiteY0" fmla="*/ 6908 h 82549"/>
                  <a:gd name="connsiteX1" fmla="*/ 76383 w 82549"/>
                  <a:gd name="connsiteY1" fmla="*/ 41834 h 82549"/>
                  <a:gd name="connsiteX2" fmla="*/ 76383 w 82549"/>
                  <a:gd name="connsiteY2" fmla="*/ 41834 h 82549"/>
                  <a:gd name="connsiteX3" fmla="*/ 41458 w 82549"/>
                  <a:gd name="connsiteY3" fmla="*/ 76759 h 82549"/>
                  <a:gd name="connsiteX4" fmla="*/ 6533 w 82549"/>
                  <a:gd name="connsiteY4" fmla="*/ 41834 h 82549"/>
                  <a:gd name="connsiteX5" fmla="*/ 41458 w 82549"/>
                  <a:gd name="connsiteY5" fmla="*/ 6908 h 82549"/>
                  <a:gd name="connsiteX6" fmla="*/ 41458 w 82549"/>
                  <a:gd name="connsiteY6" fmla="*/ 559 h 82549"/>
                  <a:gd name="connsiteX7" fmla="*/ 183 w 82549"/>
                  <a:gd name="connsiteY7" fmla="*/ 41834 h 82549"/>
                  <a:gd name="connsiteX8" fmla="*/ 41458 w 82549"/>
                  <a:gd name="connsiteY8" fmla="*/ 83108 h 82549"/>
                  <a:gd name="connsiteX9" fmla="*/ 82733 w 82549"/>
                  <a:gd name="connsiteY9" fmla="*/ 41834 h 82549"/>
                  <a:gd name="connsiteX10" fmla="*/ 82733 w 82549"/>
                  <a:gd name="connsiteY10" fmla="*/ 41834 h 82549"/>
                  <a:gd name="connsiteX11" fmla="*/ 4145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908"/>
                    </a:moveTo>
                    <a:cubicBezTo>
                      <a:pt x="60746" y="6908"/>
                      <a:pt x="76383" y="22546"/>
                      <a:pt x="76383" y="41834"/>
                    </a:cubicBezTo>
                    <a:lnTo>
                      <a:pt x="76383" y="41834"/>
                    </a:lnTo>
                    <a:cubicBezTo>
                      <a:pt x="76383" y="61122"/>
                      <a:pt x="60746" y="76759"/>
                      <a:pt x="41458" y="76759"/>
                    </a:cubicBezTo>
                    <a:cubicBezTo>
                      <a:pt x="22170" y="76759"/>
                      <a:pt x="6533" y="61122"/>
                      <a:pt x="6533" y="41834"/>
                    </a:cubicBezTo>
                    <a:cubicBezTo>
                      <a:pt x="6533" y="22546"/>
                      <a:pt x="22170" y="6908"/>
                      <a:pt x="41458" y="6908"/>
                    </a:cubicBezTo>
                    <a:close/>
                    <a:moveTo>
                      <a:pt x="41458" y="559"/>
                    </a:moveTo>
                    <a:cubicBezTo>
                      <a:pt x="18663" y="559"/>
                      <a:pt x="183" y="19038"/>
                      <a:pt x="183" y="41834"/>
                    </a:cubicBezTo>
                    <a:cubicBezTo>
                      <a:pt x="183" y="64629"/>
                      <a:pt x="18663" y="83108"/>
                      <a:pt x="41458" y="83108"/>
                    </a:cubicBezTo>
                    <a:cubicBezTo>
                      <a:pt x="64253" y="83108"/>
                      <a:pt x="82733" y="64629"/>
                      <a:pt x="82733" y="41834"/>
                    </a:cubicBezTo>
                    <a:lnTo>
                      <a:pt x="82733" y="41834"/>
                    </a:lnTo>
                    <a:cubicBezTo>
                      <a:pt x="82733" y="19038"/>
                      <a:pt x="64253" y="559"/>
                      <a:pt x="4145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66EBBE7-1AB0-9623-0054-035A8D3B4BB5}"/>
                  </a:ext>
                </a:extLst>
              </p:cNvPr>
              <p:cNvSpPr/>
              <p:nvPr/>
            </p:nvSpPr>
            <p:spPr>
              <a:xfrm>
                <a:off x="3808158" y="5702300"/>
                <a:ext cx="82549" cy="82549"/>
              </a:xfrm>
              <a:custGeom>
                <a:avLst/>
                <a:gdLst>
                  <a:gd name="connsiteX0" fmla="*/ 41461 w 82549"/>
                  <a:gd name="connsiteY0" fmla="*/ 6908 h 82549"/>
                  <a:gd name="connsiteX1" fmla="*/ 76386 w 82549"/>
                  <a:gd name="connsiteY1" fmla="*/ 41834 h 82549"/>
                  <a:gd name="connsiteX2" fmla="*/ 76386 w 82549"/>
                  <a:gd name="connsiteY2" fmla="*/ 41834 h 82549"/>
                  <a:gd name="connsiteX3" fmla="*/ 41461 w 82549"/>
                  <a:gd name="connsiteY3" fmla="*/ 76759 h 82549"/>
                  <a:gd name="connsiteX4" fmla="*/ 6536 w 82549"/>
                  <a:gd name="connsiteY4" fmla="*/ 41834 h 82549"/>
                  <a:gd name="connsiteX5" fmla="*/ 41461 w 82549"/>
                  <a:gd name="connsiteY5" fmla="*/ 6908 h 82549"/>
                  <a:gd name="connsiteX6" fmla="*/ 41461 w 82549"/>
                  <a:gd name="connsiteY6" fmla="*/ 559 h 82549"/>
                  <a:gd name="connsiteX7" fmla="*/ 186 w 82549"/>
                  <a:gd name="connsiteY7" fmla="*/ 41834 h 82549"/>
                  <a:gd name="connsiteX8" fmla="*/ 41461 w 82549"/>
                  <a:gd name="connsiteY8" fmla="*/ 83108 h 82549"/>
                  <a:gd name="connsiteX9" fmla="*/ 82736 w 82549"/>
                  <a:gd name="connsiteY9" fmla="*/ 41834 h 82549"/>
                  <a:gd name="connsiteX10" fmla="*/ 82736 w 82549"/>
                  <a:gd name="connsiteY10" fmla="*/ 41834 h 82549"/>
                  <a:gd name="connsiteX11" fmla="*/ 4146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1" y="6908"/>
                    </a:moveTo>
                    <a:cubicBezTo>
                      <a:pt x="60749" y="6908"/>
                      <a:pt x="76386" y="22546"/>
                      <a:pt x="76386" y="41834"/>
                    </a:cubicBezTo>
                    <a:lnTo>
                      <a:pt x="76386" y="41834"/>
                    </a:lnTo>
                    <a:cubicBezTo>
                      <a:pt x="76386" y="61122"/>
                      <a:pt x="60749" y="76759"/>
                      <a:pt x="41461" y="76759"/>
                    </a:cubicBezTo>
                    <a:cubicBezTo>
                      <a:pt x="22173" y="76759"/>
                      <a:pt x="6536" y="61122"/>
                      <a:pt x="6536" y="41834"/>
                    </a:cubicBezTo>
                    <a:cubicBezTo>
                      <a:pt x="6536" y="22546"/>
                      <a:pt x="22173" y="6908"/>
                      <a:pt x="41461" y="6908"/>
                    </a:cubicBezTo>
                    <a:close/>
                    <a:moveTo>
                      <a:pt x="41461" y="559"/>
                    </a:moveTo>
                    <a:cubicBezTo>
                      <a:pt x="18666" y="559"/>
                      <a:pt x="186" y="19038"/>
                      <a:pt x="186" y="41834"/>
                    </a:cubicBezTo>
                    <a:cubicBezTo>
                      <a:pt x="186" y="64629"/>
                      <a:pt x="18666" y="83108"/>
                      <a:pt x="41461" y="83108"/>
                    </a:cubicBezTo>
                    <a:cubicBezTo>
                      <a:pt x="64256" y="83108"/>
                      <a:pt x="82736" y="64629"/>
                      <a:pt x="82736" y="41834"/>
                    </a:cubicBezTo>
                    <a:lnTo>
                      <a:pt x="82736" y="41834"/>
                    </a:lnTo>
                    <a:cubicBezTo>
                      <a:pt x="82736" y="19038"/>
                      <a:pt x="64256" y="559"/>
                      <a:pt x="4146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F7D70268-E2A8-EB09-57F3-ED50C330B42F}"/>
                  </a:ext>
                </a:extLst>
              </p:cNvPr>
              <p:cNvSpPr/>
              <p:nvPr/>
            </p:nvSpPr>
            <p:spPr>
              <a:xfrm>
                <a:off x="3835019" y="5702300"/>
                <a:ext cx="82549" cy="82549"/>
              </a:xfrm>
              <a:custGeom>
                <a:avLst/>
                <a:gdLst>
                  <a:gd name="connsiteX0" fmla="*/ 41464 w 82549"/>
                  <a:gd name="connsiteY0" fmla="*/ 6908 h 82549"/>
                  <a:gd name="connsiteX1" fmla="*/ 76389 w 82549"/>
                  <a:gd name="connsiteY1" fmla="*/ 41834 h 82549"/>
                  <a:gd name="connsiteX2" fmla="*/ 76389 w 82549"/>
                  <a:gd name="connsiteY2" fmla="*/ 41834 h 82549"/>
                  <a:gd name="connsiteX3" fmla="*/ 41464 w 82549"/>
                  <a:gd name="connsiteY3" fmla="*/ 76759 h 82549"/>
                  <a:gd name="connsiteX4" fmla="*/ 6538 w 82549"/>
                  <a:gd name="connsiteY4" fmla="*/ 41834 h 82549"/>
                  <a:gd name="connsiteX5" fmla="*/ 41464 w 82549"/>
                  <a:gd name="connsiteY5" fmla="*/ 6908 h 82549"/>
                  <a:gd name="connsiteX6" fmla="*/ 41464 w 82549"/>
                  <a:gd name="connsiteY6" fmla="*/ 559 h 82549"/>
                  <a:gd name="connsiteX7" fmla="*/ 189 w 82549"/>
                  <a:gd name="connsiteY7" fmla="*/ 41834 h 82549"/>
                  <a:gd name="connsiteX8" fmla="*/ 41464 w 82549"/>
                  <a:gd name="connsiteY8" fmla="*/ 83108 h 82549"/>
                  <a:gd name="connsiteX9" fmla="*/ 82738 w 82549"/>
                  <a:gd name="connsiteY9" fmla="*/ 41834 h 82549"/>
                  <a:gd name="connsiteX10" fmla="*/ 82738 w 82549"/>
                  <a:gd name="connsiteY10" fmla="*/ 41834 h 82549"/>
                  <a:gd name="connsiteX11" fmla="*/ 4146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4" y="6908"/>
                    </a:moveTo>
                    <a:cubicBezTo>
                      <a:pt x="60752" y="6908"/>
                      <a:pt x="76389" y="22546"/>
                      <a:pt x="76389" y="41834"/>
                    </a:cubicBezTo>
                    <a:lnTo>
                      <a:pt x="76389" y="41834"/>
                    </a:lnTo>
                    <a:cubicBezTo>
                      <a:pt x="76389" y="61122"/>
                      <a:pt x="60752" y="76759"/>
                      <a:pt x="41464" y="76759"/>
                    </a:cubicBezTo>
                    <a:cubicBezTo>
                      <a:pt x="22176" y="76759"/>
                      <a:pt x="6538" y="61122"/>
                      <a:pt x="6538" y="41834"/>
                    </a:cubicBezTo>
                    <a:cubicBezTo>
                      <a:pt x="6538" y="22546"/>
                      <a:pt x="22176" y="6908"/>
                      <a:pt x="41464" y="6908"/>
                    </a:cubicBezTo>
                    <a:close/>
                    <a:moveTo>
                      <a:pt x="41464" y="559"/>
                    </a:moveTo>
                    <a:cubicBezTo>
                      <a:pt x="18668" y="559"/>
                      <a:pt x="189" y="19038"/>
                      <a:pt x="189" y="41834"/>
                    </a:cubicBezTo>
                    <a:cubicBezTo>
                      <a:pt x="189" y="64629"/>
                      <a:pt x="18668" y="83108"/>
                      <a:pt x="41464" y="83108"/>
                    </a:cubicBezTo>
                    <a:cubicBezTo>
                      <a:pt x="64259" y="83108"/>
                      <a:pt x="82738" y="64629"/>
                      <a:pt x="82738" y="41834"/>
                    </a:cubicBezTo>
                    <a:lnTo>
                      <a:pt x="82738" y="41834"/>
                    </a:lnTo>
                    <a:cubicBezTo>
                      <a:pt x="82738" y="19038"/>
                      <a:pt x="64259" y="559"/>
                      <a:pt x="4146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DF6BE2A-1CD1-17DA-12B1-24FC3DD692F0}"/>
                  </a:ext>
                </a:extLst>
              </p:cNvPr>
              <p:cNvSpPr/>
              <p:nvPr/>
            </p:nvSpPr>
            <p:spPr>
              <a:xfrm>
                <a:off x="3861879" y="5702300"/>
                <a:ext cx="82549" cy="82549"/>
              </a:xfrm>
              <a:custGeom>
                <a:avLst/>
                <a:gdLst>
                  <a:gd name="connsiteX0" fmla="*/ 41466 w 82549"/>
                  <a:gd name="connsiteY0" fmla="*/ 6908 h 82549"/>
                  <a:gd name="connsiteX1" fmla="*/ 76392 w 82549"/>
                  <a:gd name="connsiteY1" fmla="*/ 41834 h 82549"/>
                  <a:gd name="connsiteX2" fmla="*/ 76392 w 82549"/>
                  <a:gd name="connsiteY2" fmla="*/ 41834 h 82549"/>
                  <a:gd name="connsiteX3" fmla="*/ 41466 w 82549"/>
                  <a:gd name="connsiteY3" fmla="*/ 76759 h 82549"/>
                  <a:gd name="connsiteX4" fmla="*/ 6541 w 82549"/>
                  <a:gd name="connsiteY4" fmla="*/ 41834 h 82549"/>
                  <a:gd name="connsiteX5" fmla="*/ 41466 w 82549"/>
                  <a:gd name="connsiteY5" fmla="*/ 6908 h 82549"/>
                  <a:gd name="connsiteX6" fmla="*/ 41466 w 82549"/>
                  <a:gd name="connsiteY6" fmla="*/ 559 h 82549"/>
                  <a:gd name="connsiteX7" fmla="*/ 192 w 82549"/>
                  <a:gd name="connsiteY7" fmla="*/ 41834 h 82549"/>
                  <a:gd name="connsiteX8" fmla="*/ 41466 w 82549"/>
                  <a:gd name="connsiteY8" fmla="*/ 83108 h 82549"/>
                  <a:gd name="connsiteX9" fmla="*/ 82741 w 82549"/>
                  <a:gd name="connsiteY9" fmla="*/ 41834 h 82549"/>
                  <a:gd name="connsiteX10" fmla="*/ 82741 w 82549"/>
                  <a:gd name="connsiteY10" fmla="*/ 41834 h 82549"/>
                  <a:gd name="connsiteX11" fmla="*/ 4146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6" y="6908"/>
                    </a:moveTo>
                    <a:cubicBezTo>
                      <a:pt x="60755" y="6908"/>
                      <a:pt x="76392" y="22546"/>
                      <a:pt x="76392" y="41834"/>
                    </a:cubicBezTo>
                    <a:lnTo>
                      <a:pt x="76392" y="41834"/>
                    </a:lnTo>
                    <a:cubicBezTo>
                      <a:pt x="76392" y="61122"/>
                      <a:pt x="60755" y="76759"/>
                      <a:pt x="41466" y="76759"/>
                    </a:cubicBezTo>
                    <a:cubicBezTo>
                      <a:pt x="22178" y="76759"/>
                      <a:pt x="6541" y="61122"/>
                      <a:pt x="6541" y="41834"/>
                    </a:cubicBezTo>
                    <a:cubicBezTo>
                      <a:pt x="6541" y="22546"/>
                      <a:pt x="22178" y="6908"/>
                      <a:pt x="41466" y="6908"/>
                    </a:cubicBezTo>
                    <a:close/>
                    <a:moveTo>
                      <a:pt x="41466" y="559"/>
                    </a:moveTo>
                    <a:cubicBezTo>
                      <a:pt x="18671" y="559"/>
                      <a:pt x="192" y="19038"/>
                      <a:pt x="192" y="41834"/>
                    </a:cubicBezTo>
                    <a:cubicBezTo>
                      <a:pt x="192" y="64629"/>
                      <a:pt x="18671" y="83108"/>
                      <a:pt x="41466" y="83108"/>
                    </a:cubicBezTo>
                    <a:cubicBezTo>
                      <a:pt x="64262" y="83108"/>
                      <a:pt x="82741" y="64629"/>
                      <a:pt x="82741" y="41834"/>
                    </a:cubicBezTo>
                    <a:lnTo>
                      <a:pt x="82741" y="41834"/>
                    </a:lnTo>
                    <a:cubicBezTo>
                      <a:pt x="82741" y="19038"/>
                      <a:pt x="64262" y="559"/>
                      <a:pt x="4146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817E75D-FFA2-739A-4A49-9C9E80955C4A}"/>
                  </a:ext>
                </a:extLst>
              </p:cNvPr>
              <p:cNvSpPr/>
              <p:nvPr/>
            </p:nvSpPr>
            <p:spPr>
              <a:xfrm>
                <a:off x="3888740" y="5702300"/>
                <a:ext cx="82549" cy="82549"/>
              </a:xfrm>
              <a:custGeom>
                <a:avLst/>
                <a:gdLst>
                  <a:gd name="connsiteX0" fmla="*/ 41469 w 82549"/>
                  <a:gd name="connsiteY0" fmla="*/ 6908 h 82549"/>
                  <a:gd name="connsiteX1" fmla="*/ 76395 w 82549"/>
                  <a:gd name="connsiteY1" fmla="*/ 41834 h 82549"/>
                  <a:gd name="connsiteX2" fmla="*/ 76395 w 82549"/>
                  <a:gd name="connsiteY2" fmla="*/ 41834 h 82549"/>
                  <a:gd name="connsiteX3" fmla="*/ 41469 w 82549"/>
                  <a:gd name="connsiteY3" fmla="*/ 76759 h 82549"/>
                  <a:gd name="connsiteX4" fmla="*/ 6544 w 82549"/>
                  <a:gd name="connsiteY4" fmla="*/ 41834 h 82549"/>
                  <a:gd name="connsiteX5" fmla="*/ 41469 w 82549"/>
                  <a:gd name="connsiteY5" fmla="*/ 6908 h 82549"/>
                  <a:gd name="connsiteX6" fmla="*/ 41469 w 82549"/>
                  <a:gd name="connsiteY6" fmla="*/ 559 h 82549"/>
                  <a:gd name="connsiteX7" fmla="*/ 195 w 82549"/>
                  <a:gd name="connsiteY7" fmla="*/ 41834 h 82549"/>
                  <a:gd name="connsiteX8" fmla="*/ 41469 w 82549"/>
                  <a:gd name="connsiteY8" fmla="*/ 83108 h 82549"/>
                  <a:gd name="connsiteX9" fmla="*/ 82744 w 82549"/>
                  <a:gd name="connsiteY9" fmla="*/ 41834 h 82549"/>
                  <a:gd name="connsiteX10" fmla="*/ 82744 w 82549"/>
                  <a:gd name="connsiteY10" fmla="*/ 41834 h 82549"/>
                  <a:gd name="connsiteX11" fmla="*/ 4146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9" y="6908"/>
                    </a:moveTo>
                    <a:cubicBezTo>
                      <a:pt x="60757" y="6908"/>
                      <a:pt x="76395" y="22546"/>
                      <a:pt x="76395" y="41834"/>
                    </a:cubicBezTo>
                    <a:lnTo>
                      <a:pt x="76395" y="41834"/>
                    </a:lnTo>
                    <a:cubicBezTo>
                      <a:pt x="76395" y="61122"/>
                      <a:pt x="60757" y="76759"/>
                      <a:pt x="41469" y="76759"/>
                    </a:cubicBezTo>
                    <a:cubicBezTo>
                      <a:pt x="22181" y="76759"/>
                      <a:pt x="6544" y="61122"/>
                      <a:pt x="6544" y="41834"/>
                    </a:cubicBezTo>
                    <a:cubicBezTo>
                      <a:pt x="6544" y="22546"/>
                      <a:pt x="22181" y="6908"/>
                      <a:pt x="41469" y="6908"/>
                    </a:cubicBezTo>
                    <a:close/>
                    <a:moveTo>
                      <a:pt x="41469" y="559"/>
                    </a:moveTo>
                    <a:cubicBezTo>
                      <a:pt x="18674" y="559"/>
                      <a:pt x="195" y="19038"/>
                      <a:pt x="195" y="41834"/>
                    </a:cubicBezTo>
                    <a:cubicBezTo>
                      <a:pt x="195" y="64629"/>
                      <a:pt x="18674" y="83108"/>
                      <a:pt x="41469" y="83108"/>
                    </a:cubicBezTo>
                    <a:cubicBezTo>
                      <a:pt x="64265" y="83108"/>
                      <a:pt x="82744" y="64629"/>
                      <a:pt x="82744" y="41834"/>
                    </a:cubicBezTo>
                    <a:lnTo>
                      <a:pt x="82744" y="41834"/>
                    </a:lnTo>
                    <a:cubicBezTo>
                      <a:pt x="82744" y="19038"/>
                      <a:pt x="64265" y="559"/>
                      <a:pt x="4146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F323A81-F595-20EF-B42C-C3E276525A7B}"/>
                  </a:ext>
                </a:extLst>
              </p:cNvPr>
              <p:cNvSpPr/>
              <p:nvPr/>
            </p:nvSpPr>
            <p:spPr>
              <a:xfrm>
                <a:off x="3915600" y="5588000"/>
                <a:ext cx="82549" cy="82549"/>
              </a:xfrm>
              <a:custGeom>
                <a:avLst/>
                <a:gdLst>
                  <a:gd name="connsiteX0" fmla="*/ 41472 w 82549"/>
                  <a:gd name="connsiteY0" fmla="*/ 6896 h 82549"/>
                  <a:gd name="connsiteX1" fmla="*/ 76397 w 82549"/>
                  <a:gd name="connsiteY1" fmla="*/ 41822 h 82549"/>
                  <a:gd name="connsiteX2" fmla="*/ 76397 w 82549"/>
                  <a:gd name="connsiteY2" fmla="*/ 41822 h 82549"/>
                  <a:gd name="connsiteX3" fmla="*/ 41472 w 82549"/>
                  <a:gd name="connsiteY3" fmla="*/ 76747 h 82549"/>
                  <a:gd name="connsiteX4" fmla="*/ 6547 w 82549"/>
                  <a:gd name="connsiteY4" fmla="*/ 41822 h 82549"/>
                  <a:gd name="connsiteX5" fmla="*/ 41472 w 82549"/>
                  <a:gd name="connsiteY5" fmla="*/ 6896 h 82549"/>
                  <a:gd name="connsiteX6" fmla="*/ 41472 w 82549"/>
                  <a:gd name="connsiteY6" fmla="*/ 547 h 82549"/>
                  <a:gd name="connsiteX7" fmla="*/ 197 w 82549"/>
                  <a:gd name="connsiteY7" fmla="*/ 41822 h 82549"/>
                  <a:gd name="connsiteX8" fmla="*/ 41472 w 82549"/>
                  <a:gd name="connsiteY8" fmla="*/ 83096 h 82549"/>
                  <a:gd name="connsiteX9" fmla="*/ 82747 w 82549"/>
                  <a:gd name="connsiteY9" fmla="*/ 41822 h 82549"/>
                  <a:gd name="connsiteX10" fmla="*/ 82747 w 82549"/>
                  <a:gd name="connsiteY10" fmla="*/ 41822 h 82549"/>
                  <a:gd name="connsiteX11" fmla="*/ 41472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2" y="6896"/>
                    </a:moveTo>
                    <a:cubicBezTo>
                      <a:pt x="60760" y="6896"/>
                      <a:pt x="76397" y="22534"/>
                      <a:pt x="76397" y="41822"/>
                    </a:cubicBezTo>
                    <a:lnTo>
                      <a:pt x="76397" y="41822"/>
                    </a:lnTo>
                    <a:cubicBezTo>
                      <a:pt x="76397" y="61110"/>
                      <a:pt x="60760" y="76747"/>
                      <a:pt x="41472" y="76747"/>
                    </a:cubicBezTo>
                    <a:cubicBezTo>
                      <a:pt x="22184" y="76747"/>
                      <a:pt x="6547" y="61110"/>
                      <a:pt x="6547" y="41822"/>
                    </a:cubicBezTo>
                    <a:cubicBezTo>
                      <a:pt x="6547" y="22534"/>
                      <a:pt x="22184" y="6896"/>
                      <a:pt x="41472" y="6896"/>
                    </a:cubicBezTo>
                    <a:close/>
                    <a:moveTo>
                      <a:pt x="41472" y="547"/>
                    </a:moveTo>
                    <a:cubicBezTo>
                      <a:pt x="18677" y="547"/>
                      <a:pt x="197" y="19026"/>
                      <a:pt x="197" y="41822"/>
                    </a:cubicBezTo>
                    <a:cubicBezTo>
                      <a:pt x="197" y="64617"/>
                      <a:pt x="18677" y="83096"/>
                      <a:pt x="41472" y="83096"/>
                    </a:cubicBezTo>
                    <a:cubicBezTo>
                      <a:pt x="64267" y="83096"/>
                      <a:pt x="82747" y="64617"/>
                      <a:pt x="82747" y="41822"/>
                    </a:cubicBezTo>
                    <a:lnTo>
                      <a:pt x="82747" y="41822"/>
                    </a:lnTo>
                    <a:cubicBezTo>
                      <a:pt x="82747" y="19026"/>
                      <a:pt x="64267" y="547"/>
                      <a:pt x="41472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0D80A1A7-E40E-66E9-95AF-090AAFF7FE02}"/>
                  </a:ext>
                </a:extLst>
              </p:cNvPr>
              <p:cNvSpPr/>
              <p:nvPr/>
            </p:nvSpPr>
            <p:spPr>
              <a:xfrm>
                <a:off x="3942461" y="5473700"/>
                <a:ext cx="82549" cy="82549"/>
              </a:xfrm>
              <a:custGeom>
                <a:avLst/>
                <a:gdLst>
                  <a:gd name="connsiteX0" fmla="*/ 41475 w 82549"/>
                  <a:gd name="connsiteY0" fmla="*/ 6884 h 82549"/>
                  <a:gd name="connsiteX1" fmla="*/ 76400 w 82549"/>
                  <a:gd name="connsiteY1" fmla="*/ 41810 h 82549"/>
                  <a:gd name="connsiteX2" fmla="*/ 76400 w 82549"/>
                  <a:gd name="connsiteY2" fmla="*/ 41810 h 82549"/>
                  <a:gd name="connsiteX3" fmla="*/ 41475 w 82549"/>
                  <a:gd name="connsiteY3" fmla="*/ 76735 h 82549"/>
                  <a:gd name="connsiteX4" fmla="*/ 6550 w 82549"/>
                  <a:gd name="connsiteY4" fmla="*/ 41810 h 82549"/>
                  <a:gd name="connsiteX5" fmla="*/ 41475 w 82549"/>
                  <a:gd name="connsiteY5" fmla="*/ 6884 h 82549"/>
                  <a:gd name="connsiteX6" fmla="*/ 41475 w 82549"/>
                  <a:gd name="connsiteY6" fmla="*/ 535 h 82549"/>
                  <a:gd name="connsiteX7" fmla="*/ 200 w 82549"/>
                  <a:gd name="connsiteY7" fmla="*/ 41810 h 82549"/>
                  <a:gd name="connsiteX8" fmla="*/ 41475 w 82549"/>
                  <a:gd name="connsiteY8" fmla="*/ 83084 h 82549"/>
                  <a:gd name="connsiteX9" fmla="*/ 82750 w 82549"/>
                  <a:gd name="connsiteY9" fmla="*/ 41810 h 82549"/>
                  <a:gd name="connsiteX10" fmla="*/ 82750 w 82549"/>
                  <a:gd name="connsiteY10" fmla="*/ 41810 h 82549"/>
                  <a:gd name="connsiteX11" fmla="*/ 414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5" y="6884"/>
                    </a:moveTo>
                    <a:cubicBezTo>
                      <a:pt x="60763" y="6884"/>
                      <a:pt x="76400" y="22522"/>
                      <a:pt x="76400" y="41810"/>
                    </a:cubicBezTo>
                    <a:lnTo>
                      <a:pt x="76400" y="41810"/>
                    </a:lnTo>
                    <a:cubicBezTo>
                      <a:pt x="76400" y="61098"/>
                      <a:pt x="60763" y="76735"/>
                      <a:pt x="41475" y="76735"/>
                    </a:cubicBezTo>
                    <a:cubicBezTo>
                      <a:pt x="22187" y="76735"/>
                      <a:pt x="6550" y="61098"/>
                      <a:pt x="6550" y="41810"/>
                    </a:cubicBezTo>
                    <a:cubicBezTo>
                      <a:pt x="6550" y="22522"/>
                      <a:pt x="22187" y="6884"/>
                      <a:pt x="41475" y="6884"/>
                    </a:cubicBezTo>
                    <a:close/>
                    <a:moveTo>
                      <a:pt x="41475" y="535"/>
                    </a:moveTo>
                    <a:cubicBezTo>
                      <a:pt x="18680" y="535"/>
                      <a:pt x="200" y="19014"/>
                      <a:pt x="200" y="41810"/>
                    </a:cubicBezTo>
                    <a:cubicBezTo>
                      <a:pt x="200" y="64605"/>
                      <a:pt x="18680" y="83084"/>
                      <a:pt x="41475" y="83084"/>
                    </a:cubicBezTo>
                    <a:cubicBezTo>
                      <a:pt x="64270" y="83084"/>
                      <a:pt x="82750" y="64605"/>
                      <a:pt x="82750" y="41810"/>
                    </a:cubicBezTo>
                    <a:lnTo>
                      <a:pt x="82750" y="41810"/>
                    </a:lnTo>
                    <a:cubicBezTo>
                      <a:pt x="82750" y="19014"/>
                      <a:pt x="64270" y="535"/>
                      <a:pt x="414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F42A12C-6048-5F16-C679-CA8AB3E38F8C}"/>
                  </a:ext>
                </a:extLst>
              </p:cNvPr>
              <p:cNvSpPr/>
              <p:nvPr/>
            </p:nvSpPr>
            <p:spPr>
              <a:xfrm>
                <a:off x="3969321" y="5359400"/>
                <a:ext cx="82549" cy="82549"/>
              </a:xfrm>
              <a:custGeom>
                <a:avLst/>
                <a:gdLst>
                  <a:gd name="connsiteX0" fmla="*/ 41478 w 82549"/>
                  <a:gd name="connsiteY0" fmla="*/ 6872 h 82549"/>
                  <a:gd name="connsiteX1" fmla="*/ 76403 w 82549"/>
                  <a:gd name="connsiteY1" fmla="*/ 41798 h 82549"/>
                  <a:gd name="connsiteX2" fmla="*/ 76403 w 82549"/>
                  <a:gd name="connsiteY2" fmla="*/ 41798 h 82549"/>
                  <a:gd name="connsiteX3" fmla="*/ 41478 w 82549"/>
                  <a:gd name="connsiteY3" fmla="*/ 76723 h 82549"/>
                  <a:gd name="connsiteX4" fmla="*/ 6552 w 82549"/>
                  <a:gd name="connsiteY4" fmla="*/ 41798 h 82549"/>
                  <a:gd name="connsiteX5" fmla="*/ 41478 w 82549"/>
                  <a:gd name="connsiteY5" fmla="*/ 6872 h 82549"/>
                  <a:gd name="connsiteX6" fmla="*/ 41478 w 82549"/>
                  <a:gd name="connsiteY6" fmla="*/ 523 h 82549"/>
                  <a:gd name="connsiteX7" fmla="*/ 203 w 82549"/>
                  <a:gd name="connsiteY7" fmla="*/ 41798 h 82549"/>
                  <a:gd name="connsiteX8" fmla="*/ 41478 w 82549"/>
                  <a:gd name="connsiteY8" fmla="*/ 83072 h 82549"/>
                  <a:gd name="connsiteX9" fmla="*/ 82752 w 82549"/>
                  <a:gd name="connsiteY9" fmla="*/ 41798 h 82549"/>
                  <a:gd name="connsiteX10" fmla="*/ 82752 w 82549"/>
                  <a:gd name="connsiteY10" fmla="*/ 41798 h 82549"/>
                  <a:gd name="connsiteX11" fmla="*/ 41478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72"/>
                    </a:moveTo>
                    <a:cubicBezTo>
                      <a:pt x="60766" y="6872"/>
                      <a:pt x="76403" y="22510"/>
                      <a:pt x="76403" y="41798"/>
                    </a:cubicBezTo>
                    <a:lnTo>
                      <a:pt x="76403" y="41798"/>
                    </a:lnTo>
                    <a:cubicBezTo>
                      <a:pt x="76403" y="61086"/>
                      <a:pt x="60766" y="76723"/>
                      <a:pt x="41478" y="76723"/>
                    </a:cubicBezTo>
                    <a:cubicBezTo>
                      <a:pt x="22190" y="76723"/>
                      <a:pt x="6552" y="61086"/>
                      <a:pt x="6552" y="41798"/>
                    </a:cubicBezTo>
                    <a:cubicBezTo>
                      <a:pt x="6552" y="22510"/>
                      <a:pt x="22190" y="6872"/>
                      <a:pt x="41478" y="6872"/>
                    </a:cubicBezTo>
                    <a:close/>
                    <a:moveTo>
                      <a:pt x="41478" y="523"/>
                    </a:moveTo>
                    <a:cubicBezTo>
                      <a:pt x="18683" y="523"/>
                      <a:pt x="203" y="19002"/>
                      <a:pt x="203" y="41798"/>
                    </a:cubicBezTo>
                    <a:cubicBezTo>
                      <a:pt x="203" y="64593"/>
                      <a:pt x="18683" y="83072"/>
                      <a:pt x="41478" y="83072"/>
                    </a:cubicBezTo>
                    <a:cubicBezTo>
                      <a:pt x="64273" y="83072"/>
                      <a:pt x="82752" y="64593"/>
                      <a:pt x="82752" y="41798"/>
                    </a:cubicBezTo>
                    <a:lnTo>
                      <a:pt x="82752" y="41798"/>
                    </a:lnTo>
                    <a:cubicBezTo>
                      <a:pt x="82752" y="19002"/>
                      <a:pt x="64273" y="523"/>
                      <a:pt x="41478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0B0D339-6196-BF4C-04D8-007F549A9D30}"/>
                  </a:ext>
                </a:extLst>
              </p:cNvPr>
              <p:cNvSpPr/>
              <p:nvPr/>
            </p:nvSpPr>
            <p:spPr>
              <a:xfrm>
                <a:off x="3996182" y="5245100"/>
                <a:ext cx="82549" cy="82549"/>
              </a:xfrm>
              <a:custGeom>
                <a:avLst/>
                <a:gdLst>
                  <a:gd name="connsiteX0" fmla="*/ 41481 w 82549"/>
                  <a:gd name="connsiteY0" fmla="*/ 6860 h 82549"/>
                  <a:gd name="connsiteX1" fmla="*/ 76406 w 82549"/>
                  <a:gd name="connsiteY1" fmla="*/ 41786 h 82549"/>
                  <a:gd name="connsiteX2" fmla="*/ 76406 w 82549"/>
                  <a:gd name="connsiteY2" fmla="*/ 41786 h 82549"/>
                  <a:gd name="connsiteX3" fmla="*/ 41481 w 82549"/>
                  <a:gd name="connsiteY3" fmla="*/ 76711 h 82549"/>
                  <a:gd name="connsiteX4" fmla="*/ 6555 w 82549"/>
                  <a:gd name="connsiteY4" fmla="*/ 41786 h 82549"/>
                  <a:gd name="connsiteX5" fmla="*/ 41481 w 82549"/>
                  <a:gd name="connsiteY5" fmla="*/ 6860 h 82549"/>
                  <a:gd name="connsiteX6" fmla="*/ 41481 w 82549"/>
                  <a:gd name="connsiteY6" fmla="*/ 511 h 82549"/>
                  <a:gd name="connsiteX7" fmla="*/ 206 w 82549"/>
                  <a:gd name="connsiteY7" fmla="*/ 41786 h 82549"/>
                  <a:gd name="connsiteX8" fmla="*/ 41481 w 82549"/>
                  <a:gd name="connsiteY8" fmla="*/ 83060 h 82549"/>
                  <a:gd name="connsiteX9" fmla="*/ 82755 w 82549"/>
                  <a:gd name="connsiteY9" fmla="*/ 41786 h 82549"/>
                  <a:gd name="connsiteX10" fmla="*/ 82755 w 82549"/>
                  <a:gd name="connsiteY10" fmla="*/ 41786 h 82549"/>
                  <a:gd name="connsiteX11" fmla="*/ 41481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60"/>
                    </a:moveTo>
                    <a:cubicBezTo>
                      <a:pt x="60769" y="6860"/>
                      <a:pt x="76406" y="22498"/>
                      <a:pt x="76406" y="41786"/>
                    </a:cubicBezTo>
                    <a:lnTo>
                      <a:pt x="76406" y="41786"/>
                    </a:lnTo>
                    <a:cubicBezTo>
                      <a:pt x="76406" y="61074"/>
                      <a:pt x="60769" y="76711"/>
                      <a:pt x="41481" y="76711"/>
                    </a:cubicBezTo>
                    <a:cubicBezTo>
                      <a:pt x="22192" y="76711"/>
                      <a:pt x="6555" y="61074"/>
                      <a:pt x="6555" y="41786"/>
                    </a:cubicBezTo>
                    <a:cubicBezTo>
                      <a:pt x="6555" y="22498"/>
                      <a:pt x="22192" y="6860"/>
                      <a:pt x="41481" y="6860"/>
                    </a:cubicBezTo>
                    <a:close/>
                    <a:moveTo>
                      <a:pt x="41481" y="511"/>
                    </a:moveTo>
                    <a:cubicBezTo>
                      <a:pt x="18685" y="511"/>
                      <a:pt x="206" y="18990"/>
                      <a:pt x="206" y="41786"/>
                    </a:cubicBezTo>
                    <a:cubicBezTo>
                      <a:pt x="206" y="64581"/>
                      <a:pt x="18685" y="83060"/>
                      <a:pt x="41481" y="83060"/>
                    </a:cubicBezTo>
                    <a:cubicBezTo>
                      <a:pt x="64276" y="83060"/>
                      <a:pt x="82755" y="64581"/>
                      <a:pt x="82755" y="41786"/>
                    </a:cubicBezTo>
                    <a:lnTo>
                      <a:pt x="82755" y="41786"/>
                    </a:lnTo>
                    <a:cubicBezTo>
                      <a:pt x="82755" y="18990"/>
                      <a:pt x="64276" y="511"/>
                      <a:pt x="41481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0918BB0-BA42-DC10-2AE3-76D7A710066B}"/>
                  </a:ext>
                </a:extLst>
              </p:cNvPr>
              <p:cNvSpPr/>
              <p:nvPr/>
            </p:nvSpPr>
            <p:spPr>
              <a:xfrm>
                <a:off x="4023042" y="5130800"/>
                <a:ext cx="82549" cy="82549"/>
              </a:xfrm>
              <a:custGeom>
                <a:avLst/>
                <a:gdLst>
                  <a:gd name="connsiteX0" fmla="*/ 41483 w 82549"/>
                  <a:gd name="connsiteY0" fmla="*/ 6848 h 82549"/>
                  <a:gd name="connsiteX1" fmla="*/ 76409 w 82549"/>
                  <a:gd name="connsiteY1" fmla="*/ 41774 h 82549"/>
                  <a:gd name="connsiteX2" fmla="*/ 76409 w 82549"/>
                  <a:gd name="connsiteY2" fmla="*/ 41774 h 82549"/>
                  <a:gd name="connsiteX3" fmla="*/ 41483 w 82549"/>
                  <a:gd name="connsiteY3" fmla="*/ 76699 h 82549"/>
                  <a:gd name="connsiteX4" fmla="*/ 6558 w 82549"/>
                  <a:gd name="connsiteY4" fmla="*/ 41774 h 82549"/>
                  <a:gd name="connsiteX5" fmla="*/ 41483 w 82549"/>
                  <a:gd name="connsiteY5" fmla="*/ 6848 h 82549"/>
                  <a:gd name="connsiteX6" fmla="*/ 41483 w 82549"/>
                  <a:gd name="connsiteY6" fmla="*/ 499 h 82549"/>
                  <a:gd name="connsiteX7" fmla="*/ 209 w 82549"/>
                  <a:gd name="connsiteY7" fmla="*/ 41774 h 82549"/>
                  <a:gd name="connsiteX8" fmla="*/ 41483 w 82549"/>
                  <a:gd name="connsiteY8" fmla="*/ 83048 h 82549"/>
                  <a:gd name="connsiteX9" fmla="*/ 82758 w 82549"/>
                  <a:gd name="connsiteY9" fmla="*/ 41774 h 82549"/>
                  <a:gd name="connsiteX10" fmla="*/ 82758 w 82549"/>
                  <a:gd name="connsiteY10" fmla="*/ 41774 h 82549"/>
                  <a:gd name="connsiteX11" fmla="*/ 41483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48"/>
                    </a:moveTo>
                    <a:cubicBezTo>
                      <a:pt x="60772" y="6848"/>
                      <a:pt x="76409" y="22486"/>
                      <a:pt x="76409" y="41774"/>
                    </a:cubicBezTo>
                    <a:lnTo>
                      <a:pt x="76409" y="41774"/>
                    </a:lnTo>
                    <a:cubicBezTo>
                      <a:pt x="76409" y="61062"/>
                      <a:pt x="60772" y="76699"/>
                      <a:pt x="41483" y="76699"/>
                    </a:cubicBezTo>
                    <a:cubicBezTo>
                      <a:pt x="22195" y="76699"/>
                      <a:pt x="6558" y="61062"/>
                      <a:pt x="6558" y="41774"/>
                    </a:cubicBezTo>
                    <a:cubicBezTo>
                      <a:pt x="6558" y="22486"/>
                      <a:pt x="22195" y="6848"/>
                      <a:pt x="41483" y="6848"/>
                    </a:cubicBezTo>
                    <a:close/>
                    <a:moveTo>
                      <a:pt x="41483" y="499"/>
                    </a:moveTo>
                    <a:cubicBezTo>
                      <a:pt x="18688" y="499"/>
                      <a:pt x="209" y="18978"/>
                      <a:pt x="209" y="41774"/>
                    </a:cubicBezTo>
                    <a:cubicBezTo>
                      <a:pt x="209" y="64569"/>
                      <a:pt x="18688" y="83048"/>
                      <a:pt x="41483" y="83048"/>
                    </a:cubicBezTo>
                    <a:cubicBezTo>
                      <a:pt x="64279" y="83048"/>
                      <a:pt x="82758" y="64569"/>
                      <a:pt x="82758" y="41774"/>
                    </a:cubicBezTo>
                    <a:lnTo>
                      <a:pt x="82758" y="41774"/>
                    </a:lnTo>
                    <a:cubicBezTo>
                      <a:pt x="82758" y="18978"/>
                      <a:pt x="64279" y="499"/>
                      <a:pt x="41483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8DB78BD-456A-2726-9C39-41CED03CC352}"/>
                  </a:ext>
                </a:extLst>
              </p:cNvPr>
              <p:cNvSpPr/>
              <p:nvPr/>
            </p:nvSpPr>
            <p:spPr>
              <a:xfrm>
                <a:off x="4049903" y="5130800"/>
                <a:ext cx="82549" cy="82549"/>
              </a:xfrm>
              <a:custGeom>
                <a:avLst/>
                <a:gdLst>
                  <a:gd name="connsiteX0" fmla="*/ 41486 w 82549"/>
                  <a:gd name="connsiteY0" fmla="*/ 6848 h 82549"/>
                  <a:gd name="connsiteX1" fmla="*/ 76412 w 82549"/>
                  <a:gd name="connsiteY1" fmla="*/ 41774 h 82549"/>
                  <a:gd name="connsiteX2" fmla="*/ 76412 w 82549"/>
                  <a:gd name="connsiteY2" fmla="*/ 41774 h 82549"/>
                  <a:gd name="connsiteX3" fmla="*/ 41486 w 82549"/>
                  <a:gd name="connsiteY3" fmla="*/ 76699 h 82549"/>
                  <a:gd name="connsiteX4" fmla="*/ 6561 w 82549"/>
                  <a:gd name="connsiteY4" fmla="*/ 41774 h 82549"/>
                  <a:gd name="connsiteX5" fmla="*/ 41486 w 82549"/>
                  <a:gd name="connsiteY5" fmla="*/ 6848 h 82549"/>
                  <a:gd name="connsiteX6" fmla="*/ 41486 w 82549"/>
                  <a:gd name="connsiteY6" fmla="*/ 499 h 82549"/>
                  <a:gd name="connsiteX7" fmla="*/ 212 w 82549"/>
                  <a:gd name="connsiteY7" fmla="*/ 41774 h 82549"/>
                  <a:gd name="connsiteX8" fmla="*/ 41486 w 82549"/>
                  <a:gd name="connsiteY8" fmla="*/ 83048 h 82549"/>
                  <a:gd name="connsiteX9" fmla="*/ 82761 w 82549"/>
                  <a:gd name="connsiteY9" fmla="*/ 41774 h 82549"/>
                  <a:gd name="connsiteX10" fmla="*/ 82761 w 82549"/>
                  <a:gd name="connsiteY10" fmla="*/ 41774 h 82549"/>
                  <a:gd name="connsiteX11" fmla="*/ 41486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48"/>
                    </a:moveTo>
                    <a:cubicBezTo>
                      <a:pt x="60774" y="6848"/>
                      <a:pt x="76412" y="22486"/>
                      <a:pt x="76412" y="41774"/>
                    </a:cubicBezTo>
                    <a:lnTo>
                      <a:pt x="76412" y="41774"/>
                    </a:lnTo>
                    <a:cubicBezTo>
                      <a:pt x="76412" y="61062"/>
                      <a:pt x="60774" y="76699"/>
                      <a:pt x="41486" y="76699"/>
                    </a:cubicBezTo>
                    <a:cubicBezTo>
                      <a:pt x="22198" y="76699"/>
                      <a:pt x="6561" y="61062"/>
                      <a:pt x="6561" y="41774"/>
                    </a:cubicBezTo>
                    <a:cubicBezTo>
                      <a:pt x="6561" y="22486"/>
                      <a:pt x="22198" y="6848"/>
                      <a:pt x="41486" y="6848"/>
                    </a:cubicBezTo>
                    <a:close/>
                    <a:moveTo>
                      <a:pt x="41486" y="499"/>
                    </a:moveTo>
                    <a:cubicBezTo>
                      <a:pt x="18691" y="499"/>
                      <a:pt x="212" y="18978"/>
                      <a:pt x="212" y="41774"/>
                    </a:cubicBezTo>
                    <a:cubicBezTo>
                      <a:pt x="212" y="64569"/>
                      <a:pt x="18691" y="83048"/>
                      <a:pt x="41486" y="83048"/>
                    </a:cubicBezTo>
                    <a:cubicBezTo>
                      <a:pt x="64281" y="83048"/>
                      <a:pt x="82761" y="64569"/>
                      <a:pt x="82761" y="41774"/>
                    </a:cubicBezTo>
                    <a:lnTo>
                      <a:pt x="82761" y="41774"/>
                    </a:lnTo>
                    <a:cubicBezTo>
                      <a:pt x="82761" y="18978"/>
                      <a:pt x="64281" y="499"/>
                      <a:pt x="41486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3D41379-63CF-4F5F-F535-CB8DD8D34E06}"/>
                  </a:ext>
                </a:extLst>
              </p:cNvPr>
              <p:cNvSpPr/>
              <p:nvPr/>
            </p:nvSpPr>
            <p:spPr>
              <a:xfrm>
                <a:off x="4076763" y="5245100"/>
                <a:ext cx="82549" cy="82549"/>
              </a:xfrm>
              <a:custGeom>
                <a:avLst/>
                <a:gdLst>
                  <a:gd name="connsiteX0" fmla="*/ 41489 w 82549"/>
                  <a:gd name="connsiteY0" fmla="*/ 6860 h 82549"/>
                  <a:gd name="connsiteX1" fmla="*/ 76414 w 82549"/>
                  <a:gd name="connsiteY1" fmla="*/ 41786 h 82549"/>
                  <a:gd name="connsiteX2" fmla="*/ 76414 w 82549"/>
                  <a:gd name="connsiteY2" fmla="*/ 41786 h 82549"/>
                  <a:gd name="connsiteX3" fmla="*/ 41489 w 82549"/>
                  <a:gd name="connsiteY3" fmla="*/ 76711 h 82549"/>
                  <a:gd name="connsiteX4" fmla="*/ 6564 w 82549"/>
                  <a:gd name="connsiteY4" fmla="*/ 41786 h 82549"/>
                  <a:gd name="connsiteX5" fmla="*/ 41489 w 82549"/>
                  <a:gd name="connsiteY5" fmla="*/ 6860 h 82549"/>
                  <a:gd name="connsiteX6" fmla="*/ 41489 w 82549"/>
                  <a:gd name="connsiteY6" fmla="*/ 511 h 82549"/>
                  <a:gd name="connsiteX7" fmla="*/ 214 w 82549"/>
                  <a:gd name="connsiteY7" fmla="*/ 41786 h 82549"/>
                  <a:gd name="connsiteX8" fmla="*/ 41489 w 82549"/>
                  <a:gd name="connsiteY8" fmla="*/ 83060 h 82549"/>
                  <a:gd name="connsiteX9" fmla="*/ 82764 w 82549"/>
                  <a:gd name="connsiteY9" fmla="*/ 41786 h 82549"/>
                  <a:gd name="connsiteX10" fmla="*/ 82764 w 82549"/>
                  <a:gd name="connsiteY10" fmla="*/ 41786 h 82549"/>
                  <a:gd name="connsiteX11" fmla="*/ 41489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9" y="6860"/>
                    </a:moveTo>
                    <a:cubicBezTo>
                      <a:pt x="60777" y="6860"/>
                      <a:pt x="76414" y="22498"/>
                      <a:pt x="76414" y="41786"/>
                    </a:cubicBezTo>
                    <a:lnTo>
                      <a:pt x="76414" y="41786"/>
                    </a:lnTo>
                    <a:cubicBezTo>
                      <a:pt x="76414" y="61074"/>
                      <a:pt x="60777" y="76711"/>
                      <a:pt x="41489" y="76711"/>
                    </a:cubicBezTo>
                    <a:cubicBezTo>
                      <a:pt x="22201" y="76711"/>
                      <a:pt x="6564" y="61074"/>
                      <a:pt x="6564" y="41786"/>
                    </a:cubicBezTo>
                    <a:cubicBezTo>
                      <a:pt x="6564" y="22498"/>
                      <a:pt x="22201" y="6860"/>
                      <a:pt x="41489" y="6860"/>
                    </a:cubicBezTo>
                    <a:close/>
                    <a:moveTo>
                      <a:pt x="41489" y="511"/>
                    </a:moveTo>
                    <a:cubicBezTo>
                      <a:pt x="18694" y="511"/>
                      <a:pt x="214" y="18990"/>
                      <a:pt x="214" y="41786"/>
                    </a:cubicBezTo>
                    <a:cubicBezTo>
                      <a:pt x="214" y="64581"/>
                      <a:pt x="18694" y="83060"/>
                      <a:pt x="41489" y="83060"/>
                    </a:cubicBezTo>
                    <a:cubicBezTo>
                      <a:pt x="64284" y="83060"/>
                      <a:pt x="82764" y="64581"/>
                      <a:pt x="82764" y="41786"/>
                    </a:cubicBezTo>
                    <a:lnTo>
                      <a:pt x="82764" y="41786"/>
                    </a:lnTo>
                    <a:cubicBezTo>
                      <a:pt x="82764" y="18990"/>
                      <a:pt x="64284" y="511"/>
                      <a:pt x="41489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ED07529-1386-985C-CC47-6A5B937B6283}"/>
                  </a:ext>
                </a:extLst>
              </p:cNvPr>
              <p:cNvSpPr/>
              <p:nvPr/>
            </p:nvSpPr>
            <p:spPr>
              <a:xfrm>
                <a:off x="4103624" y="5359400"/>
                <a:ext cx="82549" cy="82549"/>
              </a:xfrm>
              <a:custGeom>
                <a:avLst/>
                <a:gdLst>
                  <a:gd name="connsiteX0" fmla="*/ 41492 w 82549"/>
                  <a:gd name="connsiteY0" fmla="*/ 6872 h 82549"/>
                  <a:gd name="connsiteX1" fmla="*/ 76417 w 82549"/>
                  <a:gd name="connsiteY1" fmla="*/ 41798 h 82549"/>
                  <a:gd name="connsiteX2" fmla="*/ 76417 w 82549"/>
                  <a:gd name="connsiteY2" fmla="*/ 41798 h 82549"/>
                  <a:gd name="connsiteX3" fmla="*/ 41492 w 82549"/>
                  <a:gd name="connsiteY3" fmla="*/ 76723 h 82549"/>
                  <a:gd name="connsiteX4" fmla="*/ 6567 w 82549"/>
                  <a:gd name="connsiteY4" fmla="*/ 41798 h 82549"/>
                  <a:gd name="connsiteX5" fmla="*/ 41492 w 82549"/>
                  <a:gd name="connsiteY5" fmla="*/ 6872 h 82549"/>
                  <a:gd name="connsiteX6" fmla="*/ 41492 w 82549"/>
                  <a:gd name="connsiteY6" fmla="*/ 523 h 82549"/>
                  <a:gd name="connsiteX7" fmla="*/ 217 w 82549"/>
                  <a:gd name="connsiteY7" fmla="*/ 41798 h 82549"/>
                  <a:gd name="connsiteX8" fmla="*/ 41492 w 82549"/>
                  <a:gd name="connsiteY8" fmla="*/ 83072 h 82549"/>
                  <a:gd name="connsiteX9" fmla="*/ 82767 w 82549"/>
                  <a:gd name="connsiteY9" fmla="*/ 41798 h 82549"/>
                  <a:gd name="connsiteX10" fmla="*/ 82767 w 82549"/>
                  <a:gd name="connsiteY10" fmla="*/ 41798 h 82549"/>
                  <a:gd name="connsiteX11" fmla="*/ 41492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2" y="6872"/>
                    </a:moveTo>
                    <a:cubicBezTo>
                      <a:pt x="60780" y="6872"/>
                      <a:pt x="76417" y="22510"/>
                      <a:pt x="76417" y="41798"/>
                    </a:cubicBezTo>
                    <a:lnTo>
                      <a:pt x="76417" y="41798"/>
                    </a:lnTo>
                    <a:cubicBezTo>
                      <a:pt x="76417" y="61086"/>
                      <a:pt x="60780" y="76723"/>
                      <a:pt x="41492" y="76723"/>
                    </a:cubicBezTo>
                    <a:cubicBezTo>
                      <a:pt x="22204" y="76723"/>
                      <a:pt x="6567" y="61086"/>
                      <a:pt x="6567" y="41798"/>
                    </a:cubicBezTo>
                    <a:cubicBezTo>
                      <a:pt x="6567" y="22510"/>
                      <a:pt x="22204" y="6872"/>
                      <a:pt x="41492" y="6872"/>
                    </a:cubicBezTo>
                    <a:close/>
                    <a:moveTo>
                      <a:pt x="41492" y="523"/>
                    </a:moveTo>
                    <a:cubicBezTo>
                      <a:pt x="18697" y="523"/>
                      <a:pt x="217" y="19002"/>
                      <a:pt x="217" y="41798"/>
                    </a:cubicBezTo>
                    <a:cubicBezTo>
                      <a:pt x="217" y="64593"/>
                      <a:pt x="18697" y="83072"/>
                      <a:pt x="41492" y="83072"/>
                    </a:cubicBezTo>
                    <a:cubicBezTo>
                      <a:pt x="64287" y="83072"/>
                      <a:pt x="82767" y="64593"/>
                      <a:pt x="82767" y="41798"/>
                    </a:cubicBezTo>
                    <a:lnTo>
                      <a:pt x="82767" y="41798"/>
                    </a:lnTo>
                    <a:cubicBezTo>
                      <a:pt x="82767" y="19002"/>
                      <a:pt x="64287" y="523"/>
                      <a:pt x="41492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706F6460-4795-9018-BFD9-1D5CFBB08A19}"/>
                  </a:ext>
                </a:extLst>
              </p:cNvPr>
              <p:cNvSpPr/>
              <p:nvPr/>
            </p:nvSpPr>
            <p:spPr>
              <a:xfrm>
                <a:off x="4130484" y="5473700"/>
                <a:ext cx="82549" cy="82549"/>
              </a:xfrm>
              <a:custGeom>
                <a:avLst/>
                <a:gdLst>
                  <a:gd name="connsiteX0" fmla="*/ 41495 w 82549"/>
                  <a:gd name="connsiteY0" fmla="*/ 6884 h 82549"/>
                  <a:gd name="connsiteX1" fmla="*/ 76420 w 82549"/>
                  <a:gd name="connsiteY1" fmla="*/ 41810 h 82549"/>
                  <a:gd name="connsiteX2" fmla="*/ 76420 w 82549"/>
                  <a:gd name="connsiteY2" fmla="*/ 41810 h 82549"/>
                  <a:gd name="connsiteX3" fmla="*/ 41495 w 82549"/>
                  <a:gd name="connsiteY3" fmla="*/ 76735 h 82549"/>
                  <a:gd name="connsiteX4" fmla="*/ 6569 w 82549"/>
                  <a:gd name="connsiteY4" fmla="*/ 41810 h 82549"/>
                  <a:gd name="connsiteX5" fmla="*/ 41495 w 82549"/>
                  <a:gd name="connsiteY5" fmla="*/ 6884 h 82549"/>
                  <a:gd name="connsiteX6" fmla="*/ 41495 w 82549"/>
                  <a:gd name="connsiteY6" fmla="*/ 535 h 82549"/>
                  <a:gd name="connsiteX7" fmla="*/ 220 w 82549"/>
                  <a:gd name="connsiteY7" fmla="*/ 41810 h 82549"/>
                  <a:gd name="connsiteX8" fmla="*/ 41495 w 82549"/>
                  <a:gd name="connsiteY8" fmla="*/ 83084 h 82549"/>
                  <a:gd name="connsiteX9" fmla="*/ 82769 w 82549"/>
                  <a:gd name="connsiteY9" fmla="*/ 41810 h 82549"/>
                  <a:gd name="connsiteX10" fmla="*/ 82769 w 82549"/>
                  <a:gd name="connsiteY10" fmla="*/ 41810 h 82549"/>
                  <a:gd name="connsiteX11" fmla="*/ 414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5" y="6884"/>
                    </a:moveTo>
                    <a:cubicBezTo>
                      <a:pt x="60783" y="6884"/>
                      <a:pt x="76420" y="22522"/>
                      <a:pt x="76420" y="41810"/>
                    </a:cubicBezTo>
                    <a:lnTo>
                      <a:pt x="76420" y="41810"/>
                    </a:lnTo>
                    <a:cubicBezTo>
                      <a:pt x="76420" y="61098"/>
                      <a:pt x="60783" y="76735"/>
                      <a:pt x="41495" y="76735"/>
                    </a:cubicBezTo>
                    <a:cubicBezTo>
                      <a:pt x="22207" y="76735"/>
                      <a:pt x="6569" y="61098"/>
                      <a:pt x="6569" y="41810"/>
                    </a:cubicBezTo>
                    <a:cubicBezTo>
                      <a:pt x="6569" y="22522"/>
                      <a:pt x="22207" y="6884"/>
                      <a:pt x="41495" y="6884"/>
                    </a:cubicBezTo>
                    <a:close/>
                    <a:moveTo>
                      <a:pt x="41495" y="535"/>
                    </a:moveTo>
                    <a:cubicBezTo>
                      <a:pt x="18699" y="535"/>
                      <a:pt x="220" y="19014"/>
                      <a:pt x="220" y="41810"/>
                    </a:cubicBezTo>
                    <a:cubicBezTo>
                      <a:pt x="220" y="64605"/>
                      <a:pt x="18699" y="83084"/>
                      <a:pt x="41495" y="83084"/>
                    </a:cubicBezTo>
                    <a:cubicBezTo>
                      <a:pt x="64290" y="83084"/>
                      <a:pt x="82769" y="64605"/>
                      <a:pt x="82769" y="41810"/>
                    </a:cubicBezTo>
                    <a:lnTo>
                      <a:pt x="82769" y="41810"/>
                    </a:lnTo>
                    <a:cubicBezTo>
                      <a:pt x="82769" y="19014"/>
                      <a:pt x="64290" y="535"/>
                      <a:pt x="414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73E9DB9-7968-8A9A-C2CC-15A6937AE4D1}"/>
                  </a:ext>
                </a:extLst>
              </p:cNvPr>
              <p:cNvSpPr/>
              <p:nvPr/>
            </p:nvSpPr>
            <p:spPr>
              <a:xfrm>
                <a:off x="4157345" y="5588000"/>
                <a:ext cx="82549" cy="82549"/>
              </a:xfrm>
              <a:custGeom>
                <a:avLst/>
                <a:gdLst>
                  <a:gd name="connsiteX0" fmla="*/ 41497 w 82549"/>
                  <a:gd name="connsiteY0" fmla="*/ 6896 h 82549"/>
                  <a:gd name="connsiteX1" fmla="*/ 76423 w 82549"/>
                  <a:gd name="connsiteY1" fmla="*/ 41822 h 82549"/>
                  <a:gd name="connsiteX2" fmla="*/ 76423 w 82549"/>
                  <a:gd name="connsiteY2" fmla="*/ 41822 h 82549"/>
                  <a:gd name="connsiteX3" fmla="*/ 41497 w 82549"/>
                  <a:gd name="connsiteY3" fmla="*/ 76747 h 82549"/>
                  <a:gd name="connsiteX4" fmla="*/ 6572 w 82549"/>
                  <a:gd name="connsiteY4" fmla="*/ 41822 h 82549"/>
                  <a:gd name="connsiteX5" fmla="*/ 41497 w 82549"/>
                  <a:gd name="connsiteY5" fmla="*/ 6896 h 82549"/>
                  <a:gd name="connsiteX6" fmla="*/ 41497 w 82549"/>
                  <a:gd name="connsiteY6" fmla="*/ 547 h 82549"/>
                  <a:gd name="connsiteX7" fmla="*/ 223 w 82549"/>
                  <a:gd name="connsiteY7" fmla="*/ 41822 h 82549"/>
                  <a:gd name="connsiteX8" fmla="*/ 41497 w 82549"/>
                  <a:gd name="connsiteY8" fmla="*/ 83096 h 82549"/>
                  <a:gd name="connsiteX9" fmla="*/ 82772 w 82549"/>
                  <a:gd name="connsiteY9" fmla="*/ 41822 h 82549"/>
                  <a:gd name="connsiteX10" fmla="*/ 82772 w 82549"/>
                  <a:gd name="connsiteY10" fmla="*/ 41822 h 82549"/>
                  <a:gd name="connsiteX11" fmla="*/ 41497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7" y="6896"/>
                    </a:moveTo>
                    <a:cubicBezTo>
                      <a:pt x="60786" y="6896"/>
                      <a:pt x="76423" y="22534"/>
                      <a:pt x="76423" y="41822"/>
                    </a:cubicBezTo>
                    <a:lnTo>
                      <a:pt x="76423" y="41822"/>
                    </a:lnTo>
                    <a:cubicBezTo>
                      <a:pt x="76423" y="61110"/>
                      <a:pt x="60786" y="76747"/>
                      <a:pt x="41497" y="76747"/>
                    </a:cubicBezTo>
                    <a:cubicBezTo>
                      <a:pt x="22209" y="76747"/>
                      <a:pt x="6572" y="61110"/>
                      <a:pt x="6572" y="41822"/>
                    </a:cubicBezTo>
                    <a:cubicBezTo>
                      <a:pt x="6572" y="22534"/>
                      <a:pt x="22209" y="6896"/>
                      <a:pt x="41497" y="6896"/>
                    </a:cubicBezTo>
                    <a:close/>
                    <a:moveTo>
                      <a:pt x="41497" y="547"/>
                    </a:moveTo>
                    <a:cubicBezTo>
                      <a:pt x="18702" y="547"/>
                      <a:pt x="223" y="19026"/>
                      <a:pt x="223" y="41822"/>
                    </a:cubicBezTo>
                    <a:cubicBezTo>
                      <a:pt x="223" y="64617"/>
                      <a:pt x="18702" y="83096"/>
                      <a:pt x="41497" y="83096"/>
                    </a:cubicBezTo>
                    <a:cubicBezTo>
                      <a:pt x="64293" y="83096"/>
                      <a:pt x="82772" y="64617"/>
                      <a:pt x="82772" y="41822"/>
                    </a:cubicBezTo>
                    <a:lnTo>
                      <a:pt x="82772" y="41822"/>
                    </a:lnTo>
                    <a:cubicBezTo>
                      <a:pt x="82772" y="19026"/>
                      <a:pt x="64293" y="547"/>
                      <a:pt x="41497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FB4C2F9-4AF2-7857-CC00-782B4D629C3E}"/>
                  </a:ext>
                </a:extLst>
              </p:cNvPr>
              <p:cNvSpPr/>
              <p:nvPr/>
            </p:nvSpPr>
            <p:spPr>
              <a:xfrm>
                <a:off x="4184205" y="5702300"/>
                <a:ext cx="82549" cy="82549"/>
              </a:xfrm>
              <a:custGeom>
                <a:avLst/>
                <a:gdLst>
                  <a:gd name="connsiteX0" fmla="*/ 41500 w 82549"/>
                  <a:gd name="connsiteY0" fmla="*/ 6908 h 82549"/>
                  <a:gd name="connsiteX1" fmla="*/ 76426 w 82549"/>
                  <a:gd name="connsiteY1" fmla="*/ 41834 h 82549"/>
                  <a:gd name="connsiteX2" fmla="*/ 76426 w 82549"/>
                  <a:gd name="connsiteY2" fmla="*/ 41834 h 82549"/>
                  <a:gd name="connsiteX3" fmla="*/ 41500 w 82549"/>
                  <a:gd name="connsiteY3" fmla="*/ 76759 h 82549"/>
                  <a:gd name="connsiteX4" fmla="*/ 6575 w 82549"/>
                  <a:gd name="connsiteY4" fmla="*/ 41834 h 82549"/>
                  <a:gd name="connsiteX5" fmla="*/ 41500 w 82549"/>
                  <a:gd name="connsiteY5" fmla="*/ 6908 h 82549"/>
                  <a:gd name="connsiteX6" fmla="*/ 41500 w 82549"/>
                  <a:gd name="connsiteY6" fmla="*/ 559 h 82549"/>
                  <a:gd name="connsiteX7" fmla="*/ 226 w 82549"/>
                  <a:gd name="connsiteY7" fmla="*/ 41834 h 82549"/>
                  <a:gd name="connsiteX8" fmla="*/ 41500 w 82549"/>
                  <a:gd name="connsiteY8" fmla="*/ 83108 h 82549"/>
                  <a:gd name="connsiteX9" fmla="*/ 82775 w 82549"/>
                  <a:gd name="connsiteY9" fmla="*/ 41834 h 82549"/>
                  <a:gd name="connsiteX10" fmla="*/ 82775 w 82549"/>
                  <a:gd name="connsiteY10" fmla="*/ 41834 h 82549"/>
                  <a:gd name="connsiteX11" fmla="*/ 4150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0" y="6908"/>
                    </a:moveTo>
                    <a:cubicBezTo>
                      <a:pt x="60788" y="6908"/>
                      <a:pt x="76426" y="22546"/>
                      <a:pt x="76426" y="41834"/>
                    </a:cubicBezTo>
                    <a:lnTo>
                      <a:pt x="76426" y="41834"/>
                    </a:lnTo>
                    <a:cubicBezTo>
                      <a:pt x="76426" y="61122"/>
                      <a:pt x="60788" y="76759"/>
                      <a:pt x="41500" y="76759"/>
                    </a:cubicBezTo>
                    <a:cubicBezTo>
                      <a:pt x="22212" y="76759"/>
                      <a:pt x="6575" y="61122"/>
                      <a:pt x="6575" y="41834"/>
                    </a:cubicBezTo>
                    <a:cubicBezTo>
                      <a:pt x="6575" y="22546"/>
                      <a:pt x="22212" y="6908"/>
                      <a:pt x="41500" y="6908"/>
                    </a:cubicBezTo>
                    <a:close/>
                    <a:moveTo>
                      <a:pt x="41500" y="559"/>
                    </a:moveTo>
                    <a:cubicBezTo>
                      <a:pt x="18705" y="559"/>
                      <a:pt x="226" y="19038"/>
                      <a:pt x="226" y="41834"/>
                    </a:cubicBezTo>
                    <a:cubicBezTo>
                      <a:pt x="226" y="64629"/>
                      <a:pt x="18705" y="83108"/>
                      <a:pt x="41500" y="83108"/>
                    </a:cubicBezTo>
                    <a:cubicBezTo>
                      <a:pt x="64296" y="83108"/>
                      <a:pt x="82775" y="64629"/>
                      <a:pt x="82775" y="41834"/>
                    </a:cubicBezTo>
                    <a:lnTo>
                      <a:pt x="82775" y="41834"/>
                    </a:lnTo>
                    <a:cubicBezTo>
                      <a:pt x="82775" y="19038"/>
                      <a:pt x="64296" y="559"/>
                      <a:pt x="4150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9252E4D-9C8D-CC21-B2E7-B4282CAF188D}"/>
                  </a:ext>
                </a:extLst>
              </p:cNvPr>
              <p:cNvSpPr/>
              <p:nvPr/>
            </p:nvSpPr>
            <p:spPr>
              <a:xfrm>
                <a:off x="4211066" y="5702300"/>
                <a:ext cx="82549" cy="82549"/>
              </a:xfrm>
              <a:custGeom>
                <a:avLst/>
                <a:gdLst>
                  <a:gd name="connsiteX0" fmla="*/ 41503 w 82549"/>
                  <a:gd name="connsiteY0" fmla="*/ 6908 h 82549"/>
                  <a:gd name="connsiteX1" fmla="*/ 76428 w 82549"/>
                  <a:gd name="connsiteY1" fmla="*/ 41834 h 82549"/>
                  <a:gd name="connsiteX2" fmla="*/ 76428 w 82549"/>
                  <a:gd name="connsiteY2" fmla="*/ 41834 h 82549"/>
                  <a:gd name="connsiteX3" fmla="*/ 41503 w 82549"/>
                  <a:gd name="connsiteY3" fmla="*/ 76759 h 82549"/>
                  <a:gd name="connsiteX4" fmla="*/ 6578 w 82549"/>
                  <a:gd name="connsiteY4" fmla="*/ 41834 h 82549"/>
                  <a:gd name="connsiteX5" fmla="*/ 41503 w 82549"/>
                  <a:gd name="connsiteY5" fmla="*/ 6908 h 82549"/>
                  <a:gd name="connsiteX6" fmla="*/ 41503 w 82549"/>
                  <a:gd name="connsiteY6" fmla="*/ 559 h 82549"/>
                  <a:gd name="connsiteX7" fmla="*/ 228 w 82549"/>
                  <a:gd name="connsiteY7" fmla="*/ 41834 h 82549"/>
                  <a:gd name="connsiteX8" fmla="*/ 41503 w 82549"/>
                  <a:gd name="connsiteY8" fmla="*/ 83108 h 82549"/>
                  <a:gd name="connsiteX9" fmla="*/ 82778 w 82549"/>
                  <a:gd name="connsiteY9" fmla="*/ 41834 h 82549"/>
                  <a:gd name="connsiteX10" fmla="*/ 82778 w 82549"/>
                  <a:gd name="connsiteY10" fmla="*/ 41834 h 82549"/>
                  <a:gd name="connsiteX11" fmla="*/ 4150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3" y="6908"/>
                    </a:moveTo>
                    <a:cubicBezTo>
                      <a:pt x="60791" y="6908"/>
                      <a:pt x="76428" y="22546"/>
                      <a:pt x="76428" y="41834"/>
                    </a:cubicBezTo>
                    <a:lnTo>
                      <a:pt x="76428" y="41834"/>
                    </a:lnTo>
                    <a:cubicBezTo>
                      <a:pt x="76428" y="61122"/>
                      <a:pt x="60791" y="76759"/>
                      <a:pt x="41503" y="76759"/>
                    </a:cubicBezTo>
                    <a:cubicBezTo>
                      <a:pt x="22215" y="76759"/>
                      <a:pt x="6578" y="61122"/>
                      <a:pt x="6578" y="41834"/>
                    </a:cubicBezTo>
                    <a:cubicBezTo>
                      <a:pt x="6578" y="22546"/>
                      <a:pt x="22215" y="6908"/>
                      <a:pt x="41503" y="6908"/>
                    </a:cubicBezTo>
                    <a:close/>
                    <a:moveTo>
                      <a:pt x="41503" y="559"/>
                    </a:moveTo>
                    <a:cubicBezTo>
                      <a:pt x="18708" y="559"/>
                      <a:pt x="228" y="19038"/>
                      <a:pt x="228" y="41834"/>
                    </a:cubicBezTo>
                    <a:cubicBezTo>
                      <a:pt x="228" y="64629"/>
                      <a:pt x="18708" y="83108"/>
                      <a:pt x="41503" y="83108"/>
                    </a:cubicBezTo>
                    <a:cubicBezTo>
                      <a:pt x="64298" y="83108"/>
                      <a:pt x="82778" y="64629"/>
                      <a:pt x="82778" y="41834"/>
                    </a:cubicBezTo>
                    <a:lnTo>
                      <a:pt x="82778" y="41834"/>
                    </a:lnTo>
                    <a:cubicBezTo>
                      <a:pt x="82778" y="19038"/>
                      <a:pt x="64298" y="559"/>
                      <a:pt x="4150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986179D-C280-8A29-46BA-EFB26628FF7B}"/>
                  </a:ext>
                </a:extLst>
              </p:cNvPr>
              <p:cNvSpPr/>
              <p:nvPr/>
            </p:nvSpPr>
            <p:spPr>
              <a:xfrm>
                <a:off x="4237926" y="5702300"/>
                <a:ext cx="82549" cy="82549"/>
              </a:xfrm>
              <a:custGeom>
                <a:avLst/>
                <a:gdLst>
                  <a:gd name="connsiteX0" fmla="*/ 41506 w 82549"/>
                  <a:gd name="connsiteY0" fmla="*/ 6908 h 82549"/>
                  <a:gd name="connsiteX1" fmla="*/ 76431 w 82549"/>
                  <a:gd name="connsiteY1" fmla="*/ 41834 h 82549"/>
                  <a:gd name="connsiteX2" fmla="*/ 76431 w 82549"/>
                  <a:gd name="connsiteY2" fmla="*/ 41834 h 82549"/>
                  <a:gd name="connsiteX3" fmla="*/ 41506 w 82549"/>
                  <a:gd name="connsiteY3" fmla="*/ 76759 h 82549"/>
                  <a:gd name="connsiteX4" fmla="*/ 6581 w 82549"/>
                  <a:gd name="connsiteY4" fmla="*/ 41834 h 82549"/>
                  <a:gd name="connsiteX5" fmla="*/ 41506 w 82549"/>
                  <a:gd name="connsiteY5" fmla="*/ 6908 h 82549"/>
                  <a:gd name="connsiteX6" fmla="*/ 41506 w 82549"/>
                  <a:gd name="connsiteY6" fmla="*/ 559 h 82549"/>
                  <a:gd name="connsiteX7" fmla="*/ 231 w 82549"/>
                  <a:gd name="connsiteY7" fmla="*/ 41834 h 82549"/>
                  <a:gd name="connsiteX8" fmla="*/ 41506 w 82549"/>
                  <a:gd name="connsiteY8" fmla="*/ 83108 h 82549"/>
                  <a:gd name="connsiteX9" fmla="*/ 82781 w 82549"/>
                  <a:gd name="connsiteY9" fmla="*/ 41834 h 82549"/>
                  <a:gd name="connsiteX10" fmla="*/ 82781 w 82549"/>
                  <a:gd name="connsiteY10" fmla="*/ 41834 h 82549"/>
                  <a:gd name="connsiteX11" fmla="*/ 4150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908"/>
                    </a:moveTo>
                    <a:cubicBezTo>
                      <a:pt x="60794" y="6908"/>
                      <a:pt x="76431" y="22546"/>
                      <a:pt x="76431" y="41834"/>
                    </a:cubicBezTo>
                    <a:lnTo>
                      <a:pt x="76431" y="41834"/>
                    </a:lnTo>
                    <a:cubicBezTo>
                      <a:pt x="76431" y="61122"/>
                      <a:pt x="60794" y="76759"/>
                      <a:pt x="41506" y="76759"/>
                    </a:cubicBezTo>
                    <a:cubicBezTo>
                      <a:pt x="22218" y="76759"/>
                      <a:pt x="6581" y="61122"/>
                      <a:pt x="6581" y="41834"/>
                    </a:cubicBezTo>
                    <a:cubicBezTo>
                      <a:pt x="6581" y="22546"/>
                      <a:pt x="22218" y="6908"/>
                      <a:pt x="41506" y="6908"/>
                    </a:cubicBezTo>
                    <a:close/>
                    <a:moveTo>
                      <a:pt x="41506" y="559"/>
                    </a:moveTo>
                    <a:cubicBezTo>
                      <a:pt x="18711" y="559"/>
                      <a:pt x="231" y="19038"/>
                      <a:pt x="231" y="41834"/>
                    </a:cubicBezTo>
                    <a:cubicBezTo>
                      <a:pt x="231" y="64629"/>
                      <a:pt x="18711" y="83108"/>
                      <a:pt x="41506" y="83108"/>
                    </a:cubicBezTo>
                    <a:cubicBezTo>
                      <a:pt x="64301" y="83108"/>
                      <a:pt x="82781" y="64629"/>
                      <a:pt x="82781" y="41834"/>
                    </a:cubicBezTo>
                    <a:lnTo>
                      <a:pt x="82781" y="41834"/>
                    </a:lnTo>
                    <a:cubicBezTo>
                      <a:pt x="82781" y="19038"/>
                      <a:pt x="64301" y="559"/>
                      <a:pt x="4150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6740BF-76F7-3B8D-8AB3-345E391D71E9}"/>
                  </a:ext>
                </a:extLst>
              </p:cNvPr>
              <p:cNvSpPr/>
              <p:nvPr/>
            </p:nvSpPr>
            <p:spPr>
              <a:xfrm>
                <a:off x="4264787" y="5702300"/>
                <a:ext cx="82549" cy="82549"/>
              </a:xfrm>
              <a:custGeom>
                <a:avLst/>
                <a:gdLst>
                  <a:gd name="connsiteX0" fmla="*/ 41509 w 82549"/>
                  <a:gd name="connsiteY0" fmla="*/ 6908 h 82549"/>
                  <a:gd name="connsiteX1" fmla="*/ 76434 w 82549"/>
                  <a:gd name="connsiteY1" fmla="*/ 41834 h 82549"/>
                  <a:gd name="connsiteX2" fmla="*/ 76434 w 82549"/>
                  <a:gd name="connsiteY2" fmla="*/ 41834 h 82549"/>
                  <a:gd name="connsiteX3" fmla="*/ 41509 w 82549"/>
                  <a:gd name="connsiteY3" fmla="*/ 76759 h 82549"/>
                  <a:gd name="connsiteX4" fmla="*/ 6583 w 82549"/>
                  <a:gd name="connsiteY4" fmla="*/ 41834 h 82549"/>
                  <a:gd name="connsiteX5" fmla="*/ 41509 w 82549"/>
                  <a:gd name="connsiteY5" fmla="*/ 6908 h 82549"/>
                  <a:gd name="connsiteX6" fmla="*/ 41509 w 82549"/>
                  <a:gd name="connsiteY6" fmla="*/ 559 h 82549"/>
                  <a:gd name="connsiteX7" fmla="*/ 234 w 82549"/>
                  <a:gd name="connsiteY7" fmla="*/ 41834 h 82549"/>
                  <a:gd name="connsiteX8" fmla="*/ 41509 w 82549"/>
                  <a:gd name="connsiteY8" fmla="*/ 83108 h 82549"/>
                  <a:gd name="connsiteX9" fmla="*/ 82783 w 82549"/>
                  <a:gd name="connsiteY9" fmla="*/ 41834 h 82549"/>
                  <a:gd name="connsiteX10" fmla="*/ 82783 w 82549"/>
                  <a:gd name="connsiteY10" fmla="*/ 41834 h 82549"/>
                  <a:gd name="connsiteX11" fmla="*/ 4150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908"/>
                    </a:moveTo>
                    <a:cubicBezTo>
                      <a:pt x="60797" y="6908"/>
                      <a:pt x="76434" y="22546"/>
                      <a:pt x="76434" y="41834"/>
                    </a:cubicBezTo>
                    <a:lnTo>
                      <a:pt x="76434" y="41834"/>
                    </a:lnTo>
                    <a:cubicBezTo>
                      <a:pt x="76434" y="61122"/>
                      <a:pt x="60797" y="76759"/>
                      <a:pt x="41509" y="76759"/>
                    </a:cubicBezTo>
                    <a:cubicBezTo>
                      <a:pt x="22221" y="76759"/>
                      <a:pt x="6583" y="61122"/>
                      <a:pt x="6583" y="41834"/>
                    </a:cubicBezTo>
                    <a:cubicBezTo>
                      <a:pt x="6583" y="22546"/>
                      <a:pt x="22221" y="6908"/>
                      <a:pt x="41509" y="6908"/>
                    </a:cubicBezTo>
                    <a:close/>
                    <a:moveTo>
                      <a:pt x="41509" y="559"/>
                    </a:moveTo>
                    <a:cubicBezTo>
                      <a:pt x="18714" y="559"/>
                      <a:pt x="234" y="19038"/>
                      <a:pt x="234" y="41834"/>
                    </a:cubicBezTo>
                    <a:cubicBezTo>
                      <a:pt x="234" y="64629"/>
                      <a:pt x="18714" y="83108"/>
                      <a:pt x="41509" y="83108"/>
                    </a:cubicBezTo>
                    <a:cubicBezTo>
                      <a:pt x="64304" y="83108"/>
                      <a:pt x="82783" y="64629"/>
                      <a:pt x="82783" y="41834"/>
                    </a:cubicBezTo>
                    <a:lnTo>
                      <a:pt x="82783" y="41834"/>
                    </a:lnTo>
                    <a:cubicBezTo>
                      <a:pt x="82783" y="19038"/>
                      <a:pt x="64304" y="559"/>
                      <a:pt x="4150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C71C66D-E206-E201-BAB8-30CF3827673B}"/>
                  </a:ext>
                </a:extLst>
              </p:cNvPr>
              <p:cNvSpPr/>
              <p:nvPr/>
            </p:nvSpPr>
            <p:spPr>
              <a:xfrm>
                <a:off x="4291647" y="5588000"/>
                <a:ext cx="82549" cy="82549"/>
              </a:xfrm>
              <a:custGeom>
                <a:avLst/>
                <a:gdLst>
                  <a:gd name="connsiteX0" fmla="*/ 41512 w 82549"/>
                  <a:gd name="connsiteY0" fmla="*/ 6896 h 82549"/>
                  <a:gd name="connsiteX1" fmla="*/ 76437 w 82549"/>
                  <a:gd name="connsiteY1" fmla="*/ 41822 h 82549"/>
                  <a:gd name="connsiteX2" fmla="*/ 76437 w 82549"/>
                  <a:gd name="connsiteY2" fmla="*/ 41822 h 82549"/>
                  <a:gd name="connsiteX3" fmla="*/ 41512 w 82549"/>
                  <a:gd name="connsiteY3" fmla="*/ 76747 h 82549"/>
                  <a:gd name="connsiteX4" fmla="*/ 6586 w 82549"/>
                  <a:gd name="connsiteY4" fmla="*/ 41822 h 82549"/>
                  <a:gd name="connsiteX5" fmla="*/ 41512 w 82549"/>
                  <a:gd name="connsiteY5" fmla="*/ 6896 h 82549"/>
                  <a:gd name="connsiteX6" fmla="*/ 41512 w 82549"/>
                  <a:gd name="connsiteY6" fmla="*/ 547 h 82549"/>
                  <a:gd name="connsiteX7" fmla="*/ 237 w 82549"/>
                  <a:gd name="connsiteY7" fmla="*/ 41822 h 82549"/>
                  <a:gd name="connsiteX8" fmla="*/ 41512 w 82549"/>
                  <a:gd name="connsiteY8" fmla="*/ 83096 h 82549"/>
                  <a:gd name="connsiteX9" fmla="*/ 82786 w 82549"/>
                  <a:gd name="connsiteY9" fmla="*/ 41822 h 82549"/>
                  <a:gd name="connsiteX10" fmla="*/ 82786 w 82549"/>
                  <a:gd name="connsiteY10" fmla="*/ 41822 h 82549"/>
                  <a:gd name="connsiteX11" fmla="*/ 41512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2" y="6896"/>
                    </a:moveTo>
                    <a:cubicBezTo>
                      <a:pt x="60800" y="6896"/>
                      <a:pt x="76437" y="22534"/>
                      <a:pt x="76437" y="41822"/>
                    </a:cubicBezTo>
                    <a:lnTo>
                      <a:pt x="76437" y="41822"/>
                    </a:lnTo>
                    <a:cubicBezTo>
                      <a:pt x="76437" y="61110"/>
                      <a:pt x="60800" y="76747"/>
                      <a:pt x="41512" y="76747"/>
                    </a:cubicBezTo>
                    <a:cubicBezTo>
                      <a:pt x="22223" y="76747"/>
                      <a:pt x="6586" y="61110"/>
                      <a:pt x="6586" y="41822"/>
                    </a:cubicBezTo>
                    <a:cubicBezTo>
                      <a:pt x="6586" y="22534"/>
                      <a:pt x="22223" y="6896"/>
                      <a:pt x="41512" y="6896"/>
                    </a:cubicBezTo>
                    <a:close/>
                    <a:moveTo>
                      <a:pt x="41512" y="547"/>
                    </a:moveTo>
                    <a:cubicBezTo>
                      <a:pt x="18716" y="547"/>
                      <a:pt x="237" y="19026"/>
                      <a:pt x="237" y="41822"/>
                    </a:cubicBezTo>
                    <a:cubicBezTo>
                      <a:pt x="237" y="64617"/>
                      <a:pt x="18716" y="83096"/>
                      <a:pt x="41512" y="83096"/>
                    </a:cubicBezTo>
                    <a:cubicBezTo>
                      <a:pt x="64307" y="83096"/>
                      <a:pt x="82786" y="64617"/>
                      <a:pt x="82786" y="41822"/>
                    </a:cubicBezTo>
                    <a:lnTo>
                      <a:pt x="82786" y="41822"/>
                    </a:lnTo>
                    <a:cubicBezTo>
                      <a:pt x="82786" y="19026"/>
                      <a:pt x="64307" y="547"/>
                      <a:pt x="41512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9D92E39F-8B83-16C6-AFCC-94472AF2FF80}"/>
                  </a:ext>
                </a:extLst>
              </p:cNvPr>
              <p:cNvSpPr/>
              <p:nvPr/>
            </p:nvSpPr>
            <p:spPr>
              <a:xfrm>
                <a:off x="4318508" y="5359400"/>
                <a:ext cx="82549" cy="82549"/>
              </a:xfrm>
              <a:custGeom>
                <a:avLst/>
                <a:gdLst>
                  <a:gd name="connsiteX0" fmla="*/ 41514 w 82549"/>
                  <a:gd name="connsiteY0" fmla="*/ 6872 h 82549"/>
                  <a:gd name="connsiteX1" fmla="*/ 76440 w 82549"/>
                  <a:gd name="connsiteY1" fmla="*/ 41798 h 82549"/>
                  <a:gd name="connsiteX2" fmla="*/ 76440 w 82549"/>
                  <a:gd name="connsiteY2" fmla="*/ 41798 h 82549"/>
                  <a:gd name="connsiteX3" fmla="*/ 41514 w 82549"/>
                  <a:gd name="connsiteY3" fmla="*/ 76723 h 82549"/>
                  <a:gd name="connsiteX4" fmla="*/ 6589 w 82549"/>
                  <a:gd name="connsiteY4" fmla="*/ 41798 h 82549"/>
                  <a:gd name="connsiteX5" fmla="*/ 41514 w 82549"/>
                  <a:gd name="connsiteY5" fmla="*/ 6872 h 82549"/>
                  <a:gd name="connsiteX6" fmla="*/ 41514 w 82549"/>
                  <a:gd name="connsiteY6" fmla="*/ 523 h 82549"/>
                  <a:gd name="connsiteX7" fmla="*/ 240 w 82549"/>
                  <a:gd name="connsiteY7" fmla="*/ 41798 h 82549"/>
                  <a:gd name="connsiteX8" fmla="*/ 41514 w 82549"/>
                  <a:gd name="connsiteY8" fmla="*/ 83072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2"/>
                    </a:moveTo>
                    <a:cubicBezTo>
                      <a:pt x="60803" y="6872"/>
                      <a:pt x="76440" y="22510"/>
                      <a:pt x="76440" y="41798"/>
                    </a:cubicBezTo>
                    <a:lnTo>
                      <a:pt x="76440" y="41798"/>
                    </a:lnTo>
                    <a:cubicBezTo>
                      <a:pt x="76440" y="61086"/>
                      <a:pt x="60803" y="76723"/>
                      <a:pt x="41514" y="76723"/>
                    </a:cubicBezTo>
                    <a:cubicBezTo>
                      <a:pt x="22226" y="76723"/>
                      <a:pt x="6589" y="61086"/>
                      <a:pt x="6589" y="41798"/>
                    </a:cubicBezTo>
                    <a:cubicBezTo>
                      <a:pt x="6589" y="22510"/>
                      <a:pt x="22226" y="6872"/>
                      <a:pt x="41514" y="6872"/>
                    </a:cubicBezTo>
                    <a:close/>
                    <a:moveTo>
                      <a:pt x="41514" y="523"/>
                    </a:moveTo>
                    <a:cubicBezTo>
                      <a:pt x="18719" y="523"/>
                      <a:pt x="240" y="19002"/>
                      <a:pt x="240" y="41798"/>
                    </a:cubicBezTo>
                    <a:cubicBezTo>
                      <a:pt x="240" y="64593"/>
                      <a:pt x="18719" y="83072"/>
                      <a:pt x="41514" y="83072"/>
                    </a:cubicBezTo>
                    <a:cubicBezTo>
                      <a:pt x="64310" y="83072"/>
                      <a:pt x="82789" y="64593"/>
                      <a:pt x="82789" y="41798"/>
                    </a:cubicBezTo>
                    <a:lnTo>
                      <a:pt x="82789" y="41798"/>
                    </a:lnTo>
                    <a:cubicBezTo>
                      <a:pt x="82789" y="19002"/>
                      <a:pt x="64310" y="523"/>
                      <a:pt x="41514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2EBA4F0-AA8D-0CA6-7610-4F10805C240B}"/>
                  </a:ext>
                </a:extLst>
              </p:cNvPr>
              <p:cNvSpPr/>
              <p:nvPr/>
            </p:nvSpPr>
            <p:spPr>
              <a:xfrm>
                <a:off x="4345368" y="5130800"/>
                <a:ext cx="82549" cy="82549"/>
              </a:xfrm>
              <a:custGeom>
                <a:avLst/>
                <a:gdLst>
                  <a:gd name="connsiteX0" fmla="*/ 41517 w 82549"/>
                  <a:gd name="connsiteY0" fmla="*/ 6848 h 82549"/>
                  <a:gd name="connsiteX1" fmla="*/ 76443 w 82549"/>
                  <a:gd name="connsiteY1" fmla="*/ 41774 h 82549"/>
                  <a:gd name="connsiteX2" fmla="*/ 76443 w 82549"/>
                  <a:gd name="connsiteY2" fmla="*/ 41774 h 82549"/>
                  <a:gd name="connsiteX3" fmla="*/ 41517 w 82549"/>
                  <a:gd name="connsiteY3" fmla="*/ 76699 h 82549"/>
                  <a:gd name="connsiteX4" fmla="*/ 6592 w 82549"/>
                  <a:gd name="connsiteY4" fmla="*/ 41774 h 82549"/>
                  <a:gd name="connsiteX5" fmla="*/ 41517 w 82549"/>
                  <a:gd name="connsiteY5" fmla="*/ 6848 h 82549"/>
                  <a:gd name="connsiteX6" fmla="*/ 41517 w 82549"/>
                  <a:gd name="connsiteY6" fmla="*/ 499 h 82549"/>
                  <a:gd name="connsiteX7" fmla="*/ 243 w 82549"/>
                  <a:gd name="connsiteY7" fmla="*/ 41774 h 82549"/>
                  <a:gd name="connsiteX8" fmla="*/ 41517 w 82549"/>
                  <a:gd name="connsiteY8" fmla="*/ 83048 h 82549"/>
                  <a:gd name="connsiteX9" fmla="*/ 82792 w 82549"/>
                  <a:gd name="connsiteY9" fmla="*/ 41774 h 82549"/>
                  <a:gd name="connsiteX10" fmla="*/ 82792 w 82549"/>
                  <a:gd name="connsiteY10" fmla="*/ 41774 h 82549"/>
                  <a:gd name="connsiteX11" fmla="*/ 41517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7" y="6848"/>
                    </a:moveTo>
                    <a:cubicBezTo>
                      <a:pt x="60805" y="6848"/>
                      <a:pt x="76443" y="22486"/>
                      <a:pt x="76443" y="41774"/>
                    </a:cubicBezTo>
                    <a:lnTo>
                      <a:pt x="76443" y="41774"/>
                    </a:lnTo>
                    <a:cubicBezTo>
                      <a:pt x="76443" y="61062"/>
                      <a:pt x="60805" y="76699"/>
                      <a:pt x="41517" y="76699"/>
                    </a:cubicBezTo>
                    <a:cubicBezTo>
                      <a:pt x="22229" y="76699"/>
                      <a:pt x="6592" y="61062"/>
                      <a:pt x="6592" y="41774"/>
                    </a:cubicBezTo>
                    <a:cubicBezTo>
                      <a:pt x="6592" y="22486"/>
                      <a:pt x="22229" y="6848"/>
                      <a:pt x="41517" y="6848"/>
                    </a:cubicBezTo>
                    <a:close/>
                    <a:moveTo>
                      <a:pt x="41517" y="499"/>
                    </a:moveTo>
                    <a:cubicBezTo>
                      <a:pt x="18722" y="499"/>
                      <a:pt x="243" y="18978"/>
                      <a:pt x="243" y="41774"/>
                    </a:cubicBezTo>
                    <a:cubicBezTo>
                      <a:pt x="243" y="64569"/>
                      <a:pt x="18722" y="83048"/>
                      <a:pt x="41517" y="83048"/>
                    </a:cubicBezTo>
                    <a:cubicBezTo>
                      <a:pt x="64312" y="83048"/>
                      <a:pt x="82792" y="64569"/>
                      <a:pt x="82792" y="41774"/>
                    </a:cubicBezTo>
                    <a:lnTo>
                      <a:pt x="82792" y="41774"/>
                    </a:lnTo>
                    <a:cubicBezTo>
                      <a:pt x="82792" y="18978"/>
                      <a:pt x="64312" y="499"/>
                      <a:pt x="41517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63B5D6E9-D43D-74D2-2C7D-6ECEA3D9DA57}"/>
                  </a:ext>
                </a:extLst>
              </p:cNvPr>
              <p:cNvSpPr/>
              <p:nvPr/>
            </p:nvSpPr>
            <p:spPr>
              <a:xfrm>
                <a:off x="4372229" y="4902200"/>
                <a:ext cx="82549" cy="82549"/>
              </a:xfrm>
              <a:custGeom>
                <a:avLst/>
                <a:gdLst>
                  <a:gd name="connsiteX0" fmla="*/ 41520 w 82549"/>
                  <a:gd name="connsiteY0" fmla="*/ 6824 h 82549"/>
                  <a:gd name="connsiteX1" fmla="*/ 76445 w 82549"/>
                  <a:gd name="connsiteY1" fmla="*/ 41750 h 82549"/>
                  <a:gd name="connsiteX2" fmla="*/ 76445 w 82549"/>
                  <a:gd name="connsiteY2" fmla="*/ 41750 h 82549"/>
                  <a:gd name="connsiteX3" fmla="*/ 41520 w 82549"/>
                  <a:gd name="connsiteY3" fmla="*/ 76675 h 82549"/>
                  <a:gd name="connsiteX4" fmla="*/ 6595 w 82549"/>
                  <a:gd name="connsiteY4" fmla="*/ 41750 h 82549"/>
                  <a:gd name="connsiteX5" fmla="*/ 41520 w 82549"/>
                  <a:gd name="connsiteY5" fmla="*/ 6824 h 82549"/>
                  <a:gd name="connsiteX6" fmla="*/ 41520 w 82549"/>
                  <a:gd name="connsiteY6" fmla="*/ 475 h 82549"/>
                  <a:gd name="connsiteX7" fmla="*/ 245 w 82549"/>
                  <a:gd name="connsiteY7" fmla="*/ 41750 h 82549"/>
                  <a:gd name="connsiteX8" fmla="*/ 41520 w 82549"/>
                  <a:gd name="connsiteY8" fmla="*/ 83024 h 82549"/>
                  <a:gd name="connsiteX9" fmla="*/ 82795 w 82549"/>
                  <a:gd name="connsiteY9" fmla="*/ 41750 h 82549"/>
                  <a:gd name="connsiteX10" fmla="*/ 82795 w 82549"/>
                  <a:gd name="connsiteY10" fmla="*/ 41750 h 82549"/>
                  <a:gd name="connsiteX11" fmla="*/ 41520 w 82549"/>
                  <a:gd name="connsiteY11" fmla="*/ 47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0" y="6824"/>
                    </a:moveTo>
                    <a:cubicBezTo>
                      <a:pt x="60808" y="6824"/>
                      <a:pt x="76445" y="22462"/>
                      <a:pt x="76445" y="41750"/>
                    </a:cubicBezTo>
                    <a:lnTo>
                      <a:pt x="76445" y="41750"/>
                    </a:lnTo>
                    <a:cubicBezTo>
                      <a:pt x="76445" y="61038"/>
                      <a:pt x="60808" y="76675"/>
                      <a:pt x="41520" y="76675"/>
                    </a:cubicBezTo>
                    <a:cubicBezTo>
                      <a:pt x="22232" y="76675"/>
                      <a:pt x="6595" y="61038"/>
                      <a:pt x="6595" y="41750"/>
                    </a:cubicBezTo>
                    <a:cubicBezTo>
                      <a:pt x="6595" y="22462"/>
                      <a:pt x="22232" y="6824"/>
                      <a:pt x="41520" y="6824"/>
                    </a:cubicBezTo>
                    <a:close/>
                    <a:moveTo>
                      <a:pt x="41520" y="475"/>
                    </a:moveTo>
                    <a:cubicBezTo>
                      <a:pt x="18725" y="475"/>
                      <a:pt x="245" y="18954"/>
                      <a:pt x="245" y="41750"/>
                    </a:cubicBezTo>
                    <a:cubicBezTo>
                      <a:pt x="245" y="64545"/>
                      <a:pt x="18725" y="83024"/>
                      <a:pt x="41520" y="83024"/>
                    </a:cubicBezTo>
                    <a:cubicBezTo>
                      <a:pt x="64315" y="83024"/>
                      <a:pt x="82795" y="64545"/>
                      <a:pt x="82795" y="41750"/>
                    </a:cubicBezTo>
                    <a:lnTo>
                      <a:pt x="82795" y="41750"/>
                    </a:lnTo>
                    <a:cubicBezTo>
                      <a:pt x="82795" y="18954"/>
                      <a:pt x="64315" y="475"/>
                      <a:pt x="41520" y="47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BB24508-A987-3FE8-AC20-46235F39BAF8}"/>
                  </a:ext>
                </a:extLst>
              </p:cNvPr>
              <p:cNvSpPr/>
              <p:nvPr/>
            </p:nvSpPr>
            <p:spPr>
              <a:xfrm>
                <a:off x="4399089" y="4673600"/>
                <a:ext cx="82549" cy="82549"/>
              </a:xfrm>
              <a:custGeom>
                <a:avLst/>
                <a:gdLst>
                  <a:gd name="connsiteX0" fmla="*/ 41523 w 82549"/>
                  <a:gd name="connsiteY0" fmla="*/ 6800 h 82549"/>
                  <a:gd name="connsiteX1" fmla="*/ 76448 w 82549"/>
                  <a:gd name="connsiteY1" fmla="*/ 41726 h 82549"/>
                  <a:gd name="connsiteX2" fmla="*/ 76448 w 82549"/>
                  <a:gd name="connsiteY2" fmla="*/ 41726 h 82549"/>
                  <a:gd name="connsiteX3" fmla="*/ 41523 w 82549"/>
                  <a:gd name="connsiteY3" fmla="*/ 76651 h 82549"/>
                  <a:gd name="connsiteX4" fmla="*/ 6598 w 82549"/>
                  <a:gd name="connsiteY4" fmla="*/ 41726 h 82549"/>
                  <a:gd name="connsiteX5" fmla="*/ 41523 w 82549"/>
                  <a:gd name="connsiteY5" fmla="*/ 6800 h 82549"/>
                  <a:gd name="connsiteX6" fmla="*/ 41523 w 82549"/>
                  <a:gd name="connsiteY6" fmla="*/ 451 h 82549"/>
                  <a:gd name="connsiteX7" fmla="*/ 248 w 82549"/>
                  <a:gd name="connsiteY7" fmla="*/ 41726 h 82549"/>
                  <a:gd name="connsiteX8" fmla="*/ 41523 w 82549"/>
                  <a:gd name="connsiteY8" fmla="*/ 83000 h 82549"/>
                  <a:gd name="connsiteX9" fmla="*/ 82798 w 82549"/>
                  <a:gd name="connsiteY9" fmla="*/ 41726 h 82549"/>
                  <a:gd name="connsiteX10" fmla="*/ 82798 w 82549"/>
                  <a:gd name="connsiteY10" fmla="*/ 41726 h 82549"/>
                  <a:gd name="connsiteX11" fmla="*/ 41523 w 82549"/>
                  <a:gd name="connsiteY11" fmla="*/ 45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3" y="6800"/>
                    </a:moveTo>
                    <a:cubicBezTo>
                      <a:pt x="60811" y="6800"/>
                      <a:pt x="76448" y="22438"/>
                      <a:pt x="76448" y="41726"/>
                    </a:cubicBezTo>
                    <a:lnTo>
                      <a:pt x="76448" y="41726"/>
                    </a:lnTo>
                    <a:cubicBezTo>
                      <a:pt x="76448" y="61014"/>
                      <a:pt x="60811" y="76651"/>
                      <a:pt x="41523" y="76651"/>
                    </a:cubicBezTo>
                    <a:cubicBezTo>
                      <a:pt x="22235" y="76651"/>
                      <a:pt x="6598" y="61014"/>
                      <a:pt x="6598" y="41726"/>
                    </a:cubicBezTo>
                    <a:cubicBezTo>
                      <a:pt x="6598" y="22438"/>
                      <a:pt x="22235" y="6800"/>
                      <a:pt x="41523" y="6800"/>
                    </a:cubicBezTo>
                    <a:close/>
                    <a:moveTo>
                      <a:pt x="41523" y="451"/>
                    </a:moveTo>
                    <a:cubicBezTo>
                      <a:pt x="18728" y="451"/>
                      <a:pt x="248" y="18930"/>
                      <a:pt x="248" y="41726"/>
                    </a:cubicBezTo>
                    <a:cubicBezTo>
                      <a:pt x="248" y="64521"/>
                      <a:pt x="18728" y="83000"/>
                      <a:pt x="41523" y="83000"/>
                    </a:cubicBezTo>
                    <a:cubicBezTo>
                      <a:pt x="64318" y="83000"/>
                      <a:pt x="82798" y="64521"/>
                      <a:pt x="82798" y="41726"/>
                    </a:cubicBezTo>
                    <a:lnTo>
                      <a:pt x="82798" y="41726"/>
                    </a:lnTo>
                    <a:cubicBezTo>
                      <a:pt x="82798" y="18930"/>
                      <a:pt x="64318" y="451"/>
                      <a:pt x="41523" y="45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A7DD2B33-E9AC-869E-62AD-3C8C817717B2}"/>
                  </a:ext>
                </a:extLst>
              </p:cNvPr>
              <p:cNvSpPr/>
              <p:nvPr/>
            </p:nvSpPr>
            <p:spPr>
              <a:xfrm>
                <a:off x="4425950" y="4445000"/>
                <a:ext cx="82549" cy="82549"/>
              </a:xfrm>
              <a:custGeom>
                <a:avLst/>
                <a:gdLst>
                  <a:gd name="connsiteX0" fmla="*/ 41526 w 82549"/>
                  <a:gd name="connsiteY0" fmla="*/ 6776 h 82549"/>
                  <a:gd name="connsiteX1" fmla="*/ 76451 w 82549"/>
                  <a:gd name="connsiteY1" fmla="*/ 41702 h 82549"/>
                  <a:gd name="connsiteX2" fmla="*/ 76451 w 82549"/>
                  <a:gd name="connsiteY2" fmla="*/ 41702 h 82549"/>
                  <a:gd name="connsiteX3" fmla="*/ 41526 w 82549"/>
                  <a:gd name="connsiteY3" fmla="*/ 76627 h 82549"/>
                  <a:gd name="connsiteX4" fmla="*/ 6600 w 82549"/>
                  <a:gd name="connsiteY4" fmla="*/ 41702 h 82549"/>
                  <a:gd name="connsiteX5" fmla="*/ 41526 w 82549"/>
                  <a:gd name="connsiteY5" fmla="*/ 6776 h 82549"/>
                  <a:gd name="connsiteX6" fmla="*/ 41526 w 82549"/>
                  <a:gd name="connsiteY6" fmla="*/ 427 h 82549"/>
                  <a:gd name="connsiteX7" fmla="*/ 251 w 82549"/>
                  <a:gd name="connsiteY7" fmla="*/ 41702 h 82549"/>
                  <a:gd name="connsiteX8" fmla="*/ 41526 w 82549"/>
                  <a:gd name="connsiteY8" fmla="*/ 82976 h 82549"/>
                  <a:gd name="connsiteX9" fmla="*/ 82800 w 82549"/>
                  <a:gd name="connsiteY9" fmla="*/ 41702 h 82549"/>
                  <a:gd name="connsiteX10" fmla="*/ 82800 w 82549"/>
                  <a:gd name="connsiteY10" fmla="*/ 41702 h 82549"/>
                  <a:gd name="connsiteX11" fmla="*/ 41526 w 82549"/>
                  <a:gd name="connsiteY11" fmla="*/ 42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6" y="6776"/>
                    </a:moveTo>
                    <a:cubicBezTo>
                      <a:pt x="60814" y="6776"/>
                      <a:pt x="76451" y="22414"/>
                      <a:pt x="76451" y="41702"/>
                    </a:cubicBezTo>
                    <a:lnTo>
                      <a:pt x="76451" y="41702"/>
                    </a:lnTo>
                    <a:cubicBezTo>
                      <a:pt x="76451" y="60990"/>
                      <a:pt x="60814" y="76627"/>
                      <a:pt x="41526" y="76627"/>
                    </a:cubicBezTo>
                    <a:cubicBezTo>
                      <a:pt x="22238" y="76627"/>
                      <a:pt x="6600" y="60990"/>
                      <a:pt x="6600" y="41702"/>
                    </a:cubicBezTo>
                    <a:cubicBezTo>
                      <a:pt x="6600" y="22414"/>
                      <a:pt x="22238" y="6776"/>
                      <a:pt x="41526" y="6776"/>
                    </a:cubicBezTo>
                    <a:close/>
                    <a:moveTo>
                      <a:pt x="41526" y="427"/>
                    </a:moveTo>
                    <a:cubicBezTo>
                      <a:pt x="18730" y="427"/>
                      <a:pt x="251" y="18906"/>
                      <a:pt x="251" y="41702"/>
                    </a:cubicBezTo>
                    <a:cubicBezTo>
                      <a:pt x="251" y="64497"/>
                      <a:pt x="18730" y="82976"/>
                      <a:pt x="41526" y="82976"/>
                    </a:cubicBezTo>
                    <a:cubicBezTo>
                      <a:pt x="64321" y="82976"/>
                      <a:pt x="82800" y="64497"/>
                      <a:pt x="82800" y="41702"/>
                    </a:cubicBezTo>
                    <a:lnTo>
                      <a:pt x="82800" y="41702"/>
                    </a:lnTo>
                    <a:cubicBezTo>
                      <a:pt x="82800" y="18906"/>
                      <a:pt x="64321" y="427"/>
                      <a:pt x="41526" y="42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598505C-549A-150D-6921-228AD2DA1AFA}"/>
                  </a:ext>
                </a:extLst>
              </p:cNvPr>
              <p:cNvSpPr/>
              <p:nvPr/>
            </p:nvSpPr>
            <p:spPr>
              <a:xfrm>
                <a:off x="4452810" y="4673600"/>
                <a:ext cx="82549" cy="82549"/>
              </a:xfrm>
              <a:custGeom>
                <a:avLst/>
                <a:gdLst>
                  <a:gd name="connsiteX0" fmla="*/ 41529 w 82549"/>
                  <a:gd name="connsiteY0" fmla="*/ 6800 h 82549"/>
                  <a:gd name="connsiteX1" fmla="*/ 76454 w 82549"/>
                  <a:gd name="connsiteY1" fmla="*/ 41726 h 82549"/>
                  <a:gd name="connsiteX2" fmla="*/ 76454 w 82549"/>
                  <a:gd name="connsiteY2" fmla="*/ 41726 h 82549"/>
                  <a:gd name="connsiteX3" fmla="*/ 41529 w 82549"/>
                  <a:gd name="connsiteY3" fmla="*/ 76651 h 82549"/>
                  <a:gd name="connsiteX4" fmla="*/ 6603 w 82549"/>
                  <a:gd name="connsiteY4" fmla="*/ 41726 h 82549"/>
                  <a:gd name="connsiteX5" fmla="*/ 41529 w 82549"/>
                  <a:gd name="connsiteY5" fmla="*/ 6800 h 82549"/>
                  <a:gd name="connsiteX6" fmla="*/ 41529 w 82549"/>
                  <a:gd name="connsiteY6" fmla="*/ 451 h 82549"/>
                  <a:gd name="connsiteX7" fmla="*/ 254 w 82549"/>
                  <a:gd name="connsiteY7" fmla="*/ 41726 h 82549"/>
                  <a:gd name="connsiteX8" fmla="*/ 41529 w 82549"/>
                  <a:gd name="connsiteY8" fmla="*/ 83000 h 82549"/>
                  <a:gd name="connsiteX9" fmla="*/ 82803 w 82549"/>
                  <a:gd name="connsiteY9" fmla="*/ 41726 h 82549"/>
                  <a:gd name="connsiteX10" fmla="*/ 82803 w 82549"/>
                  <a:gd name="connsiteY10" fmla="*/ 41726 h 82549"/>
                  <a:gd name="connsiteX11" fmla="*/ 41529 w 82549"/>
                  <a:gd name="connsiteY11" fmla="*/ 45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00"/>
                    </a:moveTo>
                    <a:cubicBezTo>
                      <a:pt x="60817" y="6800"/>
                      <a:pt x="76454" y="22438"/>
                      <a:pt x="76454" y="41726"/>
                    </a:cubicBezTo>
                    <a:lnTo>
                      <a:pt x="76454" y="41726"/>
                    </a:lnTo>
                    <a:cubicBezTo>
                      <a:pt x="76454" y="61014"/>
                      <a:pt x="60817" y="76651"/>
                      <a:pt x="41529" y="76651"/>
                    </a:cubicBezTo>
                    <a:cubicBezTo>
                      <a:pt x="22240" y="76651"/>
                      <a:pt x="6603" y="61014"/>
                      <a:pt x="6603" y="41726"/>
                    </a:cubicBezTo>
                    <a:cubicBezTo>
                      <a:pt x="6603" y="22438"/>
                      <a:pt x="22240" y="6800"/>
                      <a:pt x="41529" y="6800"/>
                    </a:cubicBezTo>
                    <a:close/>
                    <a:moveTo>
                      <a:pt x="41529" y="451"/>
                    </a:moveTo>
                    <a:cubicBezTo>
                      <a:pt x="18733" y="451"/>
                      <a:pt x="254" y="18930"/>
                      <a:pt x="254" y="41726"/>
                    </a:cubicBezTo>
                    <a:cubicBezTo>
                      <a:pt x="254" y="64521"/>
                      <a:pt x="18733" y="83000"/>
                      <a:pt x="41529" y="83000"/>
                    </a:cubicBezTo>
                    <a:cubicBezTo>
                      <a:pt x="64324" y="83000"/>
                      <a:pt x="82803" y="64521"/>
                      <a:pt x="82803" y="41726"/>
                    </a:cubicBezTo>
                    <a:lnTo>
                      <a:pt x="82803" y="41726"/>
                    </a:lnTo>
                    <a:cubicBezTo>
                      <a:pt x="82803" y="18930"/>
                      <a:pt x="64324" y="451"/>
                      <a:pt x="41529" y="45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FE9F22F-9CC6-FF04-C9C7-EFFD3A7D0760}"/>
                  </a:ext>
                </a:extLst>
              </p:cNvPr>
              <p:cNvSpPr/>
              <p:nvPr/>
            </p:nvSpPr>
            <p:spPr>
              <a:xfrm>
                <a:off x="4479671" y="4902200"/>
                <a:ext cx="82549" cy="82549"/>
              </a:xfrm>
              <a:custGeom>
                <a:avLst/>
                <a:gdLst>
                  <a:gd name="connsiteX0" fmla="*/ 41531 w 82549"/>
                  <a:gd name="connsiteY0" fmla="*/ 6824 h 82549"/>
                  <a:gd name="connsiteX1" fmla="*/ 76457 w 82549"/>
                  <a:gd name="connsiteY1" fmla="*/ 41750 h 82549"/>
                  <a:gd name="connsiteX2" fmla="*/ 76457 w 82549"/>
                  <a:gd name="connsiteY2" fmla="*/ 41750 h 82549"/>
                  <a:gd name="connsiteX3" fmla="*/ 41531 w 82549"/>
                  <a:gd name="connsiteY3" fmla="*/ 76675 h 82549"/>
                  <a:gd name="connsiteX4" fmla="*/ 6606 w 82549"/>
                  <a:gd name="connsiteY4" fmla="*/ 41750 h 82549"/>
                  <a:gd name="connsiteX5" fmla="*/ 41531 w 82549"/>
                  <a:gd name="connsiteY5" fmla="*/ 6824 h 82549"/>
                  <a:gd name="connsiteX6" fmla="*/ 41531 w 82549"/>
                  <a:gd name="connsiteY6" fmla="*/ 475 h 82549"/>
                  <a:gd name="connsiteX7" fmla="*/ 257 w 82549"/>
                  <a:gd name="connsiteY7" fmla="*/ 41750 h 82549"/>
                  <a:gd name="connsiteX8" fmla="*/ 41531 w 82549"/>
                  <a:gd name="connsiteY8" fmla="*/ 83024 h 82549"/>
                  <a:gd name="connsiteX9" fmla="*/ 82806 w 82549"/>
                  <a:gd name="connsiteY9" fmla="*/ 41750 h 82549"/>
                  <a:gd name="connsiteX10" fmla="*/ 82806 w 82549"/>
                  <a:gd name="connsiteY10" fmla="*/ 41750 h 82549"/>
                  <a:gd name="connsiteX11" fmla="*/ 41531 w 82549"/>
                  <a:gd name="connsiteY11" fmla="*/ 47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1" y="6824"/>
                    </a:moveTo>
                    <a:cubicBezTo>
                      <a:pt x="60819" y="6824"/>
                      <a:pt x="76457" y="22462"/>
                      <a:pt x="76457" y="41750"/>
                    </a:cubicBezTo>
                    <a:lnTo>
                      <a:pt x="76457" y="41750"/>
                    </a:lnTo>
                    <a:cubicBezTo>
                      <a:pt x="76457" y="61038"/>
                      <a:pt x="60819" y="76675"/>
                      <a:pt x="41531" y="76675"/>
                    </a:cubicBezTo>
                    <a:cubicBezTo>
                      <a:pt x="22243" y="76675"/>
                      <a:pt x="6606" y="61038"/>
                      <a:pt x="6606" y="41750"/>
                    </a:cubicBezTo>
                    <a:cubicBezTo>
                      <a:pt x="6606" y="22462"/>
                      <a:pt x="22243" y="6824"/>
                      <a:pt x="41531" y="6824"/>
                    </a:cubicBezTo>
                    <a:close/>
                    <a:moveTo>
                      <a:pt x="41531" y="475"/>
                    </a:moveTo>
                    <a:cubicBezTo>
                      <a:pt x="18736" y="475"/>
                      <a:pt x="257" y="18954"/>
                      <a:pt x="257" y="41750"/>
                    </a:cubicBezTo>
                    <a:cubicBezTo>
                      <a:pt x="257" y="64545"/>
                      <a:pt x="18736" y="83024"/>
                      <a:pt x="41531" y="83024"/>
                    </a:cubicBezTo>
                    <a:cubicBezTo>
                      <a:pt x="64327" y="83024"/>
                      <a:pt x="82806" y="64545"/>
                      <a:pt x="82806" y="41750"/>
                    </a:cubicBezTo>
                    <a:lnTo>
                      <a:pt x="82806" y="41750"/>
                    </a:lnTo>
                    <a:cubicBezTo>
                      <a:pt x="82806" y="18954"/>
                      <a:pt x="64327" y="475"/>
                      <a:pt x="41531" y="47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47FD173-DA27-2809-D93F-9C3BA0237300}"/>
                  </a:ext>
                </a:extLst>
              </p:cNvPr>
              <p:cNvSpPr/>
              <p:nvPr/>
            </p:nvSpPr>
            <p:spPr>
              <a:xfrm>
                <a:off x="4506531" y="5130800"/>
                <a:ext cx="82549" cy="82549"/>
              </a:xfrm>
              <a:custGeom>
                <a:avLst/>
                <a:gdLst>
                  <a:gd name="connsiteX0" fmla="*/ 41534 w 82549"/>
                  <a:gd name="connsiteY0" fmla="*/ 6848 h 82549"/>
                  <a:gd name="connsiteX1" fmla="*/ 76459 w 82549"/>
                  <a:gd name="connsiteY1" fmla="*/ 41774 h 82549"/>
                  <a:gd name="connsiteX2" fmla="*/ 76459 w 82549"/>
                  <a:gd name="connsiteY2" fmla="*/ 41774 h 82549"/>
                  <a:gd name="connsiteX3" fmla="*/ 41534 w 82549"/>
                  <a:gd name="connsiteY3" fmla="*/ 76699 h 82549"/>
                  <a:gd name="connsiteX4" fmla="*/ 6609 w 82549"/>
                  <a:gd name="connsiteY4" fmla="*/ 41774 h 82549"/>
                  <a:gd name="connsiteX5" fmla="*/ 41534 w 82549"/>
                  <a:gd name="connsiteY5" fmla="*/ 6848 h 82549"/>
                  <a:gd name="connsiteX6" fmla="*/ 41534 w 82549"/>
                  <a:gd name="connsiteY6" fmla="*/ 499 h 82549"/>
                  <a:gd name="connsiteX7" fmla="*/ 259 w 82549"/>
                  <a:gd name="connsiteY7" fmla="*/ 41774 h 82549"/>
                  <a:gd name="connsiteX8" fmla="*/ 41534 w 82549"/>
                  <a:gd name="connsiteY8" fmla="*/ 83048 h 82549"/>
                  <a:gd name="connsiteX9" fmla="*/ 82809 w 82549"/>
                  <a:gd name="connsiteY9" fmla="*/ 41774 h 82549"/>
                  <a:gd name="connsiteX10" fmla="*/ 82809 w 82549"/>
                  <a:gd name="connsiteY10" fmla="*/ 41774 h 82549"/>
                  <a:gd name="connsiteX11" fmla="*/ 41534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48"/>
                    </a:moveTo>
                    <a:cubicBezTo>
                      <a:pt x="60822" y="6848"/>
                      <a:pt x="76459" y="22486"/>
                      <a:pt x="76459" y="41774"/>
                    </a:cubicBezTo>
                    <a:lnTo>
                      <a:pt x="76459" y="41774"/>
                    </a:lnTo>
                    <a:cubicBezTo>
                      <a:pt x="76459" y="61062"/>
                      <a:pt x="60822" y="76699"/>
                      <a:pt x="41534" y="76699"/>
                    </a:cubicBezTo>
                    <a:cubicBezTo>
                      <a:pt x="22246" y="76699"/>
                      <a:pt x="6609" y="61062"/>
                      <a:pt x="6609" y="41774"/>
                    </a:cubicBezTo>
                    <a:cubicBezTo>
                      <a:pt x="6609" y="22486"/>
                      <a:pt x="22246" y="6848"/>
                      <a:pt x="41534" y="6848"/>
                    </a:cubicBezTo>
                    <a:close/>
                    <a:moveTo>
                      <a:pt x="41534" y="499"/>
                    </a:moveTo>
                    <a:cubicBezTo>
                      <a:pt x="18739" y="499"/>
                      <a:pt x="259" y="18978"/>
                      <a:pt x="259" y="41774"/>
                    </a:cubicBezTo>
                    <a:cubicBezTo>
                      <a:pt x="259" y="64569"/>
                      <a:pt x="18739" y="83048"/>
                      <a:pt x="41534" y="83048"/>
                    </a:cubicBezTo>
                    <a:cubicBezTo>
                      <a:pt x="64329" y="83048"/>
                      <a:pt x="82809" y="64569"/>
                      <a:pt x="82809" y="41774"/>
                    </a:cubicBezTo>
                    <a:lnTo>
                      <a:pt x="82809" y="41774"/>
                    </a:lnTo>
                    <a:cubicBezTo>
                      <a:pt x="82809" y="18978"/>
                      <a:pt x="64329" y="499"/>
                      <a:pt x="41534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76F2446-D9FD-B123-A8B7-1E5B5AC2228C}"/>
                  </a:ext>
                </a:extLst>
              </p:cNvPr>
              <p:cNvSpPr/>
              <p:nvPr/>
            </p:nvSpPr>
            <p:spPr>
              <a:xfrm>
                <a:off x="4533392" y="5359400"/>
                <a:ext cx="82549" cy="82549"/>
              </a:xfrm>
              <a:custGeom>
                <a:avLst/>
                <a:gdLst>
                  <a:gd name="connsiteX0" fmla="*/ 41537 w 82549"/>
                  <a:gd name="connsiteY0" fmla="*/ 6872 h 82549"/>
                  <a:gd name="connsiteX1" fmla="*/ 76462 w 82549"/>
                  <a:gd name="connsiteY1" fmla="*/ 41798 h 82549"/>
                  <a:gd name="connsiteX2" fmla="*/ 76462 w 82549"/>
                  <a:gd name="connsiteY2" fmla="*/ 41798 h 82549"/>
                  <a:gd name="connsiteX3" fmla="*/ 41537 w 82549"/>
                  <a:gd name="connsiteY3" fmla="*/ 76723 h 82549"/>
                  <a:gd name="connsiteX4" fmla="*/ 6612 w 82549"/>
                  <a:gd name="connsiteY4" fmla="*/ 41798 h 82549"/>
                  <a:gd name="connsiteX5" fmla="*/ 41537 w 82549"/>
                  <a:gd name="connsiteY5" fmla="*/ 6872 h 82549"/>
                  <a:gd name="connsiteX6" fmla="*/ 41537 w 82549"/>
                  <a:gd name="connsiteY6" fmla="*/ 523 h 82549"/>
                  <a:gd name="connsiteX7" fmla="*/ 262 w 82549"/>
                  <a:gd name="connsiteY7" fmla="*/ 41798 h 82549"/>
                  <a:gd name="connsiteX8" fmla="*/ 41537 w 82549"/>
                  <a:gd name="connsiteY8" fmla="*/ 83072 h 82549"/>
                  <a:gd name="connsiteX9" fmla="*/ 82812 w 82549"/>
                  <a:gd name="connsiteY9" fmla="*/ 41798 h 82549"/>
                  <a:gd name="connsiteX10" fmla="*/ 82812 w 82549"/>
                  <a:gd name="connsiteY10" fmla="*/ 41798 h 82549"/>
                  <a:gd name="connsiteX11" fmla="*/ 41537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72"/>
                    </a:moveTo>
                    <a:cubicBezTo>
                      <a:pt x="60825" y="6872"/>
                      <a:pt x="76462" y="22510"/>
                      <a:pt x="76462" y="41798"/>
                    </a:cubicBezTo>
                    <a:lnTo>
                      <a:pt x="76462" y="41798"/>
                    </a:lnTo>
                    <a:cubicBezTo>
                      <a:pt x="76462" y="61086"/>
                      <a:pt x="60825" y="76723"/>
                      <a:pt x="41537" y="76723"/>
                    </a:cubicBezTo>
                    <a:cubicBezTo>
                      <a:pt x="22249" y="76723"/>
                      <a:pt x="6612" y="61086"/>
                      <a:pt x="6612" y="41798"/>
                    </a:cubicBezTo>
                    <a:cubicBezTo>
                      <a:pt x="6612" y="22510"/>
                      <a:pt x="22249" y="6872"/>
                      <a:pt x="41537" y="6872"/>
                    </a:cubicBezTo>
                    <a:close/>
                    <a:moveTo>
                      <a:pt x="41537" y="523"/>
                    </a:moveTo>
                    <a:cubicBezTo>
                      <a:pt x="18742" y="523"/>
                      <a:pt x="262" y="19002"/>
                      <a:pt x="262" y="41798"/>
                    </a:cubicBezTo>
                    <a:cubicBezTo>
                      <a:pt x="262" y="64593"/>
                      <a:pt x="18742" y="83072"/>
                      <a:pt x="41537" y="83072"/>
                    </a:cubicBezTo>
                    <a:cubicBezTo>
                      <a:pt x="64332" y="83072"/>
                      <a:pt x="82812" y="64593"/>
                      <a:pt x="82812" y="41798"/>
                    </a:cubicBezTo>
                    <a:lnTo>
                      <a:pt x="82812" y="41798"/>
                    </a:lnTo>
                    <a:cubicBezTo>
                      <a:pt x="82812" y="19002"/>
                      <a:pt x="64332" y="523"/>
                      <a:pt x="41537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D5269A05-16C3-7C53-6361-FD0050493768}"/>
                  </a:ext>
                </a:extLst>
              </p:cNvPr>
              <p:cNvSpPr/>
              <p:nvPr/>
            </p:nvSpPr>
            <p:spPr>
              <a:xfrm>
                <a:off x="4560252" y="5588000"/>
                <a:ext cx="82549" cy="82549"/>
              </a:xfrm>
              <a:custGeom>
                <a:avLst/>
                <a:gdLst>
                  <a:gd name="connsiteX0" fmla="*/ 41540 w 82549"/>
                  <a:gd name="connsiteY0" fmla="*/ 6896 h 82549"/>
                  <a:gd name="connsiteX1" fmla="*/ 76465 w 82549"/>
                  <a:gd name="connsiteY1" fmla="*/ 41822 h 82549"/>
                  <a:gd name="connsiteX2" fmla="*/ 76465 w 82549"/>
                  <a:gd name="connsiteY2" fmla="*/ 41822 h 82549"/>
                  <a:gd name="connsiteX3" fmla="*/ 41540 w 82549"/>
                  <a:gd name="connsiteY3" fmla="*/ 76747 h 82549"/>
                  <a:gd name="connsiteX4" fmla="*/ 6614 w 82549"/>
                  <a:gd name="connsiteY4" fmla="*/ 41822 h 82549"/>
                  <a:gd name="connsiteX5" fmla="*/ 41540 w 82549"/>
                  <a:gd name="connsiteY5" fmla="*/ 6896 h 82549"/>
                  <a:gd name="connsiteX6" fmla="*/ 41540 w 82549"/>
                  <a:gd name="connsiteY6" fmla="*/ 547 h 82549"/>
                  <a:gd name="connsiteX7" fmla="*/ 265 w 82549"/>
                  <a:gd name="connsiteY7" fmla="*/ 41822 h 82549"/>
                  <a:gd name="connsiteX8" fmla="*/ 41540 w 82549"/>
                  <a:gd name="connsiteY8" fmla="*/ 83096 h 82549"/>
                  <a:gd name="connsiteX9" fmla="*/ 82814 w 82549"/>
                  <a:gd name="connsiteY9" fmla="*/ 41822 h 82549"/>
                  <a:gd name="connsiteX10" fmla="*/ 82814 w 82549"/>
                  <a:gd name="connsiteY10" fmla="*/ 41822 h 82549"/>
                  <a:gd name="connsiteX11" fmla="*/ 41540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0" y="6896"/>
                    </a:moveTo>
                    <a:cubicBezTo>
                      <a:pt x="60828" y="6896"/>
                      <a:pt x="76465" y="22534"/>
                      <a:pt x="76465" y="41822"/>
                    </a:cubicBezTo>
                    <a:lnTo>
                      <a:pt x="76465" y="41822"/>
                    </a:lnTo>
                    <a:cubicBezTo>
                      <a:pt x="76465" y="61110"/>
                      <a:pt x="60828" y="76747"/>
                      <a:pt x="41540" y="76747"/>
                    </a:cubicBezTo>
                    <a:cubicBezTo>
                      <a:pt x="22252" y="76747"/>
                      <a:pt x="6614" y="61110"/>
                      <a:pt x="6614" y="41822"/>
                    </a:cubicBezTo>
                    <a:cubicBezTo>
                      <a:pt x="6614" y="22534"/>
                      <a:pt x="22252" y="6896"/>
                      <a:pt x="41540" y="6896"/>
                    </a:cubicBezTo>
                    <a:close/>
                    <a:moveTo>
                      <a:pt x="41540" y="547"/>
                    </a:moveTo>
                    <a:cubicBezTo>
                      <a:pt x="18745" y="547"/>
                      <a:pt x="265" y="19026"/>
                      <a:pt x="265" y="41822"/>
                    </a:cubicBezTo>
                    <a:cubicBezTo>
                      <a:pt x="265" y="64617"/>
                      <a:pt x="18745" y="83096"/>
                      <a:pt x="41540" y="83096"/>
                    </a:cubicBezTo>
                    <a:cubicBezTo>
                      <a:pt x="64335" y="83096"/>
                      <a:pt x="82814" y="64617"/>
                      <a:pt x="82814" y="41822"/>
                    </a:cubicBezTo>
                    <a:lnTo>
                      <a:pt x="82814" y="41822"/>
                    </a:lnTo>
                    <a:cubicBezTo>
                      <a:pt x="82814" y="19026"/>
                      <a:pt x="64335" y="547"/>
                      <a:pt x="41540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EBE7EF9-552F-A38B-02E3-A282EF356946}"/>
                  </a:ext>
                </a:extLst>
              </p:cNvPr>
              <p:cNvSpPr/>
              <p:nvPr/>
            </p:nvSpPr>
            <p:spPr>
              <a:xfrm>
                <a:off x="4587113" y="5702300"/>
                <a:ext cx="82549" cy="82549"/>
              </a:xfrm>
              <a:custGeom>
                <a:avLst/>
                <a:gdLst>
                  <a:gd name="connsiteX0" fmla="*/ 41543 w 82549"/>
                  <a:gd name="connsiteY0" fmla="*/ 6908 h 82549"/>
                  <a:gd name="connsiteX1" fmla="*/ 76468 w 82549"/>
                  <a:gd name="connsiteY1" fmla="*/ 41834 h 82549"/>
                  <a:gd name="connsiteX2" fmla="*/ 76468 w 82549"/>
                  <a:gd name="connsiteY2" fmla="*/ 41834 h 82549"/>
                  <a:gd name="connsiteX3" fmla="*/ 41543 w 82549"/>
                  <a:gd name="connsiteY3" fmla="*/ 76759 h 82549"/>
                  <a:gd name="connsiteX4" fmla="*/ 6617 w 82549"/>
                  <a:gd name="connsiteY4" fmla="*/ 41834 h 82549"/>
                  <a:gd name="connsiteX5" fmla="*/ 41543 w 82549"/>
                  <a:gd name="connsiteY5" fmla="*/ 6908 h 82549"/>
                  <a:gd name="connsiteX6" fmla="*/ 41543 w 82549"/>
                  <a:gd name="connsiteY6" fmla="*/ 559 h 82549"/>
                  <a:gd name="connsiteX7" fmla="*/ 268 w 82549"/>
                  <a:gd name="connsiteY7" fmla="*/ 41834 h 82549"/>
                  <a:gd name="connsiteX8" fmla="*/ 41543 w 82549"/>
                  <a:gd name="connsiteY8" fmla="*/ 83108 h 82549"/>
                  <a:gd name="connsiteX9" fmla="*/ 82817 w 82549"/>
                  <a:gd name="connsiteY9" fmla="*/ 41834 h 82549"/>
                  <a:gd name="connsiteX10" fmla="*/ 82817 w 82549"/>
                  <a:gd name="connsiteY10" fmla="*/ 41834 h 82549"/>
                  <a:gd name="connsiteX11" fmla="*/ 4154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3" y="6908"/>
                    </a:moveTo>
                    <a:cubicBezTo>
                      <a:pt x="60831" y="6908"/>
                      <a:pt x="76468" y="22546"/>
                      <a:pt x="76468" y="41834"/>
                    </a:cubicBezTo>
                    <a:lnTo>
                      <a:pt x="76468" y="41834"/>
                    </a:lnTo>
                    <a:cubicBezTo>
                      <a:pt x="76468" y="61122"/>
                      <a:pt x="60831" y="76759"/>
                      <a:pt x="41543" y="76759"/>
                    </a:cubicBezTo>
                    <a:cubicBezTo>
                      <a:pt x="22254" y="76759"/>
                      <a:pt x="6617" y="61122"/>
                      <a:pt x="6617" y="41834"/>
                    </a:cubicBezTo>
                    <a:cubicBezTo>
                      <a:pt x="6617" y="22546"/>
                      <a:pt x="22254" y="6908"/>
                      <a:pt x="41543" y="6908"/>
                    </a:cubicBezTo>
                    <a:close/>
                    <a:moveTo>
                      <a:pt x="41543" y="559"/>
                    </a:moveTo>
                    <a:cubicBezTo>
                      <a:pt x="18747" y="559"/>
                      <a:pt x="268" y="19038"/>
                      <a:pt x="268" y="41834"/>
                    </a:cubicBezTo>
                    <a:cubicBezTo>
                      <a:pt x="268" y="64629"/>
                      <a:pt x="18747" y="83108"/>
                      <a:pt x="41543" y="83108"/>
                    </a:cubicBezTo>
                    <a:cubicBezTo>
                      <a:pt x="64338" y="83108"/>
                      <a:pt x="82817" y="64629"/>
                      <a:pt x="82817" y="41834"/>
                    </a:cubicBezTo>
                    <a:lnTo>
                      <a:pt x="82817" y="41834"/>
                    </a:lnTo>
                    <a:cubicBezTo>
                      <a:pt x="82817" y="19038"/>
                      <a:pt x="64338" y="559"/>
                      <a:pt x="4154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2CE231C-C26D-CDAD-C7F9-E17E60CA25CB}"/>
                  </a:ext>
                </a:extLst>
              </p:cNvPr>
              <p:cNvSpPr/>
              <p:nvPr/>
            </p:nvSpPr>
            <p:spPr>
              <a:xfrm>
                <a:off x="4613973" y="5702300"/>
                <a:ext cx="82549" cy="82549"/>
              </a:xfrm>
              <a:custGeom>
                <a:avLst/>
                <a:gdLst>
                  <a:gd name="connsiteX0" fmla="*/ 41545 w 82549"/>
                  <a:gd name="connsiteY0" fmla="*/ 6908 h 82549"/>
                  <a:gd name="connsiteX1" fmla="*/ 76471 w 82549"/>
                  <a:gd name="connsiteY1" fmla="*/ 41834 h 82549"/>
                  <a:gd name="connsiteX2" fmla="*/ 76471 w 82549"/>
                  <a:gd name="connsiteY2" fmla="*/ 41834 h 82549"/>
                  <a:gd name="connsiteX3" fmla="*/ 41545 w 82549"/>
                  <a:gd name="connsiteY3" fmla="*/ 76759 h 82549"/>
                  <a:gd name="connsiteX4" fmla="*/ 6620 w 82549"/>
                  <a:gd name="connsiteY4" fmla="*/ 41834 h 82549"/>
                  <a:gd name="connsiteX5" fmla="*/ 41545 w 82549"/>
                  <a:gd name="connsiteY5" fmla="*/ 6908 h 82549"/>
                  <a:gd name="connsiteX6" fmla="*/ 41545 w 82549"/>
                  <a:gd name="connsiteY6" fmla="*/ 559 h 82549"/>
                  <a:gd name="connsiteX7" fmla="*/ 271 w 82549"/>
                  <a:gd name="connsiteY7" fmla="*/ 41834 h 82549"/>
                  <a:gd name="connsiteX8" fmla="*/ 41545 w 82549"/>
                  <a:gd name="connsiteY8" fmla="*/ 83108 h 82549"/>
                  <a:gd name="connsiteX9" fmla="*/ 82820 w 82549"/>
                  <a:gd name="connsiteY9" fmla="*/ 41834 h 82549"/>
                  <a:gd name="connsiteX10" fmla="*/ 82820 w 82549"/>
                  <a:gd name="connsiteY10" fmla="*/ 41834 h 82549"/>
                  <a:gd name="connsiteX11" fmla="*/ 4154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908"/>
                    </a:moveTo>
                    <a:cubicBezTo>
                      <a:pt x="60834" y="6908"/>
                      <a:pt x="76471" y="22546"/>
                      <a:pt x="76471" y="41834"/>
                    </a:cubicBezTo>
                    <a:lnTo>
                      <a:pt x="76471" y="41834"/>
                    </a:lnTo>
                    <a:cubicBezTo>
                      <a:pt x="76471" y="61122"/>
                      <a:pt x="60834" y="76759"/>
                      <a:pt x="41545" y="76759"/>
                    </a:cubicBezTo>
                    <a:cubicBezTo>
                      <a:pt x="22257" y="76759"/>
                      <a:pt x="6620" y="61122"/>
                      <a:pt x="6620" y="41834"/>
                    </a:cubicBezTo>
                    <a:cubicBezTo>
                      <a:pt x="6620" y="22546"/>
                      <a:pt x="22257" y="6908"/>
                      <a:pt x="41545" y="6908"/>
                    </a:cubicBezTo>
                    <a:close/>
                    <a:moveTo>
                      <a:pt x="41545" y="559"/>
                    </a:moveTo>
                    <a:cubicBezTo>
                      <a:pt x="18750" y="559"/>
                      <a:pt x="271" y="19038"/>
                      <a:pt x="271" y="41834"/>
                    </a:cubicBezTo>
                    <a:cubicBezTo>
                      <a:pt x="271" y="64629"/>
                      <a:pt x="18750" y="83108"/>
                      <a:pt x="41545" y="83108"/>
                    </a:cubicBezTo>
                    <a:cubicBezTo>
                      <a:pt x="64341" y="83108"/>
                      <a:pt x="82820" y="64629"/>
                      <a:pt x="82820" y="41834"/>
                    </a:cubicBezTo>
                    <a:lnTo>
                      <a:pt x="82820" y="41834"/>
                    </a:lnTo>
                    <a:cubicBezTo>
                      <a:pt x="82820" y="19038"/>
                      <a:pt x="64341" y="559"/>
                      <a:pt x="4154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A76FEB4-913A-C7EE-66FD-29647F7BB300}"/>
                  </a:ext>
                </a:extLst>
              </p:cNvPr>
              <p:cNvSpPr/>
              <p:nvPr/>
            </p:nvSpPr>
            <p:spPr>
              <a:xfrm>
                <a:off x="4640834" y="5702300"/>
                <a:ext cx="82549" cy="82549"/>
              </a:xfrm>
              <a:custGeom>
                <a:avLst/>
                <a:gdLst>
                  <a:gd name="connsiteX0" fmla="*/ 41548 w 82549"/>
                  <a:gd name="connsiteY0" fmla="*/ 6908 h 82549"/>
                  <a:gd name="connsiteX1" fmla="*/ 76474 w 82549"/>
                  <a:gd name="connsiteY1" fmla="*/ 41834 h 82549"/>
                  <a:gd name="connsiteX2" fmla="*/ 76474 w 82549"/>
                  <a:gd name="connsiteY2" fmla="*/ 41834 h 82549"/>
                  <a:gd name="connsiteX3" fmla="*/ 41548 w 82549"/>
                  <a:gd name="connsiteY3" fmla="*/ 76759 h 82549"/>
                  <a:gd name="connsiteX4" fmla="*/ 6623 w 82549"/>
                  <a:gd name="connsiteY4" fmla="*/ 41834 h 82549"/>
                  <a:gd name="connsiteX5" fmla="*/ 41548 w 82549"/>
                  <a:gd name="connsiteY5" fmla="*/ 6908 h 82549"/>
                  <a:gd name="connsiteX6" fmla="*/ 41548 w 82549"/>
                  <a:gd name="connsiteY6" fmla="*/ 559 h 82549"/>
                  <a:gd name="connsiteX7" fmla="*/ 274 w 82549"/>
                  <a:gd name="connsiteY7" fmla="*/ 41834 h 82549"/>
                  <a:gd name="connsiteX8" fmla="*/ 41548 w 82549"/>
                  <a:gd name="connsiteY8" fmla="*/ 83108 h 82549"/>
                  <a:gd name="connsiteX9" fmla="*/ 82823 w 82549"/>
                  <a:gd name="connsiteY9" fmla="*/ 41834 h 82549"/>
                  <a:gd name="connsiteX10" fmla="*/ 82823 w 82549"/>
                  <a:gd name="connsiteY10" fmla="*/ 41834 h 82549"/>
                  <a:gd name="connsiteX11" fmla="*/ 4154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8" y="6908"/>
                    </a:moveTo>
                    <a:cubicBezTo>
                      <a:pt x="60836" y="6908"/>
                      <a:pt x="76474" y="22546"/>
                      <a:pt x="76474" y="41834"/>
                    </a:cubicBezTo>
                    <a:lnTo>
                      <a:pt x="76474" y="41834"/>
                    </a:lnTo>
                    <a:cubicBezTo>
                      <a:pt x="76474" y="61122"/>
                      <a:pt x="60836" y="76759"/>
                      <a:pt x="41548" y="76759"/>
                    </a:cubicBezTo>
                    <a:cubicBezTo>
                      <a:pt x="22260" y="76759"/>
                      <a:pt x="6623" y="61122"/>
                      <a:pt x="6623" y="41834"/>
                    </a:cubicBezTo>
                    <a:cubicBezTo>
                      <a:pt x="6623" y="22546"/>
                      <a:pt x="22260" y="6908"/>
                      <a:pt x="41548" y="6908"/>
                    </a:cubicBezTo>
                    <a:close/>
                    <a:moveTo>
                      <a:pt x="41548" y="559"/>
                    </a:moveTo>
                    <a:cubicBezTo>
                      <a:pt x="18753" y="559"/>
                      <a:pt x="274" y="19038"/>
                      <a:pt x="274" y="41834"/>
                    </a:cubicBezTo>
                    <a:cubicBezTo>
                      <a:pt x="274" y="64629"/>
                      <a:pt x="18753" y="83108"/>
                      <a:pt x="41548" y="83108"/>
                    </a:cubicBezTo>
                    <a:cubicBezTo>
                      <a:pt x="64343" y="83108"/>
                      <a:pt x="82823" y="64629"/>
                      <a:pt x="82823" y="41834"/>
                    </a:cubicBezTo>
                    <a:lnTo>
                      <a:pt x="82823" y="41834"/>
                    </a:lnTo>
                    <a:cubicBezTo>
                      <a:pt x="82823" y="19038"/>
                      <a:pt x="64343" y="559"/>
                      <a:pt x="4154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1C8CA8F-C6F6-62DC-4C1E-7D6007FEE3F1}"/>
                  </a:ext>
                </a:extLst>
              </p:cNvPr>
              <p:cNvSpPr/>
              <p:nvPr/>
            </p:nvSpPr>
            <p:spPr>
              <a:xfrm>
                <a:off x="4667694" y="5702300"/>
                <a:ext cx="82549" cy="82549"/>
              </a:xfrm>
              <a:custGeom>
                <a:avLst/>
                <a:gdLst>
                  <a:gd name="connsiteX0" fmla="*/ 41551 w 82549"/>
                  <a:gd name="connsiteY0" fmla="*/ 6908 h 82549"/>
                  <a:gd name="connsiteX1" fmla="*/ 76476 w 82549"/>
                  <a:gd name="connsiteY1" fmla="*/ 41834 h 82549"/>
                  <a:gd name="connsiteX2" fmla="*/ 76476 w 82549"/>
                  <a:gd name="connsiteY2" fmla="*/ 41834 h 82549"/>
                  <a:gd name="connsiteX3" fmla="*/ 41551 w 82549"/>
                  <a:gd name="connsiteY3" fmla="*/ 76759 h 82549"/>
                  <a:gd name="connsiteX4" fmla="*/ 6626 w 82549"/>
                  <a:gd name="connsiteY4" fmla="*/ 41834 h 82549"/>
                  <a:gd name="connsiteX5" fmla="*/ 41551 w 82549"/>
                  <a:gd name="connsiteY5" fmla="*/ 6908 h 82549"/>
                  <a:gd name="connsiteX6" fmla="*/ 41551 w 82549"/>
                  <a:gd name="connsiteY6" fmla="*/ 559 h 82549"/>
                  <a:gd name="connsiteX7" fmla="*/ 276 w 82549"/>
                  <a:gd name="connsiteY7" fmla="*/ 41834 h 82549"/>
                  <a:gd name="connsiteX8" fmla="*/ 41551 w 82549"/>
                  <a:gd name="connsiteY8" fmla="*/ 83108 h 82549"/>
                  <a:gd name="connsiteX9" fmla="*/ 82826 w 82549"/>
                  <a:gd name="connsiteY9" fmla="*/ 41834 h 82549"/>
                  <a:gd name="connsiteX10" fmla="*/ 82826 w 82549"/>
                  <a:gd name="connsiteY10" fmla="*/ 41834 h 82549"/>
                  <a:gd name="connsiteX11" fmla="*/ 4155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1" y="6908"/>
                    </a:moveTo>
                    <a:cubicBezTo>
                      <a:pt x="60839" y="6908"/>
                      <a:pt x="76476" y="22546"/>
                      <a:pt x="76476" y="41834"/>
                    </a:cubicBezTo>
                    <a:lnTo>
                      <a:pt x="76476" y="41834"/>
                    </a:lnTo>
                    <a:cubicBezTo>
                      <a:pt x="76476" y="61122"/>
                      <a:pt x="60839" y="76759"/>
                      <a:pt x="41551" y="76759"/>
                    </a:cubicBezTo>
                    <a:cubicBezTo>
                      <a:pt x="22263" y="76759"/>
                      <a:pt x="6626" y="61122"/>
                      <a:pt x="6626" y="41834"/>
                    </a:cubicBezTo>
                    <a:cubicBezTo>
                      <a:pt x="6626" y="22546"/>
                      <a:pt x="22263" y="6908"/>
                      <a:pt x="41551" y="6908"/>
                    </a:cubicBezTo>
                    <a:close/>
                    <a:moveTo>
                      <a:pt x="41551" y="559"/>
                    </a:moveTo>
                    <a:cubicBezTo>
                      <a:pt x="18756" y="559"/>
                      <a:pt x="276" y="19038"/>
                      <a:pt x="276" y="41834"/>
                    </a:cubicBezTo>
                    <a:cubicBezTo>
                      <a:pt x="276" y="64629"/>
                      <a:pt x="18756" y="83108"/>
                      <a:pt x="41551" y="83108"/>
                    </a:cubicBezTo>
                    <a:cubicBezTo>
                      <a:pt x="64346" y="83108"/>
                      <a:pt x="82826" y="64629"/>
                      <a:pt x="82826" y="41834"/>
                    </a:cubicBezTo>
                    <a:lnTo>
                      <a:pt x="82826" y="41834"/>
                    </a:lnTo>
                    <a:cubicBezTo>
                      <a:pt x="82826" y="19038"/>
                      <a:pt x="64346" y="559"/>
                      <a:pt x="4155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1229E41-F426-94F7-1357-E5E8C6E830D4}"/>
                  </a:ext>
                </a:extLst>
              </p:cNvPr>
              <p:cNvSpPr/>
              <p:nvPr/>
            </p:nvSpPr>
            <p:spPr>
              <a:xfrm>
                <a:off x="4694555" y="5588000"/>
                <a:ext cx="82549" cy="82549"/>
              </a:xfrm>
              <a:custGeom>
                <a:avLst/>
                <a:gdLst>
                  <a:gd name="connsiteX0" fmla="*/ 41554 w 82549"/>
                  <a:gd name="connsiteY0" fmla="*/ 6896 h 82549"/>
                  <a:gd name="connsiteX1" fmla="*/ 76479 w 82549"/>
                  <a:gd name="connsiteY1" fmla="*/ 41822 h 82549"/>
                  <a:gd name="connsiteX2" fmla="*/ 76479 w 82549"/>
                  <a:gd name="connsiteY2" fmla="*/ 41822 h 82549"/>
                  <a:gd name="connsiteX3" fmla="*/ 41554 w 82549"/>
                  <a:gd name="connsiteY3" fmla="*/ 76747 h 82549"/>
                  <a:gd name="connsiteX4" fmla="*/ 6629 w 82549"/>
                  <a:gd name="connsiteY4" fmla="*/ 41822 h 82549"/>
                  <a:gd name="connsiteX5" fmla="*/ 41554 w 82549"/>
                  <a:gd name="connsiteY5" fmla="*/ 6896 h 82549"/>
                  <a:gd name="connsiteX6" fmla="*/ 41554 w 82549"/>
                  <a:gd name="connsiteY6" fmla="*/ 547 h 82549"/>
                  <a:gd name="connsiteX7" fmla="*/ 279 w 82549"/>
                  <a:gd name="connsiteY7" fmla="*/ 41822 h 82549"/>
                  <a:gd name="connsiteX8" fmla="*/ 41554 w 82549"/>
                  <a:gd name="connsiteY8" fmla="*/ 83096 h 82549"/>
                  <a:gd name="connsiteX9" fmla="*/ 82829 w 82549"/>
                  <a:gd name="connsiteY9" fmla="*/ 41822 h 82549"/>
                  <a:gd name="connsiteX10" fmla="*/ 82829 w 82549"/>
                  <a:gd name="connsiteY10" fmla="*/ 41822 h 82549"/>
                  <a:gd name="connsiteX11" fmla="*/ 41554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4" y="6896"/>
                    </a:moveTo>
                    <a:cubicBezTo>
                      <a:pt x="60842" y="6896"/>
                      <a:pt x="76479" y="22534"/>
                      <a:pt x="76479" y="41822"/>
                    </a:cubicBezTo>
                    <a:lnTo>
                      <a:pt x="76479" y="41822"/>
                    </a:lnTo>
                    <a:cubicBezTo>
                      <a:pt x="76479" y="61110"/>
                      <a:pt x="60842" y="76747"/>
                      <a:pt x="41554" y="76747"/>
                    </a:cubicBezTo>
                    <a:cubicBezTo>
                      <a:pt x="22266" y="76747"/>
                      <a:pt x="6629" y="61110"/>
                      <a:pt x="6629" y="41822"/>
                    </a:cubicBezTo>
                    <a:cubicBezTo>
                      <a:pt x="6629" y="22534"/>
                      <a:pt x="22266" y="6896"/>
                      <a:pt x="41554" y="6896"/>
                    </a:cubicBezTo>
                    <a:close/>
                    <a:moveTo>
                      <a:pt x="41554" y="547"/>
                    </a:moveTo>
                    <a:cubicBezTo>
                      <a:pt x="18759" y="547"/>
                      <a:pt x="279" y="19026"/>
                      <a:pt x="279" y="41822"/>
                    </a:cubicBezTo>
                    <a:cubicBezTo>
                      <a:pt x="279" y="64617"/>
                      <a:pt x="18759" y="83096"/>
                      <a:pt x="41554" y="83096"/>
                    </a:cubicBezTo>
                    <a:cubicBezTo>
                      <a:pt x="64349" y="83096"/>
                      <a:pt x="82829" y="64617"/>
                      <a:pt x="82829" y="41822"/>
                    </a:cubicBezTo>
                    <a:lnTo>
                      <a:pt x="82829" y="41822"/>
                    </a:lnTo>
                    <a:cubicBezTo>
                      <a:pt x="82829" y="19026"/>
                      <a:pt x="64349" y="547"/>
                      <a:pt x="41554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300E81-9EBC-6645-2E90-87D853BA8F76}"/>
                  </a:ext>
                </a:extLst>
              </p:cNvPr>
              <p:cNvSpPr/>
              <p:nvPr/>
            </p:nvSpPr>
            <p:spPr>
              <a:xfrm>
                <a:off x="4721415" y="5473700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2 w 82549"/>
                  <a:gd name="connsiteY1" fmla="*/ 41810 h 82549"/>
                  <a:gd name="connsiteX2" fmla="*/ 76482 w 82549"/>
                  <a:gd name="connsiteY2" fmla="*/ 41810 h 82549"/>
                  <a:gd name="connsiteX3" fmla="*/ 41557 w 82549"/>
                  <a:gd name="connsiteY3" fmla="*/ 76735 h 82549"/>
                  <a:gd name="connsiteX4" fmla="*/ 6631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2 w 82549"/>
                  <a:gd name="connsiteY7" fmla="*/ 41810 h 82549"/>
                  <a:gd name="connsiteX8" fmla="*/ 41557 w 82549"/>
                  <a:gd name="connsiteY8" fmla="*/ 83084 h 82549"/>
                  <a:gd name="connsiteX9" fmla="*/ 82831 w 82549"/>
                  <a:gd name="connsiteY9" fmla="*/ 41810 h 82549"/>
                  <a:gd name="connsiteX10" fmla="*/ 82831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2" y="22522"/>
                      <a:pt x="76482" y="41810"/>
                    </a:cubicBezTo>
                    <a:lnTo>
                      <a:pt x="76482" y="41810"/>
                    </a:lnTo>
                    <a:cubicBezTo>
                      <a:pt x="76482" y="61098"/>
                      <a:pt x="60845" y="76735"/>
                      <a:pt x="41557" y="76735"/>
                    </a:cubicBezTo>
                    <a:cubicBezTo>
                      <a:pt x="22269" y="76735"/>
                      <a:pt x="6631" y="61098"/>
                      <a:pt x="6631" y="41810"/>
                    </a:cubicBezTo>
                    <a:cubicBezTo>
                      <a:pt x="6631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1" y="535"/>
                      <a:pt x="282" y="19014"/>
                      <a:pt x="282" y="41810"/>
                    </a:cubicBezTo>
                    <a:cubicBezTo>
                      <a:pt x="282" y="64605"/>
                      <a:pt x="18761" y="83084"/>
                      <a:pt x="41557" y="83084"/>
                    </a:cubicBezTo>
                    <a:cubicBezTo>
                      <a:pt x="64352" y="83084"/>
                      <a:pt x="82831" y="64605"/>
                      <a:pt x="82831" y="41810"/>
                    </a:cubicBezTo>
                    <a:lnTo>
                      <a:pt x="82831" y="41810"/>
                    </a:lnTo>
                    <a:cubicBezTo>
                      <a:pt x="82831" y="19014"/>
                      <a:pt x="64352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4BDECB-ECF1-E3F0-E5E7-FEBD80A41E2C}"/>
                  </a:ext>
                </a:extLst>
              </p:cNvPr>
              <p:cNvSpPr/>
              <p:nvPr/>
            </p:nvSpPr>
            <p:spPr>
              <a:xfrm>
                <a:off x="4748276" y="5359400"/>
                <a:ext cx="82549" cy="82549"/>
              </a:xfrm>
              <a:custGeom>
                <a:avLst/>
                <a:gdLst>
                  <a:gd name="connsiteX0" fmla="*/ 41560 w 82549"/>
                  <a:gd name="connsiteY0" fmla="*/ 6872 h 82549"/>
                  <a:gd name="connsiteX1" fmla="*/ 76485 w 82549"/>
                  <a:gd name="connsiteY1" fmla="*/ 41798 h 82549"/>
                  <a:gd name="connsiteX2" fmla="*/ 76485 w 82549"/>
                  <a:gd name="connsiteY2" fmla="*/ 41798 h 82549"/>
                  <a:gd name="connsiteX3" fmla="*/ 41560 w 82549"/>
                  <a:gd name="connsiteY3" fmla="*/ 76723 h 82549"/>
                  <a:gd name="connsiteX4" fmla="*/ 6634 w 82549"/>
                  <a:gd name="connsiteY4" fmla="*/ 41798 h 82549"/>
                  <a:gd name="connsiteX5" fmla="*/ 41560 w 82549"/>
                  <a:gd name="connsiteY5" fmla="*/ 6872 h 82549"/>
                  <a:gd name="connsiteX6" fmla="*/ 41560 w 82549"/>
                  <a:gd name="connsiteY6" fmla="*/ 523 h 82549"/>
                  <a:gd name="connsiteX7" fmla="*/ 285 w 82549"/>
                  <a:gd name="connsiteY7" fmla="*/ 41798 h 82549"/>
                  <a:gd name="connsiteX8" fmla="*/ 41560 w 82549"/>
                  <a:gd name="connsiteY8" fmla="*/ 83072 h 82549"/>
                  <a:gd name="connsiteX9" fmla="*/ 82834 w 82549"/>
                  <a:gd name="connsiteY9" fmla="*/ 41798 h 82549"/>
                  <a:gd name="connsiteX10" fmla="*/ 82834 w 82549"/>
                  <a:gd name="connsiteY10" fmla="*/ 41798 h 82549"/>
                  <a:gd name="connsiteX11" fmla="*/ 41560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72"/>
                    </a:moveTo>
                    <a:cubicBezTo>
                      <a:pt x="60848" y="6872"/>
                      <a:pt x="76485" y="22510"/>
                      <a:pt x="76485" y="41798"/>
                    </a:cubicBezTo>
                    <a:lnTo>
                      <a:pt x="76485" y="41798"/>
                    </a:lnTo>
                    <a:cubicBezTo>
                      <a:pt x="76485" y="61086"/>
                      <a:pt x="60848" y="76723"/>
                      <a:pt x="41560" y="76723"/>
                    </a:cubicBezTo>
                    <a:cubicBezTo>
                      <a:pt x="22271" y="76723"/>
                      <a:pt x="6634" y="61086"/>
                      <a:pt x="6634" y="41798"/>
                    </a:cubicBezTo>
                    <a:cubicBezTo>
                      <a:pt x="6634" y="22510"/>
                      <a:pt x="22271" y="6872"/>
                      <a:pt x="41560" y="6872"/>
                    </a:cubicBezTo>
                    <a:close/>
                    <a:moveTo>
                      <a:pt x="41560" y="523"/>
                    </a:moveTo>
                    <a:cubicBezTo>
                      <a:pt x="18764" y="523"/>
                      <a:pt x="285" y="19002"/>
                      <a:pt x="285" y="41798"/>
                    </a:cubicBezTo>
                    <a:cubicBezTo>
                      <a:pt x="285" y="64593"/>
                      <a:pt x="18764" y="83072"/>
                      <a:pt x="41560" y="83072"/>
                    </a:cubicBezTo>
                    <a:cubicBezTo>
                      <a:pt x="64355" y="83072"/>
                      <a:pt x="82834" y="64593"/>
                      <a:pt x="82834" y="41798"/>
                    </a:cubicBezTo>
                    <a:lnTo>
                      <a:pt x="82834" y="41798"/>
                    </a:lnTo>
                    <a:cubicBezTo>
                      <a:pt x="82834" y="19002"/>
                      <a:pt x="64355" y="523"/>
                      <a:pt x="41560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468125B-CC21-CE06-4C9C-859945C4BC30}"/>
                  </a:ext>
                </a:extLst>
              </p:cNvPr>
              <p:cNvSpPr/>
              <p:nvPr/>
            </p:nvSpPr>
            <p:spPr>
              <a:xfrm>
                <a:off x="4775136" y="5245100"/>
                <a:ext cx="82549" cy="82549"/>
              </a:xfrm>
              <a:custGeom>
                <a:avLst/>
                <a:gdLst>
                  <a:gd name="connsiteX0" fmla="*/ 41562 w 82549"/>
                  <a:gd name="connsiteY0" fmla="*/ 6860 h 82549"/>
                  <a:gd name="connsiteX1" fmla="*/ 76488 w 82549"/>
                  <a:gd name="connsiteY1" fmla="*/ 41786 h 82549"/>
                  <a:gd name="connsiteX2" fmla="*/ 76488 w 82549"/>
                  <a:gd name="connsiteY2" fmla="*/ 41786 h 82549"/>
                  <a:gd name="connsiteX3" fmla="*/ 41562 w 82549"/>
                  <a:gd name="connsiteY3" fmla="*/ 76711 h 82549"/>
                  <a:gd name="connsiteX4" fmla="*/ 6637 w 82549"/>
                  <a:gd name="connsiteY4" fmla="*/ 41786 h 82549"/>
                  <a:gd name="connsiteX5" fmla="*/ 41562 w 82549"/>
                  <a:gd name="connsiteY5" fmla="*/ 6860 h 82549"/>
                  <a:gd name="connsiteX6" fmla="*/ 41562 w 82549"/>
                  <a:gd name="connsiteY6" fmla="*/ 511 h 82549"/>
                  <a:gd name="connsiteX7" fmla="*/ 288 w 82549"/>
                  <a:gd name="connsiteY7" fmla="*/ 41786 h 82549"/>
                  <a:gd name="connsiteX8" fmla="*/ 41562 w 82549"/>
                  <a:gd name="connsiteY8" fmla="*/ 83060 h 82549"/>
                  <a:gd name="connsiteX9" fmla="*/ 82837 w 82549"/>
                  <a:gd name="connsiteY9" fmla="*/ 41786 h 82549"/>
                  <a:gd name="connsiteX10" fmla="*/ 82837 w 82549"/>
                  <a:gd name="connsiteY10" fmla="*/ 41786 h 82549"/>
                  <a:gd name="connsiteX11" fmla="*/ 41562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60"/>
                    </a:moveTo>
                    <a:cubicBezTo>
                      <a:pt x="60850" y="6860"/>
                      <a:pt x="76488" y="22498"/>
                      <a:pt x="76488" y="41786"/>
                    </a:cubicBezTo>
                    <a:lnTo>
                      <a:pt x="76488" y="41786"/>
                    </a:lnTo>
                    <a:cubicBezTo>
                      <a:pt x="76488" y="61074"/>
                      <a:pt x="60850" y="76711"/>
                      <a:pt x="41562" y="76711"/>
                    </a:cubicBezTo>
                    <a:cubicBezTo>
                      <a:pt x="22274" y="76711"/>
                      <a:pt x="6637" y="61074"/>
                      <a:pt x="6637" y="41786"/>
                    </a:cubicBezTo>
                    <a:cubicBezTo>
                      <a:pt x="6637" y="22498"/>
                      <a:pt x="22274" y="6860"/>
                      <a:pt x="41562" y="6860"/>
                    </a:cubicBezTo>
                    <a:close/>
                    <a:moveTo>
                      <a:pt x="41562" y="511"/>
                    </a:moveTo>
                    <a:cubicBezTo>
                      <a:pt x="18767" y="511"/>
                      <a:pt x="288" y="18990"/>
                      <a:pt x="288" y="41786"/>
                    </a:cubicBezTo>
                    <a:cubicBezTo>
                      <a:pt x="288" y="64581"/>
                      <a:pt x="18767" y="83060"/>
                      <a:pt x="41562" y="83060"/>
                    </a:cubicBezTo>
                    <a:cubicBezTo>
                      <a:pt x="64358" y="83060"/>
                      <a:pt x="82837" y="64581"/>
                      <a:pt x="82837" y="41786"/>
                    </a:cubicBezTo>
                    <a:lnTo>
                      <a:pt x="82837" y="41786"/>
                    </a:lnTo>
                    <a:cubicBezTo>
                      <a:pt x="82837" y="18990"/>
                      <a:pt x="64358" y="511"/>
                      <a:pt x="41562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1168C3CB-E1D4-EA9C-3C91-BBAC4B68E187}"/>
                  </a:ext>
                </a:extLst>
              </p:cNvPr>
              <p:cNvSpPr/>
              <p:nvPr/>
            </p:nvSpPr>
            <p:spPr>
              <a:xfrm>
                <a:off x="4801997" y="5130800"/>
                <a:ext cx="82549" cy="82549"/>
              </a:xfrm>
              <a:custGeom>
                <a:avLst/>
                <a:gdLst>
                  <a:gd name="connsiteX0" fmla="*/ 41565 w 82549"/>
                  <a:gd name="connsiteY0" fmla="*/ 6848 h 82549"/>
                  <a:gd name="connsiteX1" fmla="*/ 76490 w 82549"/>
                  <a:gd name="connsiteY1" fmla="*/ 41774 h 82549"/>
                  <a:gd name="connsiteX2" fmla="*/ 76490 w 82549"/>
                  <a:gd name="connsiteY2" fmla="*/ 41774 h 82549"/>
                  <a:gd name="connsiteX3" fmla="*/ 41565 w 82549"/>
                  <a:gd name="connsiteY3" fmla="*/ 76699 h 82549"/>
                  <a:gd name="connsiteX4" fmla="*/ 6640 w 82549"/>
                  <a:gd name="connsiteY4" fmla="*/ 41774 h 82549"/>
                  <a:gd name="connsiteX5" fmla="*/ 41565 w 82549"/>
                  <a:gd name="connsiteY5" fmla="*/ 6848 h 82549"/>
                  <a:gd name="connsiteX6" fmla="*/ 41565 w 82549"/>
                  <a:gd name="connsiteY6" fmla="*/ 499 h 82549"/>
                  <a:gd name="connsiteX7" fmla="*/ 290 w 82549"/>
                  <a:gd name="connsiteY7" fmla="*/ 41774 h 82549"/>
                  <a:gd name="connsiteX8" fmla="*/ 41565 w 82549"/>
                  <a:gd name="connsiteY8" fmla="*/ 83048 h 82549"/>
                  <a:gd name="connsiteX9" fmla="*/ 82840 w 82549"/>
                  <a:gd name="connsiteY9" fmla="*/ 41774 h 82549"/>
                  <a:gd name="connsiteX10" fmla="*/ 82840 w 82549"/>
                  <a:gd name="connsiteY10" fmla="*/ 41774 h 82549"/>
                  <a:gd name="connsiteX11" fmla="*/ 41565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48"/>
                    </a:moveTo>
                    <a:cubicBezTo>
                      <a:pt x="60853" y="6848"/>
                      <a:pt x="76490" y="22486"/>
                      <a:pt x="76490" y="41774"/>
                    </a:cubicBezTo>
                    <a:lnTo>
                      <a:pt x="76490" y="41774"/>
                    </a:lnTo>
                    <a:cubicBezTo>
                      <a:pt x="76490" y="61062"/>
                      <a:pt x="60853" y="76699"/>
                      <a:pt x="41565" y="76699"/>
                    </a:cubicBezTo>
                    <a:cubicBezTo>
                      <a:pt x="22277" y="76699"/>
                      <a:pt x="6640" y="61062"/>
                      <a:pt x="6640" y="41774"/>
                    </a:cubicBezTo>
                    <a:cubicBezTo>
                      <a:pt x="6640" y="22486"/>
                      <a:pt x="22277" y="6848"/>
                      <a:pt x="41565" y="6848"/>
                    </a:cubicBezTo>
                    <a:close/>
                    <a:moveTo>
                      <a:pt x="41565" y="499"/>
                    </a:moveTo>
                    <a:cubicBezTo>
                      <a:pt x="18770" y="499"/>
                      <a:pt x="290" y="18978"/>
                      <a:pt x="290" y="41774"/>
                    </a:cubicBezTo>
                    <a:cubicBezTo>
                      <a:pt x="290" y="64569"/>
                      <a:pt x="18770" y="83048"/>
                      <a:pt x="41565" y="83048"/>
                    </a:cubicBezTo>
                    <a:cubicBezTo>
                      <a:pt x="64360" y="83048"/>
                      <a:pt x="82840" y="64569"/>
                      <a:pt x="82840" y="41774"/>
                    </a:cubicBezTo>
                    <a:lnTo>
                      <a:pt x="82840" y="41774"/>
                    </a:lnTo>
                    <a:cubicBezTo>
                      <a:pt x="82840" y="18978"/>
                      <a:pt x="64360" y="499"/>
                      <a:pt x="41565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9800475-3CE8-4D59-EBBE-76EF8B8177C1}"/>
                  </a:ext>
                </a:extLst>
              </p:cNvPr>
              <p:cNvSpPr/>
              <p:nvPr/>
            </p:nvSpPr>
            <p:spPr>
              <a:xfrm>
                <a:off x="4828857" y="5130800"/>
                <a:ext cx="82549" cy="82549"/>
              </a:xfrm>
              <a:custGeom>
                <a:avLst/>
                <a:gdLst>
                  <a:gd name="connsiteX0" fmla="*/ 41568 w 82549"/>
                  <a:gd name="connsiteY0" fmla="*/ 6848 h 82549"/>
                  <a:gd name="connsiteX1" fmla="*/ 76493 w 82549"/>
                  <a:gd name="connsiteY1" fmla="*/ 41774 h 82549"/>
                  <a:gd name="connsiteX2" fmla="*/ 76493 w 82549"/>
                  <a:gd name="connsiteY2" fmla="*/ 41774 h 82549"/>
                  <a:gd name="connsiteX3" fmla="*/ 41568 w 82549"/>
                  <a:gd name="connsiteY3" fmla="*/ 76699 h 82549"/>
                  <a:gd name="connsiteX4" fmla="*/ 6643 w 82549"/>
                  <a:gd name="connsiteY4" fmla="*/ 41774 h 82549"/>
                  <a:gd name="connsiteX5" fmla="*/ 41568 w 82549"/>
                  <a:gd name="connsiteY5" fmla="*/ 6848 h 82549"/>
                  <a:gd name="connsiteX6" fmla="*/ 41568 w 82549"/>
                  <a:gd name="connsiteY6" fmla="*/ 499 h 82549"/>
                  <a:gd name="connsiteX7" fmla="*/ 293 w 82549"/>
                  <a:gd name="connsiteY7" fmla="*/ 41774 h 82549"/>
                  <a:gd name="connsiteX8" fmla="*/ 41568 w 82549"/>
                  <a:gd name="connsiteY8" fmla="*/ 83048 h 82549"/>
                  <a:gd name="connsiteX9" fmla="*/ 82843 w 82549"/>
                  <a:gd name="connsiteY9" fmla="*/ 41774 h 82549"/>
                  <a:gd name="connsiteX10" fmla="*/ 82843 w 82549"/>
                  <a:gd name="connsiteY10" fmla="*/ 41774 h 82549"/>
                  <a:gd name="connsiteX11" fmla="*/ 41568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8" y="6848"/>
                    </a:moveTo>
                    <a:cubicBezTo>
                      <a:pt x="60856" y="6848"/>
                      <a:pt x="76493" y="22486"/>
                      <a:pt x="76493" y="41774"/>
                    </a:cubicBezTo>
                    <a:lnTo>
                      <a:pt x="76493" y="41774"/>
                    </a:lnTo>
                    <a:cubicBezTo>
                      <a:pt x="76493" y="61062"/>
                      <a:pt x="60856" y="76699"/>
                      <a:pt x="41568" y="76699"/>
                    </a:cubicBezTo>
                    <a:cubicBezTo>
                      <a:pt x="22280" y="76699"/>
                      <a:pt x="6643" y="61062"/>
                      <a:pt x="6643" y="41774"/>
                    </a:cubicBezTo>
                    <a:cubicBezTo>
                      <a:pt x="6643" y="22486"/>
                      <a:pt x="22280" y="6848"/>
                      <a:pt x="41568" y="6848"/>
                    </a:cubicBezTo>
                    <a:close/>
                    <a:moveTo>
                      <a:pt x="41568" y="499"/>
                    </a:moveTo>
                    <a:cubicBezTo>
                      <a:pt x="18773" y="499"/>
                      <a:pt x="293" y="18978"/>
                      <a:pt x="293" y="41774"/>
                    </a:cubicBezTo>
                    <a:cubicBezTo>
                      <a:pt x="293" y="64569"/>
                      <a:pt x="18773" y="83048"/>
                      <a:pt x="41568" y="83048"/>
                    </a:cubicBezTo>
                    <a:cubicBezTo>
                      <a:pt x="64363" y="83048"/>
                      <a:pt x="82843" y="64569"/>
                      <a:pt x="82843" y="41774"/>
                    </a:cubicBezTo>
                    <a:lnTo>
                      <a:pt x="82843" y="41774"/>
                    </a:lnTo>
                    <a:cubicBezTo>
                      <a:pt x="82843" y="18978"/>
                      <a:pt x="64363" y="499"/>
                      <a:pt x="41568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B508364-AF34-103F-B026-30D8C6AE65F8}"/>
                  </a:ext>
                </a:extLst>
              </p:cNvPr>
              <p:cNvSpPr/>
              <p:nvPr/>
            </p:nvSpPr>
            <p:spPr>
              <a:xfrm>
                <a:off x="4855718" y="5245100"/>
                <a:ext cx="82549" cy="82549"/>
              </a:xfrm>
              <a:custGeom>
                <a:avLst/>
                <a:gdLst>
                  <a:gd name="connsiteX0" fmla="*/ 41571 w 82549"/>
                  <a:gd name="connsiteY0" fmla="*/ 6860 h 82549"/>
                  <a:gd name="connsiteX1" fmla="*/ 76496 w 82549"/>
                  <a:gd name="connsiteY1" fmla="*/ 41786 h 82549"/>
                  <a:gd name="connsiteX2" fmla="*/ 76496 w 82549"/>
                  <a:gd name="connsiteY2" fmla="*/ 41786 h 82549"/>
                  <a:gd name="connsiteX3" fmla="*/ 41571 w 82549"/>
                  <a:gd name="connsiteY3" fmla="*/ 76711 h 82549"/>
                  <a:gd name="connsiteX4" fmla="*/ 6645 w 82549"/>
                  <a:gd name="connsiteY4" fmla="*/ 41786 h 82549"/>
                  <a:gd name="connsiteX5" fmla="*/ 41571 w 82549"/>
                  <a:gd name="connsiteY5" fmla="*/ 6860 h 82549"/>
                  <a:gd name="connsiteX6" fmla="*/ 41571 w 82549"/>
                  <a:gd name="connsiteY6" fmla="*/ 511 h 82549"/>
                  <a:gd name="connsiteX7" fmla="*/ 296 w 82549"/>
                  <a:gd name="connsiteY7" fmla="*/ 41786 h 82549"/>
                  <a:gd name="connsiteX8" fmla="*/ 41571 w 82549"/>
                  <a:gd name="connsiteY8" fmla="*/ 83060 h 82549"/>
                  <a:gd name="connsiteX9" fmla="*/ 82845 w 82549"/>
                  <a:gd name="connsiteY9" fmla="*/ 41786 h 82549"/>
                  <a:gd name="connsiteX10" fmla="*/ 82845 w 82549"/>
                  <a:gd name="connsiteY10" fmla="*/ 41786 h 82549"/>
                  <a:gd name="connsiteX11" fmla="*/ 41571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1" y="6860"/>
                    </a:moveTo>
                    <a:cubicBezTo>
                      <a:pt x="60859" y="6860"/>
                      <a:pt x="76496" y="22498"/>
                      <a:pt x="76496" y="41786"/>
                    </a:cubicBezTo>
                    <a:lnTo>
                      <a:pt x="76496" y="41786"/>
                    </a:lnTo>
                    <a:cubicBezTo>
                      <a:pt x="76496" y="61074"/>
                      <a:pt x="60859" y="76711"/>
                      <a:pt x="41571" y="76711"/>
                    </a:cubicBezTo>
                    <a:cubicBezTo>
                      <a:pt x="22283" y="76711"/>
                      <a:pt x="6645" y="61074"/>
                      <a:pt x="6645" y="41786"/>
                    </a:cubicBezTo>
                    <a:cubicBezTo>
                      <a:pt x="6645" y="22498"/>
                      <a:pt x="22283" y="6860"/>
                      <a:pt x="41571" y="6860"/>
                    </a:cubicBezTo>
                    <a:close/>
                    <a:moveTo>
                      <a:pt x="41571" y="511"/>
                    </a:moveTo>
                    <a:cubicBezTo>
                      <a:pt x="18776" y="511"/>
                      <a:pt x="296" y="18990"/>
                      <a:pt x="296" y="41786"/>
                    </a:cubicBezTo>
                    <a:cubicBezTo>
                      <a:pt x="296" y="64581"/>
                      <a:pt x="18776" y="83060"/>
                      <a:pt x="41571" y="83060"/>
                    </a:cubicBezTo>
                    <a:cubicBezTo>
                      <a:pt x="64366" y="83060"/>
                      <a:pt x="82845" y="64581"/>
                      <a:pt x="82845" y="41786"/>
                    </a:cubicBezTo>
                    <a:lnTo>
                      <a:pt x="82845" y="41786"/>
                    </a:lnTo>
                    <a:cubicBezTo>
                      <a:pt x="82845" y="18990"/>
                      <a:pt x="64366" y="511"/>
                      <a:pt x="41571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7AA499EC-315D-445B-BDE1-D813A8883D5B}"/>
                  </a:ext>
                </a:extLst>
              </p:cNvPr>
              <p:cNvSpPr/>
              <p:nvPr/>
            </p:nvSpPr>
            <p:spPr>
              <a:xfrm>
                <a:off x="4882578" y="5359400"/>
                <a:ext cx="82549" cy="82549"/>
              </a:xfrm>
              <a:custGeom>
                <a:avLst/>
                <a:gdLst>
                  <a:gd name="connsiteX0" fmla="*/ 41574 w 82549"/>
                  <a:gd name="connsiteY0" fmla="*/ 6872 h 82549"/>
                  <a:gd name="connsiteX1" fmla="*/ 76499 w 82549"/>
                  <a:gd name="connsiteY1" fmla="*/ 41798 h 82549"/>
                  <a:gd name="connsiteX2" fmla="*/ 76499 w 82549"/>
                  <a:gd name="connsiteY2" fmla="*/ 41798 h 82549"/>
                  <a:gd name="connsiteX3" fmla="*/ 41574 w 82549"/>
                  <a:gd name="connsiteY3" fmla="*/ 76723 h 82549"/>
                  <a:gd name="connsiteX4" fmla="*/ 6648 w 82549"/>
                  <a:gd name="connsiteY4" fmla="*/ 41798 h 82549"/>
                  <a:gd name="connsiteX5" fmla="*/ 41574 w 82549"/>
                  <a:gd name="connsiteY5" fmla="*/ 6872 h 82549"/>
                  <a:gd name="connsiteX6" fmla="*/ 41574 w 82549"/>
                  <a:gd name="connsiteY6" fmla="*/ 523 h 82549"/>
                  <a:gd name="connsiteX7" fmla="*/ 299 w 82549"/>
                  <a:gd name="connsiteY7" fmla="*/ 41798 h 82549"/>
                  <a:gd name="connsiteX8" fmla="*/ 41574 w 82549"/>
                  <a:gd name="connsiteY8" fmla="*/ 83072 h 82549"/>
                  <a:gd name="connsiteX9" fmla="*/ 82848 w 82549"/>
                  <a:gd name="connsiteY9" fmla="*/ 41798 h 82549"/>
                  <a:gd name="connsiteX10" fmla="*/ 82848 w 82549"/>
                  <a:gd name="connsiteY10" fmla="*/ 41798 h 82549"/>
                  <a:gd name="connsiteX11" fmla="*/ 41574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4" y="6872"/>
                    </a:moveTo>
                    <a:cubicBezTo>
                      <a:pt x="60862" y="6872"/>
                      <a:pt x="76499" y="22510"/>
                      <a:pt x="76499" y="41798"/>
                    </a:cubicBezTo>
                    <a:lnTo>
                      <a:pt x="76499" y="41798"/>
                    </a:lnTo>
                    <a:cubicBezTo>
                      <a:pt x="76499" y="61086"/>
                      <a:pt x="60862" y="76723"/>
                      <a:pt x="41574" y="76723"/>
                    </a:cubicBezTo>
                    <a:cubicBezTo>
                      <a:pt x="22285" y="76723"/>
                      <a:pt x="6648" y="61086"/>
                      <a:pt x="6648" y="41798"/>
                    </a:cubicBezTo>
                    <a:cubicBezTo>
                      <a:pt x="6648" y="22510"/>
                      <a:pt x="22285" y="6872"/>
                      <a:pt x="41574" y="6872"/>
                    </a:cubicBezTo>
                    <a:close/>
                    <a:moveTo>
                      <a:pt x="41574" y="523"/>
                    </a:moveTo>
                    <a:cubicBezTo>
                      <a:pt x="18778" y="523"/>
                      <a:pt x="299" y="19002"/>
                      <a:pt x="299" y="41798"/>
                    </a:cubicBezTo>
                    <a:cubicBezTo>
                      <a:pt x="299" y="64593"/>
                      <a:pt x="18778" y="83072"/>
                      <a:pt x="41574" y="83072"/>
                    </a:cubicBezTo>
                    <a:cubicBezTo>
                      <a:pt x="64369" y="83072"/>
                      <a:pt x="82848" y="64593"/>
                      <a:pt x="82848" y="41798"/>
                    </a:cubicBezTo>
                    <a:lnTo>
                      <a:pt x="82848" y="41798"/>
                    </a:lnTo>
                    <a:cubicBezTo>
                      <a:pt x="82848" y="19002"/>
                      <a:pt x="64369" y="523"/>
                      <a:pt x="41574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B0A7A79-DC3E-323F-1E0F-3DD2472440DB}"/>
                  </a:ext>
                </a:extLst>
              </p:cNvPr>
              <p:cNvSpPr/>
              <p:nvPr/>
            </p:nvSpPr>
            <p:spPr>
              <a:xfrm>
                <a:off x="4909439" y="5473700"/>
                <a:ext cx="82549" cy="82549"/>
              </a:xfrm>
              <a:custGeom>
                <a:avLst/>
                <a:gdLst>
                  <a:gd name="connsiteX0" fmla="*/ 41576 w 82549"/>
                  <a:gd name="connsiteY0" fmla="*/ 6884 h 82549"/>
                  <a:gd name="connsiteX1" fmla="*/ 76502 w 82549"/>
                  <a:gd name="connsiteY1" fmla="*/ 41810 h 82549"/>
                  <a:gd name="connsiteX2" fmla="*/ 76502 w 82549"/>
                  <a:gd name="connsiteY2" fmla="*/ 41810 h 82549"/>
                  <a:gd name="connsiteX3" fmla="*/ 41576 w 82549"/>
                  <a:gd name="connsiteY3" fmla="*/ 76735 h 82549"/>
                  <a:gd name="connsiteX4" fmla="*/ 6651 w 82549"/>
                  <a:gd name="connsiteY4" fmla="*/ 41810 h 82549"/>
                  <a:gd name="connsiteX5" fmla="*/ 41576 w 82549"/>
                  <a:gd name="connsiteY5" fmla="*/ 6884 h 82549"/>
                  <a:gd name="connsiteX6" fmla="*/ 41576 w 82549"/>
                  <a:gd name="connsiteY6" fmla="*/ 535 h 82549"/>
                  <a:gd name="connsiteX7" fmla="*/ 302 w 82549"/>
                  <a:gd name="connsiteY7" fmla="*/ 41810 h 82549"/>
                  <a:gd name="connsiteX8" fmla="*/ 41576 w 82549"/>
                  <a:gd name="connsiteY8" fmla="*/ 83084 h 82549"/>
                  <a:gd name="connsiteX9" fmla="*/ 82851 w 82549"/>
                  <a:gd name="connsiteY9" fmla="*/ 41810 h 82549"/>
                  <a:gd name="connsiteX10" fmla="*/ 82851 w 82549"/>
                  <a:gd name="connsiteY10" fmla="*/ 41810 h 82549"/>
                  <a:gd name="connsiteX11" fmla="*/ 4157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6" y="6884"/>
                    </a:moveTo>
                    <a:cubicBezTo>
                      <a:pt x="60865" y="6884"/>
                      <a:pt x="76502" y="22522"/>
                      <a:pt x="76502" y="41810"/>
                    </a:cubicBezTo>
                    <a:lnTo>
                      <a:pt x="76502" y="41810"/>
                    </a:lnTo>
                    <a:cubicBezTo>
                      <a:pt x="76502" y="61098"/>
                      <a:pt x="60865" y="76735"/>
                      <a:pt x="41576" y="76735"/>
                    </a:cubicBezTo>
                    <a:cubicBezTo>
                      <a:pt x="22288" y="76735"/>
                      <a:pt x="6651" y="61098"/>
                      <a:pt x="6651" y="41810"/>
                    </a:cubicBezTo>
                    <a:cubicBezTo>
                      <a:pt x="6651" y="22522"/>
                      <a:pt x="22288" y="6884"/>
                      <a:pt x="41576" y="6884"/>
                    </a:cubicBezTo>
                    <a:close/>
                    <a:moveTo>
                      <a:pt x="41576" y="535"/>
                    </a:moveTo>
                    <a:cubicBezTo>
                      <a:pt x="18781" y="535"/>
                      <a:pt x="302" y="19014"/>
                      <a:pt x="302" y="41810"/>
                    </a:cubicBezTo>
                    <a:cubicBezTo>
                      <a:pt x="302" y="64605"/>
                      <a:pt x="18781" y="83084"/>
                      <a:pt x="41576" y="83084"/>
                    </a:cubicBezTo>
                    <a:cubicBezTo>
                      <a:pt x="64372" y="83084"/>
                      <a:pt x="82851" y="64605"/>
                      <a:pt x="82851" y="41810"/>
                    </a:cubicBezTo>
                    <a:lnTo>
                      <a:pt x="82851" y="41810"/>
                    </a:lnTo>
                    <a:cubicBezTo>
                      <a:pt x="82851" y="19014"/>
                      <a:pt x="64372" y="535"/>
                      <a:pt x="4157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63DC956-1E9E-E486-8365-21629589CACF}"/>
                  </a:ext>
                </a:extLst>
              </p:cNvPr>
              <p:cNvSpPr/>
              <p:nvPr/>
            </p:nvSpPr>
            <p:spPr>
              <a:xfrm>
                <a:off x="4936299" y="5588000"/>
                <a:ext cx="82549" cy="82549"/>
              </a:xfrm>
              <a:custGeom>
                <a:avLst/>
                <a:gdLst>
                  <a:gd name="connsiteX0" fmla="*/ 41579 w 82549"/>
                  <a:gd name="connsiteY0" fmla="*/ 6896 h 82549"/>
                  <a:gd name="connsiteX1" fmla="*/ 76505 w 82549"/>
                  <a:gd name="connsiteY1" fmla="*/ 41822 h 82549"/>
                  <a:gd name="connsiteX2" fmla="*/ 76505 w 82549"/>
                  <a:gd name="connsiteY2" fmla="*/ 41822 h 82549"/>
                  <a:gd name="connsiteX3" fmla="*/ 41579 w 82549"/>
                  <a:gd name="connsiteY3" fmla="*/ 76747 h 82549"/>
                  <a:gd name="connsiteX4" fmla="*/ 6654 w 82549"/>
                  <a:gd name="connsiteY4" fmla="*/ 41822 h 82549"/>
                  <a:gd name="connsiteX5" fmla="*/ 41579 w 82549"/>
                  <a:gd name="connsiteY5" fmla="*/ 6896 h 82549"/>
                  <a:gd name="connsiteX6" fmla="*/ 41579 w 82549"/>
                  <a:gd name="connsiteY6" fmla="*/ 547 h 82549"/>
                  <a:gd name="connsiteX7" fmla="*/ 305 w 82549"/>
                  <a:gd name="connsiteY7" fmla="*/ 41822 h 82549"/>
                  <a:gd name="connsiteX8" fmla="*/ 41579 w 82549"/>
                  <a:gd name="connsiteY8" fmla="*/ 83096 h 82549"/>
                  <a:gd name="connsiteX9" fmla="*/ 82854 w 82549"/>
                  <a:gd name="connsiteY9" fmla="*/ 41822 h 82549"/>
                  <a:gd name="connsiteX10" fmla="*/ 82854 w 82549"/>
                  <a:gd name="connsiteY10" fmla="*/ 41822 h 82549"/>
                  <a:gd name="connsiteX11" fmla="*/ 41579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9" y="6896"/>
                    </a:moveTo>
                    <a:cubicBezTo>
                      <a:pt x="60867" y="6896"/>
                      <a:pt x="76505" y="22534"/>
                      <a:pt x="76505" y="41822"/>
                    </a:cubicBezTo>
                    <a:lnTo>
                      <a:pt x="76505" y="41822"/>
                    </a:lnTo>
                    <a:cubicBezTo>
                      <a:pt x="76505" y="61110"/>
                      <a:pt x="60867" y="76747"/>
                      <a:pt x="41579" y="76747"/>
                    </a:cubicBezTo>
                    <a:cubicBezTo>
                      <a:pt x="22291" y="76747"/>
                      <a:pt x="6654" y="61110"/>
                      <a:pt x="6654" y="41822"/>
                    </a:cubicBezTo>
                    <a:cubicBezTo>
                      <a:pt x="6654" y="22534"/>
                      <a:pt x="22291" y="6896"/>
                      <a:pt x="41579" y="6896"/>
                    </a:cubicBezTo>
                    <a:close/>
                    <a:moveTo>
                      <a:pt x="41579" y="547"/>
                    </a:moveTo>
                    <a:cubicBezTo>
                      <a:pt x="18784" y="547"/>
                      <a:pt x="305" y="19026"/>
                      <a:pt x="305" y="41822"/>
                    </a:cubicBezTo>
                    <a:cubicBezTo>
                      <a:pt x="305" y="64617"/>
                      <a:pt x="18784" y="83096"/>
                      <a:pt x="41579" y="83096"/>
                    </a:cubicBezTo>
                    <a:cubicBezTo>
                      <a:pt x="64374" y="83096"/>
                      <a:pt x="82854" y="64617"/>
                      <a:pt x="82854" y="41822"/>
                    </a:cubicBezTo>
                    <a:lnTo>
                      <a:pt x="82854" y="41822"/>
                    </a:lnTo>
                    <a:cubicBezTo>
                      <a:pt x="82854" y="19026"/>
                      <a:pt x="64374" y="547"/>
                      <a:pt x="41579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8CC294-22DB-03F8-1330-2366E13763AA}"/>
                  </a:ext>
                </a:extLst>
              </p:cNvPr>
              <p:cNvSpPr/>
              <p:nvPr/>
            </p:nvSpPr>
            <p:spPr>
              <a:xfrm>
                <a:off x="4963160" y="5702300"/>
                <a:ext cx="82549" cy="82549"/>
              </a:xfrm>
              <a:custGeom>
                <a:avLst/>
                <a:gdLst>
                  <a:gd name="connsiteX0" fmla="*/ 41582 w 82549"/>
                  <a:gd name="connsiteY0" fmla="*/ 6908 h 82549"/>
                  <a:gd name="connsiteX1" fmla="*/ 76507 w 82549"/>
                  <a:gd name="connsiteY1" fmla="*/ 41834 h 82549"/>
                  <a:gd name="connsiteX2" fmla="*/ 76507 w 82549"/>
                  <a:gd name="connsiteY2" fmla="*/ 41834 h 82549"/>
                  <a:gd name="connsiteX3" fmla="*/ 41582 w 82549"/>
                  <a:gd name="connsiteY3" fmla="*/ 76759 h 82549"/>
                  <a:gd name="connsiteX4" fmla="*/ 6657 w 82549"/>
                  <a:gd name="connsiteY4" fmla="*/ 41834 h 82549"/>
                  <a:gd name="connsiteX5" fmla="*/ 41582 w 82549"/>
                  <a:gd name="connsiteY5" fmla="*/ 6908 h 82549"/>
                  <a:gd name="connsiteX6" fmla="*/ 41582 w 82549"/>
                  <a:gd name="connsiteY6" fmla="*/ 559 h 82549"/>
                  <a:gd name="connsiteX7" fmla="*/ 307 w 82549"/>
                  <a:gd name="connsiteY7" fmla="*/ 41834 h 82549"/>
                  <a:gd name="connsiteX8" fmla="*/ 41582 w 82549"/>
                  <a:gd name="connsiteY8" fmla="*/ 83108 h 82549"/>
                  <a:gd name="connsiteX9" fmla="*/ 82857 w 82549"/>
                  <a:gd name="connsiteY9" fmla="*/ 41834 h 82549"/>
                  <a:gd name="connsiteX10" fmla="*/ 82857 w 82549"/>
                  <a:gd name="connsiteY10" fmla="*/ 41834 h 82549"/>
                  <a:gd name="connsiteX11" fmla="*/ 4158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2" y="6908"/>
                    </a:moveTo>
                    <a:cubicBezTo>
                      <a:pt x="60870" y="6908"/>
                      <a:pt x="76507" y="22546"/>
                      <a:pt x="76507" y="41834"/>
                    </a:cubicBezTo>
                    <a:lnTo>
                      <a:pt x="76507" y="41834"/>
                    </a:lnTo>
                    <a:cubicBezTo>
                      <a:pt x="76507" y="61122"/>
                      <a:pt x="60870" y="76759"/>
                      <a:pt x="41582" y="76759"/>
                    </a:cubicBezTo>
                    <a:cubicBezTo>
                      <a:pt x="22294" y="76759"/>
                      <a:pt x="6657" y="61122"/>
                      <a:pt x="6657" y="41834"/>
                    </a:cubicBezTo>
                    <a:cubicBezTo>
                      <a:pt x="6657" y="22546"/>
                      <a:pt x="22294" y="6908"/>
                      <a:pt x="41582" y="6908"/>
                    </a:cubicBezTo>
                    <a:close/>
                    <a:moveTo>
                      <a:pt x="41582" y="559"/>
                    </a:moveTo>
                    <a:cubicBezTo>
                      <a:pt x="18787" y="559"/>
                      <a:pt x="307" y="19038"/>
                      <a:pt x="307" y="41834"/>
                    </a:cubicBezTo>
                    <a:cubicBezTo>
                      <a:pt x="307" y="64629"/>
                      <a:pt x="18787" y="83108"/>
                      <a:pt x="41582" y="83108"/>
                    </a:cubicBezTo>
                    <a:cubicBezTo>
                      <a:pt x="64377" y="83108"/>
                      <a:pt x="82857" y="64629"/>
                      <a:pt x="82857" y="41834"/>
                    </a:cubicBezTo>
                    <a:lnTo>
                      <a:pt x="82857" y="41834"/>
                    </a:lnTo>
                    <a:cubicBezTo>
                      <a:pt x="82857" y="19038"/>
                      <a:pt x="64377" y="559"/>
                      <a:pt x="4158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4394FDE-678E-8176-3F79-2F619D43AA9F}"/>
                  </a:ext>
                </a:extLst>
              </p:cNvPr>
              <p:cNvSpPr/>
              <p:nvPr/>
            </p:nvSpPr>
            <p:spPr>
              <a:xfrm>
                <a:off x="4990020" y="5702300"/>
                <a:ext cx="82549" cy="82549"/>
              </a:xfrm>
              <a:custGeom>
                <a:avLst/>
                <a:gdLst>
                  <a:gd name="connsiteX0" fmla="*/ 41585 w 82549"/>
                  <a:gd name="connsiteY0" fmla="*/ 6908 h 82549"/>
                  <a:gd name="connsiteX1" fmla="*/ 76510 w 82549"/>
                  <a:gd name="connsiteY1" fmla="*/ 41834 h 82549"/>
                  <a:gd name="connsiteX2" fmla="*/ 76510 w 82549"/>
                  <a:gd name="connsiteY2" fmla="*/ 41834 h 82549"/>
                  <a:gd name="connsiteX3" fmla="*/ 41585 w 82549"/>
                  <a:gd name="connsiteY3" fmla="*/ 76759 h 82549"/>
                  <a:gd name="connsiteX4" fmla="*/ 6660 w 82549"/>
                  <a:gd name="connsiteY4" fmla="*/ 41834 h 82549"/>
                  <a:gd name="connsiteX5" fmla="*/ 41585 w 82549"/>
                  <a:gd name="connsiteY5" fmla="*/ 6908 h 82549"/>
                  <a:gd name="connsiteX6" fmla="*/ 41585 w 82549"/>
                  <a:gd name="connsiteY6" fmla="*/ 559 h 82549"/>
                  <a:gd name="connsiteX7" fmla="*/ 310 w 82549"/>
                  <a:gd name="connsiteY7" fmla="*/ 41834 h 82549"/>
                  <a:gd name="connsiteX8" fmla="*/ 41585 w 82549"/>
                  <a:gd name="connsiteY8" fmla="*/ 83108 h 82549"/>
                  <a:gd name="connsiteX9" fmla="*/ 82860 w 82549"/>
                  <a:gd name="connsiteY9" fmla="*/ 41834 h 82549"/>
                  <a:gd name="connsiteX10" fmla="*/ 82860 w 82549"/>
                  <a:gd name="connsiteY10" fmla="*/ 41834 h 82549"/>
                  <a:gd name="connsiteX11" fmla="*/ 4158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908"/>
                    </a:moveTo>
                    <a:cubicBezTo>
                      <a:pt x="60873" y="6908"/>
                      <a:pt x="76510" y="22546"/>
                      <a:pt x="76510" y="41834"/>
                    </a:cubicBezTo>
                    <a:lnTo>
                      <a:pt x="76510" y="41834"/>
                    </a:lnTo>
                    <a:cubicBezTo>
                      <a:pt x="76510" y="61122"/>
                      <a:pt x="60873" y="76759"/>
                      <a:pt x="41585" y="76759"/>
                    </a:cubicBezTo>
                    <a:cubicBezTo>
                      <a:pt x="22297" y="76759"/>
                      <a:pt x="6660" y="61122"/>
                      <a:pt x="6660" y="41834"/>
                    </a:cubicBezTo>
                    <a:cubicBezTo>
                      <a:pt x="6660" y="22546"/>
                      <a:pt x="22297" y="6908"/>
                      <a:pt x="41585" y="6908"/>
                    </a:cubicBezTo>
                    <a:close/>
                    <a:moveTo>
                      <a:pt x="41585" y="559"/>
                    </a:moveTo>
                    <a:cubicBezTo>
                      <a:pt x="18790" y="559"/>
                      <a:pt x="310" y="19038"/>
                      <a:pt x="310" y="41834"/>
                    </a:cubicBezTo>
                    <a:cubicBezTo>
                      <a:pt x="310" y="64629"/>
                      <a:pt x="18790" y="83108"/>
                      <a:pt x="41585" y="83108"/>
                    </a:cubicBezTo>
                    <a:cubicBezTo>
                      <a:pt x="64380" y="83108"/>
                      <a:pt x="82860" y="64629"/>
                      <a:pt x="82860" y="41834"/>
                    </a:cubicBezTo>
                    <a:lnTo>
                      <a:pt x="82860" y="41834"/>
                    </a:lnTo>
                    <a:cubicBezTo>
                      <a:pt x="82860" y="19038"/>
                      <a:pt x="64380" y="559"/>
                      <a:pt x="4158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4F928DA-5232-9E62-5164-A8F31D951EE6}"/>
                  </a:ext>
                </a:extLst>
              </p:cNvPr>
              <p:cNvSpPr/>
              <p:nvPr/>
            </p:nvSpPr>
            <p:spPr>
              <a:xfrm>
                <a:off x="5016881" y="5702300"/>
                <a:ext cx="82549" cy="82549"/>
              </a:xfrm>
              <a:custGeom>
                <a:avLst/>
                <a:gdLst>
                  <a:gd name="connsiteX0" fmla="*/ 41588 w 82549"/>
                  <a:gd name="connsiteY0" fmla="*/ 6908 h 82549"/>
                  <a:gd name="connsiteX1" fmla="*/ 76513 w 82549"/>
                  <a:gd name="connsiteY1" fmla="*/ 41834 h 82549"/>
                  <a:gd name="connsiteX2" fmla="*/ 76513 w 82549"/>
                  <a:gd name="connsiteY2" fmla="*/ 41834 h 82549"/>
                  <a:gd name="connsiteX3" fmla="*/ 41588 w 82549"/>
                  <a:gd name="connsiteY3" fmla="*/ 76759 h 82549"/>
                  <a:gd name="connsiteX4" fmla="*/ 6662 w 82549"/>
                  <a:gd name="connsiteY4" fmla="*/ 41834 h 82549"/>
                  <a:gd name="connsiteX5" fmla="*/ 41588 w 82549"/>
                  <a:gd name="connsiteY5" fmla="*/ 6908 h 82549"/>
                  <a:gd name="connsiteX6" fmla="*/ 41588 w 82549"/>
                  <a:gd name="connsiteY6" fmla="*/ 559 h 82549"/>
                  <a:gd name="connsiteX7" fmla="*/ 313 w 82549"/>
                  <a:gd name="connsiteY7" fmla="*/ 41834 h 82549"/>
                  <a:gd name="connsiteX8" fmla="*/ 41588 w 82549"/>
                  <a:gd name="connsiteY8" fmla="*/ 83108 h 82549"/>
                  <a:gd name="connsiteX9" fmla="*/ 82862 w 82549"/>
                  <a:gd name="connsiteY9" fmla="*/ 41834 h 82549"/>
                  <a:gd name="connsiteX10" fmla="*/ 82862 w 82549"/>
                  <a:gd name="connsiteY10" fmla="*/ 41834 h 82549"/>
                  <a:gd name="connsiteX11" fmla="*/ 4158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908"/>
                    </a:moveTo>
                    <a:cubicBezTo>
                      <a:pt x="60876" y="6908"/>
                      <a:pt x="76513" y="22546"/>
                      <a:pt x="76513" y="41834"/>
                    </a:cubicBezTo>
                    <a:lnTo>
                      <a:pt x="76513" y="41834"/>
                    </a:lnTo>
                    <a:cubicBezTo>
                      <a:pt x="76513" y="61122"/>
                      <a:pt x="60876" y="76759"/>
                      <a:pt x="41588" y="76759"/>
                    </a:cubicBezTo>
                    <a:cubicBezTo>
                      <a:pt x="22300" y="76759"/>
                      <a:pt x="6662" y="61122"/>
                      <a:pt x="6662" y="41834"/>
                    </a:cubicBezTo>
                    <a:cubicBezTo>
                      <a:pt x="6662" y="22546"/>
                      <a:pt x="22300" y="6908"/>
                      <a:pt x="41588" y="6908"/>
                    </a:cubicBezTo>
                    <a:close/>
                    <a:moveTo>
                      <a:pt x="41588" y="559"/>
                    </a:moveTo>
                    <a:cubicBezTo>
                      <a:pt x="18792" y="559"/>
                      <a:pt x="313" y="19038"/>
                      <a:pt x="313" y="41834"/>
                    </a:cubicBezTo>
                    <a:cubicBezTo>
                      <a:pt x="313" y="64629"/>
                      <a:pt x="18792" y="83108"/>
                      <a:pt x="41588" y="83108"/>
                    </a:cubicBezTo>
                    <a:cubicBezTo>
                      <a:pt x="64383" y="83108"/>
                      <a:pt x="82862" y="64629"/>
                      <a:pt x="82862" y="41834"/>
                    </a:cubicBezTo>
                    <a:lnTo>
                      <a:pt x="82862" y="41834"/>
                    </a:lnTo>
                    <a:cubicBezTo>
                      <a:pt x="82862" y="19038"/>
                      <a:pt x="64383" y="559"/>
                      <a:pt x="4158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0626C74-2727-7281-A973-9690FC474028}"/>
                  </a:ext>
                </a:extLst>
              </p:cNvPr>
              <p:cNvSpPr/>
              <p:nvPr/>
            </p:nvSpPr>
            <p:spPr>
              <a:xfrm>
                <a:off x="5043741" y="5702300"/>
                <a:ext cx="82549" cy="82549"/>
              </a:xfrm>
              <a:custGeom>
                <a:avLst/>
                <a:gdLst>
                  <a:gd name="connsiteX0" fmla="*/ 41591 w 82549"/>
                  <a:gd name="connsiteY0" fmla="*/ 6908 h 82549"/>
                  <a:gd name="connsiteX1" fmla="*/ 76516 w 82549"/>
                  <a:gd name="connsiteY1" fmla="*/ 41834 h 82549"/>
                  <a:gd name="connsiteX2" fmla="*/ 76516 w 82549"/>
                  <a:gd name="connsiteY2" fmla="*/ 41834 h 82549"/>
                  <a:gd name="connsiteX3" fmla="*/ 41591 w 82549"/>
                  <a:gd name="connsiteY3" fmla="*/ 76759 h 82549"/>
                  <a:gd name="connsiteX4" fmla="*/ 6665 w 82549"/>
                  <a:gd name="connsiteY4" fmla="*/ 41834 h 82549"/>
                  <a:gd name="connsiteX5" fmla="*/ 41591 w 82549"/>
                  <a:gd name="connsiteY5" fmla="*/ 6908 h 82549"/>
                  <a:gd name="connsiteX6" fmla="*/ 41591 w 82549"/>
                  <a:gd name="connsiteY6" fmla="*/ 559 h 82549"/>
                  <a:gd name="connsiteX7" fmla="*/ 316 w 82549"/>
                  <a:gd name="connsiteY7" fmla="*/ 41834 h 82549"/>
                  <a:gd name="connsiteX8" fmla="*/ 41591 w 82549"/>
                  <a:gd name="connsiteY8" fmla="*/ 83108 h 82549"/>
                  <a:gd name="connsiteX9" fmla="*/ 82865 w 82549"/>
                  <a:gd name="connsiteY9" fmla="*/ 41834 h 82549"/>
                  <a:gd name="connsiteX10" fmla="*/ 82865 w 82549"/>
                  <a:gd name="connsiteY10" fmla="*/ 41834 h 82549"/>
                  <a:gd name="connsiteX11" fmla="*/ 4159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1" y="6908"/>
                    </a:moveTo>
                    <a:cubicBezTo>
                      <a:pt x="60879" y="6908"/>
                      <a:pt x="76516" y="22546"/>
                      <a:pt x="76516" y="41834"/>
                    </a:cubicBezTo>
                    <a:lnTo>
                      <a:pt x="76516" y="41834"/>
                    </a:lnTo>
                    <a:cubicBezTo>
                      <a:pt x="76516" y="61122"/>
                      <a:pt x="60879" y="76759"/>
                      <a:pt x="41591" y="76759"/>
                    </a:cubicBezTo>
                    <a:cubicBezTo>
                      <a:pt x="22302" y="76759"/>
                      <a:pt x="6665" y="61122"/>
                      <a:pt x="6665" y="41834"/>
                    </a:cubicBezTo>
                    <a:cubicBezTo>
                      <a:pt x="6665" y="22546"/>
                      <a:pt x="22302" y="6908"/>
                      <a:pt x="41591" y="6908"/>
                    </a:cubicBezTo>
                    <a:close/>
                    <a:moveTo>
                      <a:pt x="41591" y="559"/>
                    </a:moveTo>
                    <a:cubicBezTo>
                      <a:pt x="18795" y="559"/>
                      <a:pt x="316" y="19038"/>
                      <a:pt x="316" y="41834"/>
                    </a:cubicBezTo>
                    <a:cubicBezTo>
                      <a:pt x="316" y="64629"/>
                      <a:pt x="18795" y="83108"/>
                      <a:pt x="41591" y="83108"/>
                    </a:cubicBezTo>
                    <a:cubicBezTo>
                      <a:pt x="64386" y="83108"/>
                      <a:pt x="82865" y="64629"/>
                      <a:pt x="82865" y="41834"/>
                    </a:cubicBezTo>
                    <a:lnTo>
                      <a:pt x="82865" y="41834"/>
                    </a:lnTo>
                    <a:cubicBezTo>
                      <a:pt x="82865" y="19038"/>
                      <a:pt x="64386" y="559"/>
                      <a:pt x="4159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A937422-9F03-24C1-67FA-2AFC41302BB3}"/>
                  </a:ext>
                </a:extLst>
              </p:cNvPr>
              <p:cNvSpPr/>
              <p:nvPr/>
            </p:nvSpPr>
            <p:spPr>
              <a:xfrm>
                <a:off x="5070602" y="5702300"/>
                <a:ext cx="82549" cy="82549"/>
              </a:xfrm>
              <a:custGeom>
                <a:avLst/>
                <a:gdLst>
                  <a:gd name="connsiteX0" fmla="*/ 41593 w 82549"/>
                  <a:gd name="connsiteY0" fmla="*/ 6908 h 82549"/>
                  <a:gd name="connsiteX1" fmla="*/ 76519 w 82549"/>
                  <a:gd name="connsiteY1" fmla="*/ 41834 h 82549"/>
                  <a:gd name="connsiteX2" fmla="*/ 76519 w 82549"/>
                  <a:gd name="connsiteY2" fmla="*/ 41834 h 82549"/>
                  <a:gd name="connsiteX3" fmla="*/ 41593 w 82549"/>
                  <a:gd name="connsiteY3" fmla="*/ 76759 h 82549"/>
                  <a:gd name="connsiteX4" fmla="*/ 6668 w 82549"/>
                  <a:gd name="connsiteY4" fmla="*/ 41834 h 82549"/>
                  <a:gd name="connsiteX5" fmla="*/ 41593 w 82549"/>
                  <a:gd name="connsiteY5" fmla="*/ 6908 h 82549"/>
                  <a:gd name="connsiteX6" fmla="*/ 41593 w 82549"/>
                  <a:gd name="connsiteY6" fmla="*/ 559 h 82549"/>
                  <a:gd name="connsiteX7" fmla="*/ 319 w 82549"/>
                  <a:gd name="connsiteY7" fmla="*/ 41834 h 82549"/>
                  <a:gd name="connsiteX8" fmla="*/ 41593 w 82549"/>
                  <a:gd name="connsiteY8" fmla="*/ 83108 h 82549"/>
                  <a:gd name="connsiteX9" fmla="*/ 82868 w 82549"/>
                  <a:gd name="connsiteY9" fmla="*/ 41834 h 82549"/>
                  <a:gd name="connsiteX10" fmla="*/ 82868 w 82549"/>
                  <a:gd name="connsiteY10" fmla="*/ 41834 h 82549"/>
                  <a:gd name="connsiteX11" fmla="*/ 4159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908"/>
                    </a:moveTo>
                    <a:cubicBezTo>
                      <a:pt x="60881" y="6908"/>
                      <a:pt x="76519" y="22546"/>
                      <a:pt x="76519" y="41834"/>
                    </a:cubicBezTo>
                    <a:lnTo>
                      <a:pt x="76519" y="41834"/>
                    </a:lnTo>
                    <a:cubicBezTo>
                      <a:pt x="76519" y="61122"/>
                      <a:pt x="60881" y="76759"/>
                      <a:pt x="41593" y="76759"/>
                    </a:cubicBezTo>
                    <a:cubicBezTo>
                      <a:pt x="22305" y="76759"/>
                      <a:pt x="6668" y="61122"/>
                      <a:pt x="6668" y="41834"/>
                    </a:cubicBezTo>
                    <a:cubicBezTo>
                      <a:pt x="6668" y="22546"/>
                      <a:pt x="22305" y="6908"/>
                      <a:pt x="41593" y="6908"/>
                    </a:cubicBezTo>
                    <a:close/>
                    <a:moveTo>
                      <a:pt x="41593" y="559"/>
                    </a:moveTo>
                    <a:cubicBezTo>
                      <a:pt x="18798" y="559"/>
                      <a:pt x="319" y="19038"/>
                      <a:pt x="319" y="41834"/>
                    </a:cubicBezTo>
                    <a:cubicBezTo>
                      <a:pt x="319" y="64629"/>
                      <a:pt x="18798" y="83108"/>
                      <a:pt x="41593" y="83108"/>
                    </a:cubicBezTo>
                    <a:cubicBezTo>
                      <a:pt x="64389" y="83108"/>
                      <a:pt x="82868" y="64629"/>
                      <a:pt x="82868" y="41834"/>
                    </a:cubicBezTo>
                    <a:lnTo>
                      <a:pt x="82868" y="41834"/>
                    </a:lnTo>
                    <a:cubicBezTo>
                      <a:pt x="82868" y="19038"/>
                      <a:pt x="64389" y="559"/>
                      <a:pt x="4159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3996639-A666-87EC-7C99-B3FE899ABAFC}"/>
                  </a:ext>
                </a:extLst>
              </p:cNvPr>
              <p:cNvSpPr/>
              <p:nvPr/>
            </p:nvSpPr>
            <p:spPr>
              <a:xfrm>
                <a:off x="5097462" y="5702300"/>
                <a:ext cx="82549" cy="82549"/>
              </a:xfrm>
              <a:custGeom>
                <a:avLst/>
                <a:gdLst>
                  <a:gd name="connsiteX0" fmla="*/ 41596 w 82549"/>
                  <a:gd name="connsiteY0" fmla="*/ 6908 h 82549"/>
                  <a:gd name="connsiteX1" fmla="*/ 76522 w 82549"/>
                  <a:gd name="connsiteY1" fmla="*/ 41834 h 82549"/>
                  <a:gd name="connsiteX2" fmla="*/ 76522 w 82549"/>
                  <a:gd name="connsiteY2" fmla="*/ 41834 h 82549"/>
                  <a:gd name="connsiteX3" fmla="*/ 41596 w 82549"/>
                  <a:gd name="connsiteY3" fmla="*/ 76759 h 82549"/>
                  <a:gd name="connsiteX4" fmla="*/ 6671 w 82549"/>
                  <a:gd name="connsiteY4" fmla="*/ 41834 h 82549"/>
                  <a:gd name="connsiteX5" fmla="*/ 41596 w 82549"/>
                  <a:gd name="connsiteY5" fmla="*/ 6908 h 82549"/>
                  <a:gd name="connsiteX6" fmla="*/ 41596 w 82549"/>
                  <a:gd name="connsiteY6" fmla="*/ 559 h 82549"/>
                  <a:gd name="connsiteX7" fmla="*/ 322 w 82549"/>
                  <a:gd name="connsiteY7" fmla="*/ 41834 h 82549"/>
                  <a:gd name="connsiteX8" fmla="*/ 41596 w 82549"/>
                  <a:gd name="connsiteY8" fmla="*/ 83108 h 82549"/>
                  <a:gd name="connsiteX9" fmla="*/ 82871 w 82549"/>
                  <a:gd name="connsiteY9" fmla="*/ 41834 h 82549"/>
                  <a:gd name="connsiteX10" fmla="*/ 82871 w 82549"/>
                  <a:gd name="connsiteY10" fmla="*/ 41834 h 82549"/>
                  <a:gd name="connsiteX11" fmla="*/ 4159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908"/>
                    </a:moveTo>
                    <a:cubicBezTo>
                      <a:pt x="60884" y="6908"/>
                      <a:pt x="76522" y="22546"/>
                      <a:pt x="76522" y="41834"/>
                    </a:cubicBezTo>
                    <a:lnTo>
                      <a:pt x="76522" y="41834"/>
                    </a:lnTo>
                    <a:cubicBezTo>
                      <a:pt x="76522" y="61122"/>
                      <a:pt x="60884" y="76759"/>
                      <a:pt x="41596" y="76759"/>
                    </a:cubicBezTo>
                    <a:cubicBezTo>
                      <a:pt x="22308" y="76759"/>
                      <a:pt x="6671" y="61122"/>
                      <a:pt x="6671" y="41834"/>
                    </a:cubicBezTo>
                    <a:cubicBezTo>
                      <a:pt x="6671" y="22546"/>
                      <a:pt x="22308" y="6908"/>
                      <a:pt x="41596" y="6908"/>
                    </a:cubicBezTo>
                    <a:close/>
                    <a:moveTo>
                      <a:pt x="41596" y="559"/>
                    </a:moveTo>
                    <a:cubicBezTo>
                      <a:pt x="18801" y="559"/>
                      <a:pt x="322" y="19038"/>
                      <a:pt x="322" y="41834"/>
                    </a:cubicBezTo>
                    <a:cubicBezTo>
                      <a:pt x="322" y="64629"/>
                      <a:pt x="18801" y="83108"/>
                      <a:pt x="41596" y="83108"/>
                    </a:cubicBezTo>
                    <a:cubicBezTo>
                      <a:pt x="64391" y="83108"/>
                      <a:pt x="82871" y="64629"/>
                      <a:pt x="82871" y="41834"/>
                    </a:cubicBezTo>
                    <a:lnTo>
                      <a:pt x="82871" y="41834"/>
                    </a:lnTo>
                    <a:cubicBezTo>
                      <a:pt x="82871" y="19038"/>
                      <a:pt x="64391" y="559"/>
                      <a:pt x="4159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B2EB434-0639-D373-4042-33CD9E1A58F2}"/>
                  </a:ext>
                </a:extLst>
              </p:cNvPr>
              <p:cNvSpPr/>
              <p:nvPr/>
            </p:nvSpPr>
            <p:spPr>
              <a:xfrm>
                <a:off x="5124323" y="5702300"/>
                <a:ext cx="82549" cy="82549"/>
              </a:xfrm>
              <a:custGeom>
                <a:avLst/>
                <a:gdLst>
                  <a:gd name="connsiteX0" fmla="*/ 41599 w 82549"/>
                  <a:gd name="connsiteY0" fmla="*/ 6908 h 82549"/>
                  <a:gd name="connsiteX1" fmla="*/ 76524 w 82549"/>
                  <a:gd name="connsiteY1" fmla="*/ 41834 h 82549"/>
                  <a:gd name="connsiteX2" fmla="*/ 76524 w 82549"/>
                  <a:gd name="connsiteY2" fmla="*/ 41834 h 82549"/>
                  <a:gd name="connsiteX3" fmla="*/ 41599 w 82549"/>
                  <a:gd name="connsiteY3" fmla="*/ 76759 h 82549"/>
                  <a:gd name="connsiteX4" fmla="*/ 6674 w 82549"/>
                  <a:gd name="connsiteY4" fmla="*/ 41834 h 82549"/>
                  <a:gd name="connsiteX5" fmla="*/ 41599 w 82549"/>
                  <a:gd name="connsiteY5" fmla="*/ 6908 h 82549"/>
                  <a:gd name="connsiteX6" fmla="*/ 41599 w 82549"/>
                  <a:gd name="connsiteY6" fmla="*/ 559 h 82549"/>
                  <a:gd name="connsiteX7" fmla="*/ 324 w 82549"/>
                  <a:gd name="connsiteY7" fmla="*/ 41834 h 82549"/>
                  <a:gd name="connsiteX8" fmla="*/ 41599 w 82549"/>
                  <a:gd name="connsiteY8" fmla="*/ 83108 h 82549"/>
                  <a:gd name="connsiteX9" fmla="*/ 82874 w 82549"/>
                  <a:gd name="connsiteY9" fmla="*/ 41834 h 82549"/>
                  <a:gd name="connsiteX10" fmla="*/ 82874 w 82549"/>
                  <a:gd name="connsiteY10" fmla="*/ 41834 h 82549"/>
                  <a:gd name="connsiteX11" fmla="*/ 4159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9" y="6908"/>
                    </a:moveTo>
                    <a:cubicBezTo>
                      <a:pt x="60887" y="6908"/>
                      <a:pt x="76524" y="22546"/>
                      <a:pt x="76524" y="41834"/>
                    </a:cubicBezTo>
                    <a:lnTo>
                      <a:pt x="76524" y="41834"/>
                    </a:lnTo>
                    <a:cubicBezTo>
                      <a:pt x="76524" y="61122"/>
                      <a:pt x="60887" y="76759"/>
                      <a:pt x="41599" y="76759"/>
                    </a:cubicBezTo>
                    <a:cubicBezTo>
                      <a:pt x="22311" y="76759"/>
                      <a:pt x="6674" y="61122"/>
                      <a:pt x="6674" y="41834"/>
                    </a:cubicBezTo>
                    <a:cubicBezTo>
                      <a:pt x="6674" y="22546"/>
                      <a:pt x="22311" y="6908"/>
                      <a:pt x="41599" y="6908"/>
                    </a:cubicBezTo>
                    <a:close/>
                    <a:moveTo>
                      <a:pt x="41599" y="559"/>
                    </a:moveTo>
                    <a:cubicBezTo>
                      <a:pt x="18804" y="559"/>
                      <a:pt x="324" y="19038"/>
                      <a:pt x="324" y="41834"/>
                    </a:cubicBezTo>
                    <a:cubicBezTo>
                      <a:pt x="324" y="64629"/>
                      <a:pt x="18804" y="83108"/>
                      <a:pt x="41599" y="83108"/>
                    </a:cubicBezTo>
                    <a:cubicBezTo>
                      <a:pt x="64394" y="83108"/>
                      <a:pt x="82874" y="64629"/>
                      <a:pt x="82874" y="41834"/>
                    </a:cubicBezTo>
                    <a:lnTo>
                      <a:pt x="82874" y="41834"/>
                    </a:lnTo>
                    <a:cubicBezTo>
                      <a:pt x="82874" y="19038"/>
                      <a:pt x="64394" y="559"/>
                      <a:pt x="4159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2ED4BD6D-3CE7-4487-E389-DC8431AD75C4}"/>
                  </a:ext>
                </a:extLst>
              </p:cNvPr>
              <p:cNvSpPr/>
              <p:nvPr/>
            </p:nvSpPr>
            <p:spPr>
              <a:xfrm>
                <a:off x="5151183" y="5702300"/>
                <a:ext cx="82549" cy="82549"/>
              </a:xfrm>
              <a:custGeom>
                <a:avLst/>
                <a:gdLst>
                  <a:gd name="connsiteX0" fmla="*/ 41602 w 82549"/>
                  <a:gd name="connsiteY0" fmla="*/ 6908 h 82549"/>
                  <a:gd name="connsiteX1" fmla="*/ 76527 w 82549"/>
                  <a:gd name="connsiteY1" fmla="*/ 41834 h 82549"/>
                  <a:gd name="connsiteX2" fmla="*/ 76527 w 82549"/>
                  <a:gd name="connsiteY2" fmla="*/ 41834 h 82549"/>
                  <a:gd name="connsiteX3" fmla="*/ 41602 w 82549"/>
                  <a:gd name="connsiteY3" fmla="*/ 76759 h 82549"/>
                  <a:gd name="connsiteX4" fmla="*/ 6677 w 82549"/>
                  <a:gd name="connsiteY4" fmla="*/ 41834 h 82549"/>
                  <a:gd name="connsiteX5" fmla="*/ 41602 w 82549"/>
                  <a:gd name="connsiteY5" fmla="*/ 6908 h 82549"/>
                  <a:gd name="connsiteX6" fmla="*/ 41602 w 82549"/>
                  <a:gd name="connsiteY6" fmla="*/ 559 h 82549"/>
                  <a:gd name="connsiteX7" fmla="*/ 327 w 82549"/>
                  <a:gd name="connsiteY7" fmla="*/ 41834 h 82549"/>
                  <a:gd name="connsiteX8" fmla="*/ 41602 w 82549"/>
                  <a:gd name="connsiteY8" fmla="*/ 83108 h 82549"/>
                  <a:gd name="connsiteX9" fmla="*/ 82877 w 82549"/>
                  <a:gd name="connsiteY9" fmla="*/ 41834 h 82549"/>
                  <a:gd name="connsiteX10" fmla="*/ 82877 w 82549"/>
                  <a:gd name="connsiteY10" fmla="*/ 41834 h 82549"/>
                  <a:gd name="connsiteX11" fmla="*/ 4160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2" y="6908"/>
                    </a:moveTo>
                    <a:cubicBezTo>
                      <a:pt x="60890" y="6908"/>
                      <a:pt x="76527" y="22546"/>
                      <a:pt x="76527" y="41834"/>
                    </a:cubicBezTo>
                    <a:lnTo>
                      <a:pt x="76527" y="41834"/>
                    </a:lnTo>
                    <a:cubicBezTo>
                      <a:pt x="76527" y="61122"/>
                      <a:pt x="60890" y="76759"/>
                      <a:pt x="41602" y="76759"/>
                    </a:cubicBezTo>
                    <a:cubicBezTo>
                      <a:pt x="22314" y="76759"/>
                      <a:pt x="6677" y="61122"/>
                      <a:pt x="6677" y="41834"/>
                    </a:cubicBezTo>
                    <a:cubicBezTo>
                      <a:pt x="6677" y="22546"/>
                      <a:pt x="22314" y="6908"/>
                      <a:pt x="41602" y="6908"/>
                    </a:cubicBezTo>
                    <a:close/>
                    <a:moveTo>
                      <a:pt x="41602" y="559"/>
                    </a:moveTo>
                    <a:cubicBezTo>
                      <a:pt x="18807" y="559"/>
                      <a:pt x="327" y="19038"/>
                      <a:pt x="327" y="41834"/>
                    </a:cubicBezTo>
                    <a:cubicBezTo>
                      <a:pt x="327" y="64629"/>
                      <a:pt x="18807" y="83108"/>
                      <a:pt x="41602" y="83108"/>
                    </a:cubicBezTo>
                    <a:cubicBezTo>
                      <a:pt x="64397" y="83108"/>
                      <a:pt x="82877" y="64629"/>
                      <a:pt x="82877" y="41834"/>
                    </a:cubicBezTo>
                    <a:lnTo>
                      <a:pt x="82877" y="41834"/>
                    </a:lnTo>
                    <a:cubicBezTo>
                      <a:pt x="82877" y="19038"/>
                      <a:pt x="64397" y="559"/>
                      <a:pt x="4160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4FF702C-CA68-2931-9202-3E99CFFE6C99}"/>
                  </a:ext>
                </a:extLst>
              </p:cNvPr>
              <p:cNvSpPr/>
              <p:nvPr/>
            </p:nvSpPr>
            <p:spPr>
              <a:xfrm>
                <a:off x="5178044" y="5702300"/>
                <a:ext cx="82549" cy="82549"/>
              </a:xfrm>
              <a:custGeom>
                <a:avLst/>
                <a:gdLst>
                  <a:gd name="connsiteX0" fmla="*/ 41605 w 82549"/>
                  <a:gd name="connsiteY0" fmla="*/ 6908 h 82549"/>
                  <a:gd name="connsiteX1" fmla="*/ 76530 w 82549"/>
                  <a:gd name="connsiteY1" fmla="*/ 41834 h 82549"/>
                  <a:gd name="connsiteX2" fmla="*/ 76530 w 82549"/>
                  <a:gd name="connsiteY2" fmla="*/ 41834 h 82549"/>
                  <a:gd name="connsiteX3" fmla="*/ 41605 w 82549"/>
                  <a:gd name="connsiteY3" fmla="*/ 76759 h 82549"/>
                  <a:gd name="connsiteX4" fmla="*/ 6679 w 82549"/>
                  <a:gd name="connsiteY4" fmla="*/ 41834 h 82549"/>
                  <a:gd name="connsiteX5" fmla="*/ 41605 w 82549"/>
                  <a:gd name="connsiteY5" fmla="*/ 6908 h 82549"/>
                  <a:gd name="connsiteX6" fmla="*/ 41605 w 82549"/>
                  <a:gd name="connsiteY6" fmla="*/ 559 h 82549"/>
                  <a:gd name="connsiteX7" fmla="*/ 330 w 82549"/>
                  <a:gd name="connsiteY7" fmla="*/ 41834 h 82549"/>
                  <a:gd name="connsiteX8" fmla="*/ 41605 w 82549"/>
                  <a:gd name="connsiteY8" fmla="*/ 83108 h 82549"/>
                  <a:gd name="connsiteX9" fmla="*/ 82879 w 82549"/>
                  <a:gd name="connsiteY9" fmla="*/ 41834 h 82549"/>
                  <a:gd name="connsiteX10" fmla="*/ 82879 w 82549"/>
                  <a:gd name="connsiteY10" fmla="*/ 41834 h 82549"/>
                  <a:gd name="connsiteX11" fmla="*/ 4160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5" y="6908"/>
                    </a:moveTo>
                    <a:cubicBezTo>
                      <a:pt x="60893" y="6908"/>
                      <a:pt x="76530" y="22546"/>
                      <a:pt x="76530" y="41834"/>
                    </a:cubicBezTo>
                    <a:lnTo>
                      <a:pt x="76530" y="41834"/>
                    </a:lnTo>
                    <a:cubicBezTo>
                      <a:pt x="76530" y="61122"/>
                      <a:pt x="60893" y="76759"/>
                      <a:pt x="41605" y="76759"/>
                    </a:cubicBezTo>
                    <a:cubicBezTo>
                      <a:pt x="22317" y="76759"/>
                      <a:pt x="6679" y="61122"/>
                      <a:pt x="6679" y="41834"/>
                    </a:cubicBezTo>
                    <a:cubicBezTo>
                      <a:pt x="6679" y="22546"/>
                      <a:pt x="22317" y="6908"/>
                      <a:pt x="41605" y="6908"/>
                    </a:cubicBezTo>
                    <a:close/>
                    <a:moveTo>
                      <a:pt x="41605" y="559"/>
                    </a:moveTo>
                    <a:cubicBezTo>
                      <a:pt x="18809" y="559"/>
                      <a:pt x="330" y="19038"/>
                      <a:pt x="330" y="41834"/>
                    </a:cubicBezTo>
                    <a:cubicBezTo>
                      <a:pt x="330" y="64629"/>
                      <a:pt x="18809" y="83108"/>
                      <a:pt x="41605" y="83108"/>
                    </a:cubicBezTo>
                    <a:cubicBezTo>
                      <a:pt x="64400" y="83108"/>
                      <a:pt x="82879" y="64629"/>
                      <a:pt x="82879" y="41834"/>
                    </a:cubicBezTo>
                    <a:lnTo>
                      <a:pt x="82879" y="41834"/>
                    </a:lnTo>
                    <a:cubicBezTo>
                      <a:pt x="82879" y="19038"/>
                      <a:pt x="64400" y="559"/>
                      <a:pt x="4160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9178994-0EF1-D264-9067-FE623D3D5EDC}"/>
                  </a:ext>
                </a:extLst>
              </p:cNvPr>
              <p:cNvSpPr/>
              <p:nvPr/>
            </p:nvSpPr>
            <p:spPr>
              <a:xfrm>
                <a:off x="5204904" y="5702300"/>
                <a:ext cx="82549" cy="82549"/>
              </a:xfrm>
              <a:custGeom>
                <a:avLst/>
                <a:gdLst>
                  <a:gd name="connsiteX0" fmla="*/ 41607 w 82549"/>
                  <a:gd name="connsiteY0" fmla="*/ 6908 h 82549"/>
                  <a:gd name="connsiteX1" fmla="*/ 76533 w 82549"/>
                  <a:gd name="connsiteY1" fmla="*/ 41834 h 82549"/>
                  <a:gd name="connsiteX2" fmla="*/ 76533 w 82549"/>
                  <a:gd name="connsiteY2" fmla="*/ 41834 h 82549"/>
                  <a:gd name="connsiteX3" fmla="*/ 41607 w 82549"/>
                  <a:gd name="connsiteY3" fmla="*/ 76759 h 82549"/>
                  <a:gd name="connsiteX4" fmla="*/ 6682 w 82549"/>
                  <a:gd name="connsiteY4" fmla="*/ 41834 h 82549"/>
                  <a:gd name="connsiteX5" fmla="*/ 41607 w 82549"/>
                  <a:gd name="connsiteY5" fmla="*/ 6908 h 82549"/>
                  <a:gd name="connsiteX6" fmla="*/ 41607 w 82549"/>
                  <a:gd name="connsiteY6" fmla="*/ 559 h 82549"/>
                  <a:gd name="connsiteX7" fmla="*/ 333 w 82549"/>
                  <a:gd name="connsiteY7" fmla="*/ 41834 h 82549"/>
                  <a:gd name="connsiteX8" fmla="*/ 41607 w 82549"/>
                  <a:gd name="connsiteY8" fmla="*/ 83108 h 82549"/>
                  <a:gd name="connsiteX9" fmla="*/ 82882 w 82549"/>
                  <a:gd name="connsiteY9" fmla="*/ 41834 h 82549"/>
                  <a:gd name="connsiteX10" fmla="*/ 82882 w 82549"/>
                  <a:gd name="connsiteY10" fmla="*/ 41834 h 82549"/>
                  <a:gd name="connsiteX11" fmla="*/ 4160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7" y="6908"/>
                    </a:moveTo>
                    <a:cubicBezTo>
                      <a:pt x="60896" y="6908"/>
                      <a:pt x="76533" y="22546"/>
                      <a:pt x="76533" y="41834"/>
                    </a:cubicBezTo>
                    <a:lnTo>
                      <a:pt x="76533" y="41834"/>
                    </a:lnTo>
                    <a:cubicBezTo>
                      <a:pt x="76533" y="61122"/>
                      <a:pt x="60896" y="76759"/>
                      <a:pt x="41607" y="76759"/>
                    </a:cubicBezTo>
                    <a:cubicBezTo>
                      <a:pt x="22319" y="76759"/>
                      <a:pt x="6682" y="61122"/>
                      <a:pt x="6682" y="41834"/>
                    </a:cubicBezTo>
                    <a:cubicBezTo>
                      <a:pt x="6682" y="22546"/>
                      <a:pt x="22319" y="6908"/>
                      <a:pt x="41607" y="6908"/>
                    </a:cubicBezTo>
                    <a:close/>
                    <a:moveTo>
                      <a:pt x="41607" y="559"/>
                    </a:moveTo>
                    <a:cubicBezTo>
                      <a:pt x="18812" y="559"/>
                      <a:pt x="333" y="19038"/>
                      <a:pt x="333" y="41834"/>
                    </a:cubicBezTo>
                    <a:cubicBezTo>
                      <a:pt x="333" y="64629"/>
                      <a:pt x="18812" y="83108"/>
                      <a:pt x="41607" y="83108"/>
                    </a:cubicBezTo>
                    <a:cubicBezTo>
                      <a:pt x="64403" y="83108"/>
                      <a:pt x="82882" y="64629"/>
                      <a:pt x="82882" y="41834"/>
                    </a:cubicBezTo>
                    <a:lnTo>
                      <a:pt x="82882" y="41834"/>
                    </a:lnTo>
                    <a:cubicBezTo>
                      <a:pt x="82882" y="19038"/>
                      <a:pt x="64403" y="559"/>
                      <a:pt x="4160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F14B03F-6636-1BB0-3B26-A8ABA09B1E3F}"/>
                  </a:ext>
                </a:extLst>
              </p:cNvPr>
              <p:cNvSpPr/>
              <p:nvPr/>
            </p:nvSpPr>
            <p:spPr>
              <a:xfrm>
                <a:off x="5231765" y="5702300"/>
                <a:ext cx="82549" cy="82549"/>
              </a:xfrm>
              <a:custGeom>
                <a:avLst/>
                <a:gdLst>
                  <a:gd name="connsiteX0" fmla="*/ 41610 w 82549"/>
                  <a:gd name="connsiteY0" fmla="*/ 6908 h 82549"/>
                  <a:gd name="connsiteX1" fmla="*/ 76536 w 82549"/>
                  <a:gd name="connsiteY1" fmla="*/ 41834 h 82549"/>
                  <a:gd name="connsiteX2" fmla="*/ 76536 w 82549"/>
                  <a:gd name="connsiteY2" fmla="*/ 41834 h 82549"/>
                  <a:gd name="connsiteX3" fmla="*/ 41610 w 82549"/>
                  <a:gd name="connsiteY3" fmla="*/ 76759 h 82549"/>
                  <a:gd name="connsiteX4" fmla="*/ 6685 w 82549"/>
                  <a:gd name="connsiteY4" fmla="*/ 41834 h 82549"/>
                  <a:gd name="connsiteX5" fmla="*/ 41610 w 82549"/>
                  <a:gd name="connsiteY5" fmla="*/ 6908 h 82549"/>
                  <a:gd name="connsiteX6" fmla="*/ 41610 w 82549"/>
                  <a:gd name="connsiteY6" fmla="*/ 559 h 82549"/>
                  <a:gd name="connsiteX7" fmla="*/ 336 w 82549"/>
                  <a:gd name="connsiteY7" fmla="*/ 41834 h 82549"/>
                  <a:gd name="connsiteX8" fmla="*/ 41610 w 82549"/>
                  <a:gd name="connsiteY8" fmla="*/ 83108 h 82549"/>
                  <a:gd name="connsiteX9" fmla="*/ 82885 w 82549"/>
                  <a:gd name="connsiteY9" fmla="*/ 41834 h 82549"/>
                  <a:gd name="connsiteX10" fmla="*/ 82885 w 82549"/>
                  <a:gd name="connsiteY10" fmla="*/ 41834 h 82549"/>
                  <a:gd name="connsiteX11" fmla="*/ 4161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0" y="6908"/>
                    </a:moveTo>
                    <a:cubicBezTo>
                      <a:pt x="60898" y="6908"/>
                      <a:pt x="76536" y="22546"/>
                      <a:pt x="76536" y="41834"/>
                    </a:cubicBezTo>
                    <a:lnTo>
                      <a:pt x="76536" y="41834"/>
                    </a:lnTo>
                    <a:cubicBezTo>
                      <a:pt x="76536" y="61122"/>
                      <a:pt x="60898" y="76759"/>
                      <a:pt x="41610" y="76759"/>
                    </a:cubicBezTo>
                    <a:cubicBezTo>
                      <a:pt x="22322" y="76759"/>
                      <a:pt x="6685" y="61122"/>
                      <a:pt x="6685" y="41834"/>
                    </a:cubicBezTo>
                    <a:cubicBezTo>
                      <a:pt x="6685" y="22546"/>
                      <a:pt x="22322" y="6908"/>
                      <a:pt x="41610" y="6908"/>
                    </a:cubicBezTo>
                    <a:close/>
                    <a:moveTo>
                      <a:pt x="41610" y="559"/>
                    </a:moveTo>
                    <a:cubicBezTo>
                      <a:pt x="18815" y="559"/>
                      <a:pt x="336" y="19038"/>
                      <a:pt x="336" y="41834"/>
                    </a:cubicBezTo>
                    <a:cubicBezTo>
                      <a:pt x="336" y="64629"/>
                      <a:pt x="18815" y="83108"/>
                      <a:pt x="41610" y="83108"/>
                    </a:cubicBezTo>
                    <a:cubicBezTo>
                      <a:pt x="64406" y="83108"/>
                      <a:pt x="82885" y="64629"/>
                      <a:pt x="82885" y="41834"/>
                    </a:cubicBezTo>
                    <a:lnTo>
                      <a:pt x="82885" y="41834"/>
                    </a:lnTo>
                    <a:cubicBezTo>
                      <a:pt x="82885" y="19038"/>
                      <a:pt x="64406" y="559"/>
                      <a:pt x="4161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6315967B-BB92-294B-B811-2AC88F916B65}"/>
                  </a:ext>
                </a:extLst>
              </p:cNvPr>
              <p:cNvSpPr/>
              <p:nvPr/>
            </p:nvSpPr>
            <p:spPr>
              <a:xfrm>
                <a:off x="5258625" y="5702300"/>
                <a:ext cx="82549" cy="82549"/>
              </a:xfrm>
              <a:custGeom>
                <a:avLst/>
                <a:gdLst>
                  <a:gd name="connsiteX0" fmla="*/ 41613 w 82549"/>
                  <a:gd name="connsiteY0" fmla="*/ 6908 h 82549"/>
                  <a:gd name="connsiteX1" fmla="*/ 76538 w 82549"/>
                  <a:gd name="connsiteY1" fmla="*/ 41834 h 82549"/>
                  <a:gd name="connsiteX2" fmla="*/ 76538 w 82549"/>
                  <a:gd name="connsiteY2" fmla="*/ 41834 h 82549"/>
                  <a:gd name="connsiteX3" fmla="*/ 41613 w 82549"/>
                  <a:gd name="connsiteY3" fmla="*/ 76759 h 82549"/>
                  <a:gd name="connsiteX4" fmla="*/ 6688 w 82549"/>
                  <a:gd name="connsiteY4" fmla="*/ 41834 h 82549"/>
                  <a:gd name="connsiteX5" fmla="*/ 41613 w 82549"/>
                  <a:gd name="connsiteY5" fmla="*/ 6908 h 82549"/>
                  <a:gd name="connsiteX6" fmla="*/ 41613 w 82549"/>
                  <a:gd name="connsiteY6" fmla="*/ 559 h 82549"/>
                  <a:gd name="connsiteX7" fmla="*/ 338 w 82549"/>
                  <a:gd name="connsiteY7" fmla="*/ 41834 h 82549"/>
                  <a:gd name="connsiteX8" fmla="*/ 41613 w 82549"/>
                  <a:gd name="connsiteY8" fmla="*/ 83108 h 82549"/>
                  <a:gd name="connsiteX9" fmla="*/ 82888 w 82549"/>
                  <a:gd name="connsiteY9" fmla="*/ 41834 h 82549"/>
                  <a:gd name="connsiteX10" fmla="*/ 82888 w 82549"/>
                  <a:gd name="connsiteY10" fmla="*/ 41834 h 82549"/>
                  <a:gd name="connsiteX11" fmla="*/ 4161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908"/>
                    </a:moveTo>
                    <a:cubicBezTo>
                      <a:pt x="60901" y="6908"/>
                      <a:pt x="76538" y="22546"/>
                      <a:pt x="76538" y="41834"/>
                    </a:cubicBezTo>
                    <a:lnTo>
                      <a:pt x="76538" y="41834"/>
                    </a:lnTo>
                    <a:cubicBezTo>
                      <a:pt x="76538" y="61122"/>
                      <a:pt x="60901" y="76759"/>
                      <a:pt x="41613" y="76759"/>
                    </a:cubicBezTo>
                    <a:cubicBezTo>
                      <a:pt x="22325" y="76759"/>
                      <a:pt x="6688" y="61122"/>
                      <a:pt x="6688" y="41834"/>
                    </a:cubicBezTo>
                    <a:cubicBezTo>
                      <a:pt x="6688" y="22546"/>
                      <a:pt x="22325" y="6908"/>
                      <a:pt x="41613" y="6908"/>
                    </a:cubicBezTo>
                    <a:close/>
                    <a:moveTo>
                      <a:pt x="41613" y="559"/>
                    </a:moveTo>
                    <a:cubicBezTo>
                      <a:pt x="18818" y="559"/>
                      <a:pt x="338" y="19038"/>
                      <a:pt x="338" y="41834"/>
                    </a:cubicBezTo>
                    <a:cubicBezTo>
                      <a:pt x="338" y="64629"/>
                      <a:pt x="18818" y="83108"/>
                      <a:pt x="41613" y="83108"/>
                    </a:cubicBezTo>
                    <a:cubicBezTo>
                      <a:pt x="64408" y="83108"/>
                      <a:pt x="82888" y="64629"/>
                      <a:pt x="82888" y="41834"/>
                    </a:cubicBezTo>
                    <a:lnTo>
                      <a:pt x="82888" y="41834"/>
                    </a:lnTo>
                    <a:cubicBezTo>
                      <a:pt x="82888" y="19038"/>
                      <a:pt x="64408" y="559"/>
                      <a:pt x="4161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E167423-0CB6-81E0-D05A-924D156E70AA}"/>
                  </a:ext>
                </a:extLst>
              </p:cNvPr>
              <p:cNvSpPr/>
              <p:nvPr/>
            </p:nvSpPr>
            <p:spPr>
              <a:xfrm>
                <a:off x="5285486" y="5702300"/>
                <a:ext cx="82549" cy="82549"/>
              </a:xfrm>
              <a:custGeom>
                <a:avLst/>
                <a:gdLst>
                  <a:gd name="connsiteX0" fmla="*/ 41616 w 82549"/>
                  <a:gd name="connsiteY0" fmla="*/ 6908 h 82549"/>
                  <a:gd name="connsiteX1" fmla="*/ 76541 w 82549"/>
                  <a:gd name="connsiteY1" fmla="*/ 41834 h 82549"/>
                  <a:gd name="connsiteX2" fmla="*/ 76541 w 82549"/>
                  <a:gd name="connsiteY2" fmla="*/ 41834 h 82549"/>
                  <a:gd name="connsiteX3" fmla="*/ 41616 w 82549"/>
                  <a:gd name="connsiteY3" fmla="*/ 76759 h 82549"/>
                  <a:gd name="connsiteX4" fmla="*/ 6691 w 82549"/>
                  <a:gd name="connsiteY4" fmla="*/ 41834 h 82549"/>
                  <a:gd name="connsiteX5" fmla="*/ 41616 w 82549"/>
                  <a:gd name="connsiteY5" fmla="*/ 6908 h 82549"/>
                  <a:gd name="connsiteX6" fmla="*/ 41616 w 82549"/>
                  <a:gd name="connsiteY6" fmla="*/ 559 h 82549"/>
                  <a:gd name="connsiteX7" fmla="*/ 341 w 82549"/>
                  <a:gd name="connsiteY7" fmla="*/ 41834 h 82549"/>
                  <a:gd name="connsiteX8" fmla="*/ 41616 w 82549"/>
                  <a:gd name="connsiteY8" fmla="*/ 83108 h 82549"/>
                  <a:gd name="connsiteX9" fmla="*/ 82891 w 82549"/>
                  <a:gd name="connsiteY9" fmla="*/ 41834 h 82549"/>
                  <a:gd name="connsiteX10" fmla="*/ 82891 w 82549"/>
                  <a:gd name="connsiteY10" fmla="*/ 41834 h 82549"/>
                  <a:gd name="connsiteX11" fmla="*/ 4161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908"/>
                    </a:moveTo>
                    <a:cubicBezTo>
                      <a:pt x="60904" y="6908"/>
                      <a:pt x="76541" y="22546"/>
                      <a:pt x="76541" y="41834"/>
                    </a:cubicBezTo>
                    <a:lnTo>
                      <a:pt x="76541" y="41834"/>
                    </a:lnTo>
                    <a:cubicBezTo>
                      <a:pt x="76541" y="61122"/>
                      <a:pt x="60904" y="76759"/>
                      <a:pt x="41616" y="76759"/>
                    </a:cubicBezTo>
                    <a:cubicBezTo>
                      <a:pt x="22328" y="76759"/>
                      <a:pt x="6691" y="61122"/>
                      <a:pt x="6691" y="41834"/>
                    </a:cubicBezTo>
                    <a:cubicBezTo>
                      <a:pt x="6691" y="22546"/>
                      <a:pt x="22328" y="6908"/>
                      <a:pt x="41616" y="6908"/>
                    </a:cubicBezTo>
                    <a:close/>
                    <a:moveTo>
                      <a:pt x="41616" y="559"/>
                    </a:moveTo>
                    <a:cubicBezTo>
                      <a:pt x="18821" y="559"/>
                      <a:pt x="341" y="19038"/>
                      <a:pt x="341" y="41834"/>
                    </a:cubicBezTo>
                    <a:cubicBezTo>
                      <a:pt x="341" y="64629"/>
                      <a:pt x="18821" y="83108"/>
                      <a:pt x="41616" y="83108"/>
                    </a:cubicBezTo>
                    <a:cubicBezTo>
                      <a:pt x="64411" y="83108"/>
                      <a:pt x="82891" y="64629"/>
                      <a:pt x="82891" y="41834"/>
                    </a:cubicBezTo>
                    <a:lnTo>
                      <a:pt x="82891" y="41834"/>
                    </a:lnTo>
                    <a:cubicBezTo>
                      <a:pt x="82891" y="19038"/>
                      <a:pt x="64411" y="559"/>
                      <a:pt x="4161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FF00C76-78B1-C985-DE85-5DF2028847C9}"/>
                  </a:ext>
                </a:extLst>
              </p:cNvPr>
              <p:cNvSpPr/>
              <p:nvPr/>
            </p:nvSpPr>
            <p:spPr>
              <a:xfrm>
                <a:off x="5312346" y="5702300"/>
                <a:ext cx="82549" cy="82549"/>
              </a:xfrm>
              <a:custGeom>
                <a:avLst/>
                <a:gdLst>
                  <a:gd name="connsiteX0" fmla="*/ 41619 w 82549"/>
                  <a:gd name="connsiteY0" fmla="*/ 6908 h 82549"/>
                  <a:gd name="connsiteX1" fmla="*/ 76544 w 82549"/>
                  <a:gd name="connsiteY1" fmla="*/ 41834 h 82549"/>
                  <a:gd name="connsiteX2" fmla="*/ 76544 w 82549"/>
                  <a:gd name="connsiteY2" fmla="*/ 41834 h 82549"/>
                  <a:gd name="connsiteX3" fmla="*/ 41619 w 82549"/>
                  <a:gd name="connsiteY3" fmla="*/ 76759 h 82549"/>
                  <a:gd name="connsiteX4" fmla="*/ 6693 w 82549"/>
                  <a:gd name="connsiteY4" fmla="*/ 41834 h 82549"/>
                  <a:gd name="connsiteX5" fmla="*/ 41619 w 82549"/>
                  <a:gd name="connsiteY5" fmla="*/ 6908 h 82549"/>
                  <a:gd name="connsiteX6" fmla="*/ 41619 w 82549"/>
                  <a:gd name="connsiteY6" fmla="*/ 559 h 82549"/>
                  <a:gd name="connsiteX7" fmla="*/ 344 w 82549"/>
                  <a:gd name="connsiteY7" fmla="*/ 41834 h 82549"/>
                  <a:gd name="connsiteX8" fmla="*/ 41619 w 82549"/>
                  <a:gd name="connsiteY8" fmla="*/ 83108 h 82549"/>
                  <a:gd name="connsiteX9" fmla="*/ 82893 w 82549"/>
                  <a:gd name="connsiteY9" fmla="*/ 41834 h 82549"/>
                  <a:gd name="connsiteX10" fmla="*/ 82893 w 82549"/>
                  <a:gd name="connsiteY10" fmla="*/ 41834 h 82549"/>
                  <a:gd name="connsiteX11" fmla="*/ 4161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9" y="6908"/>
                    </a:moveTo>
                    <a:cubicBezTo>
                      <a:pt x="60907" y="6908"/>
                      <a:pt x="76544" y="22546"/>
                      <a:pt x="76544" y="41834"/>
                    </a:cubicBezTo>
                    <a:lnTo>
                      <a:pt x="76544" y="41834"/>
                    </a:lnTo>
                    <a:cubicBezTo>
                      <a:pt x="76544" y="61122"/>
                      <a:pt x="60907" y="76759"/>
                      <a:pt x="41619" y="76759"/>
                    </a:cubicBezTo>
                    <a:cubicBezTo>
                      <a:pt x="22331" y="76759"/>
                      <a:pt x="6693" y="61122"/>
                      <a:pt x="6693" y="41834"/>
                    </a:cubicBezTo>
                    <a:cubicBezTo>
                      <a:pt x="6693" y="22546"/>
                      <a:pt x="22331" y="6908"/>
                      <a:pt x="41619" y="6908"/>
                    </a:cubicBezTo>
                    <a:close/>
                    <a:moveTo>
                      <a:pt x="41619" y="559"/>
                    </a:moveTo>
                    <a:cubicBezTo>
                      <a:pt x="18824" y="559"/>
                      <a:pt x="344" y="19038"/>
                      <a:pt x="344" y="41834"/>
                    </a:cubicBezTo>
                    <a:cubicBezTo>
                      <a:pt x="344" y="64629"/>
                      <a:pt x="18824" y="83108"/>
                      <a:pt x="41619" y="83108"/>
                    </a:cubicBezTo>
                    <a:cubicBezTo>
                      <a:pt x="64414" y="83108"/>
                      <a:pt x="82893" y="64629"/>
                      <a:pt x="82893" y="41834"/>
                    </a:cubicBezTo>
                    <a:lnTo>
                      <a:pt x="82893" y="41834"/>
                    </a:lnTo>
                    <a:cubicBezTo>
                      <a:pt x="82893" y="19038"/>
                      <a:pt x="64414" y="559"/>
                      <a:pt x="4161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9DCC413-7A5A-C9E3-E30B-F9BFC043A08F}"/>
                  </a:ext>
                </a:extLst>
              </p:cNvPr>
              <p:cNvSpPr/>
              <p:nvPr/>
            </p:nvSpPr>
            <p:spPr>
              <a:xfrm>
                <a:off x="5339207" y="5702300"/>
                <a:ext cx="82549" cy="82549"/>
              </a:xfrm>
              <a:custGeom>
                <a:avLst/>
                <a:gdLst>
                  <a:gd name="connsiteX0" fmla="*/ 41622 w 82549"/>
                  <a:gd name="connsiteY0" fmla="*/ 6908 h 82549"/>
                  <a:gd name="connsiteX1" fmla="*/ 76547 w 82549"/>
                  <a:gd name="connsiteY1" fmla="*/ 41834 h 82549"/>
                  <a:gd name="connsiteX2" fmla="*/ 76547 w 82549"/>
                  <a:gd name="connsiteY2" fmla="*/ 41834 h 82549"/>
                  <a:gd name="connsiteX3" fmla="*/ 41622 w 82549"/>
                  <a:gd name="connsiteY3" fmla="*/ 76759 h 82549"/>
                  <a:gd name="connsiteX4" fmla="*/ 6696 w 82549"/>
                  <a:gd name="connsiteY4" fmla="*/ 41834 h 82549"/>
                  <a:gd name="connsiteX5" fmla="*/ 41622 w 82549"/>
                  <a:gd name="connsiteY5" fmla="*/ 6908 h 82549"/>
                  <a:gd name="connsiteX6" fmla="*/ 41622 w 82549"/>
                  <a:gd name="connsiteY6" fmla="*/ 559 h 82549"/>
                  <a:gd name="connsiteX7" fmla="*/ 347 w 82549"/>
                  <a:gd name="connsiteY7" fmla="*/ 41834 h 82549"/>
                  <a:gd name="connsiteX8" fmla="*/ 41622 w 82549"/>
                  <a:gd name="connsiteY8" fmla="*/ 83108 h 82549"/>
                  <a:gd name="connsiteX9" fmla="*/ 82896 w 82549"/>
                  <a:gd name="connsiteY9" fmla="*/ 41834 h 82549"/>
                  <a:gd name="connsiteX10" fmla="*/ 82896 w 82549"/>
                  <a:gd name="connsiteY10" fmla="*/ 41834 h 82549"/>
                  <a:gd name="connsiteX11" fmla="*/ 4162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2" y="6908"/>
                    </a:moveTo>
                    <a:cubicBezTo>
                      <a:pt x="60910" y="6908"/>
                      <a:pt x="76547" y="22546"/>
                      <a:pt x="76547" y="41834"/>
                    </a:cubicBezTo>
                    <a:lnTo>
                      <a:pt x="76547" y="41834"/>
                    </a:lnTo>
                    <a:cubicBezTo>
                      <a:pt x="76547" y="61122"/>
                      <a:pt x="60910" y="76759"/>
                      <a:pt x="41622" y="76759"/>
                    </a:cubicBezTo>
                    <a:cubicBezTo>
                      <a:pt x="22333" y="76759"/>
                      <a:pt x="6696" y="61122"/>
                      <a:pt x="6696" y="41834"/>
                    </a:cubicBezTo>
                    <a:cubicBezTo>
                      <a:pt x="6696" y="22546"/>
                      <a:pt x="22333" y="6908"/>
                      <a:pt x="41622" y="6908"/>
                    </a:cubicBezTo>
                    <a:close/>
                    <a:moveTo>
                      <a:pt x="41622" y="559"/>
                    </a:moveTo>
                    <a:cubicBezTo>
                      <a:pt x="18826" y="559"/>
                      <a:pt x="347" y="19038"/>
                      <a:pt x="347" y="41834"/>
                    </a:cubicBezTo>
                    <a:cubicBezTo>
                      <a:pt x="347" y="64629"/>
                      <a:pt x="18826" y="83108"/>
                      <a:pt x="41622" y="83108"/>
                    </a:cubicBezTo>
                    <a:cubicBezTo>
                      <a:pt x="64417" y="83108"/>
                      <a:pt x="82896" y="64629"/>
                      <a:pt x="82896" y="41834"/>
                    </a:cubicBezTo>
                    <a:lnTo>
                      <a:pt x="82896" y="41834"/>
                    </a:lnTo>
                    <a:cubicBezTo>
                      <a:pt x="82896" y="19038"/>
                      <a:pt x="64417" y="559"/>
                      <a:pt x="4162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5A77D00-FA5D-71CB-60B1-E6EE559C582C}"/>
                  </a:ext>
                </a:extLst>
              </p:cNvPr>
              <p:cNvSpPr/>
              <p:nvPr/>
            </p:nvSpPr>
            <p:spPr>
              <a:xfrm>
                <a:off x="5366067" y="5702300"/>
                <a:ext cx="82549" cy="82549"/>
              </a:xfrm>
              <a:custGeom>
                <a:avLst/>
                <a:gdLst>
                  <a:gd name="connsiteX0" fmla="*/ 41624 w 82549"/>
                  <a:gd name="connsiteY0" fmla="*/ 6908 h 82549"/>
                  <a:gd name="connsiteX1" fmla="*/ 76550 w 82549"/>
                  <a:gd name="connsiteY1" fmla="*/ 41834 h 82549"/>
                  <a:gd name="connsiteX2" fmla="*/ 76550 w 82549"/>
                  <a:gd name="connsiteY2" fmla="*/ 41834 h 82549"/>
                  <a:gd name="connsiteX3" fmla="*/ 41624 w 82549"/>
                  <a:gd name="connsiteY3" fmla="*/ 76759 h 82549"/>
                  <a:gd name="connsiteX4" fmla="*/ 6699 w 82549"/>
                  <a:gd name="connsiteY4" fmla="*/ 41834 h 82549"/>
                  <a:gd name="connsiteX5" fmla="*/ 41624 w 82549"/>
                  <a:gd name="connsiteY5" fmla="*/ 6908 h 82549"/>
                  <a:gd name="connsiteX6" fmla="*/ 41624 w 82549"/>
                  <a:gd name="connsiteY6" fmla="*/ 559 h 82549"/>
                  <a:gd name="connsiteX7" fmla="*/ 350 w 82549"/>
                  <a:gd name="connsiteY7" fmla="*/ 41834 h 82549"/>
                  <a:gd name="connsiteX8" fmla="*/ 41624 w 82549"/>
                  <a:gd name="connsiteY8" fmla="*/ 83108 h 82549"/>
                  <a:gd name="connsiteX9" fmla="*/ 82899 w 82549"/>
                  <a:gd name="connsiteY9" fmla="*/ 41834 h 82549"/>
                  <a:gd name="connsiteX10" fmla="*/ 82899 w 82549"/>
                  <a:gd name="connsiteY10" fmla="*/ 41834 h 82549"/>
                  <a:gd name="connsiteX11" fmla="*/ 4162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908"/>
                    </a:moveTo>
                    <a:cubicBezTo>
                      <a:pt x="60913" y="6908"/>
                      <a:pt x="76550" y="22546"/>
                      <a:pt x="76550" y="41834"/>
                    </a:cubicBezTo>
                    <a:lnTo>
                      <a:pt x="76550" y="41834"/>
                    </a:lnTo>
                    <a:cubicBezTo>
                      <a:pt x="76550" y="61122"/>
                      <a:pt x="60913" y="76759"/>
                      <a:pt x="41624" y="76759"/>
                    </a:cubicBezTo>
                    <a:cubicBezTo>
                      <a:pt x="22336" y="76759"/>
                      <a:pt x="6699" y="61122"/>
                      <a:pt x="6699" y="41834"/>
                    </a:cubicBezTo>
                    <a:cubicBezTo>
                      <a:pt x="6699" y="22546"/>
                      <a:pt x="22336" y="6908"/>
                      <a:pt x="41624" y="6908"/>
                    </a:cubicBezTo>
                    <a:close/>
                    <a:moveTo>
                      <a:pt x="41624" y="559"/>
                    </a:moveTo>
                    <a:cubicBezTo>
                      <a:pt x="18829" y="559"/>
                      <a:pt x="350" y="19038"/>
                      <a:pt x="350" y="41834"/>
                    </a:cubicBezTo>
                    <a:cubicBezTo>
                      <a:pt x="350" y="64629"/>
                      <a:pt x="18829" y="83108"/>
                      <a:pt x="41624" y="83108"/>
                    </a:cubicBezTo>
                    <a:cubicBezTo>
                      <a:pt x="64420" y="83108"/>
                      <a:pt x="82899" y="64629"/>
                      <a:pt x="82899" y="41834"/>
                    </a:cubicBezTo>
                    <a:lnTo>
                      <a:pt x="82899" y="41834"/>
                    </a:lnTo>
                    <a:cubicBezTo>
                      <a:pt x="82899" y="19038"/>
                      <a:pt x="64420" y="559"/>
                      <a:pt x="4162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19AC0AC-95FB-A7AE-874F-748A975E47B3}"/>
                  </a:ext>
                </a:extLst>
              </p:cNvPr>
              <p:cNvSpPr/>
              <p:nvPr/>
            </p:nvSpPr>
            <p:spPr>
              <a:xfrm>
                <a:off x="5392928" y="5702300"/>
                <a:ext cx="82549" cy="82549"/>
              </a:xfrm>
              <a:custGeom>
                <a:avLst/>
                <a:gdLst>
                  <a:gd name="connsiteX0" fmla="*/ 41627 w 82549"/>
                  <a:gd name="connsiteY0" fmla="*/ 6908 h 82549"/>
                  <a:gd name="connsiteX1" fmla="*/ 76553 w 82549"/>
                  <a:gd name="connsiteY1" fmla="*/ 41834 h 82549"/>
                  <a:gd name="connsiteX2" fmla="*/ 76553 w 82549"/>
                  <a:gd name="connsiteY2" fmla="*/ 41834 h 82549"/>
                  <a:gd name="connsiteX3" fmla="*/ 41627 w 82549"/>
                  <a:gd name="connsiteY3" fmla="*/ 76759 h 82549"/>
                  <a:gd name="connsiteX4" fmla="*/ 6702 w 82549"/>
                  <a:gd name="connsiteY4" fmla="*/ 41834 h 82549"/>
                  <a:gd name="connsiteX5" fmla="*/ 41627 w 82549"/>
                  <a:gd name="connsiteY5" fmla="*/ 6908 h 82549"/>
                  <a:gd name="connsiteX6" fmla="*/ 41627 w 82549"/>
                  <a:gd name="connsiteY6" fmla="*/ 559 h 82549"/>
                  <a:gd name="connsiteX7" fmla="*/ 353 w 82549"/>
                  <a:gd name="connsiteY7" fmla="*/ 41834 h 82549"/>
                  <a:gd name="connsiteX8" fmla="*/ 41627 w 82549"/>
                  <a:gd name="connsiteY8" fmla="*/ 83108 h 82549"/>
                  <a:gd name="connsiteX9" fmla="*/ 82902 w 82549"/>
                  <a:gd name="connsiteY9" fmla="*/ 41834 h 82549"/>
                  <a:gd name="connsiteX10" fmla="*/ 82902 w 82549"/>
                  <a:gd name="connsiteY10" fmla="*/ 41834 h 82549"/>
                  <a:gd name="connsiteX11" fmla="*/ 4162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7" y="6908"/>
                    </a:moveTo>
                    <a:cubicBezTo>
                      <a:pt x="60915" y="6908"/>
                      <a:pt x="76553" y="22546"/>
                      <a:pt x="76553" y="41834"/>
                    </a:cubicBezTo>
                    <a:lnTo>
                      <a:pt x="76553" y="41834"/>
                    </a:lnTo>
                    <a:cubicBezTo>
                      <a:pt x="76553" y="61122"/>
                      <a:pt x="60915" y="76759"/>
                      <a:pt x="41627" y="76759"/>
                    </a:cubicBezTo>
                    <a:cubicBezTo>
                      <a:pt x="22339" y="76759"/>
                      <a:pt x="6702" y="61122"/>
                      <a:pt x="6702" y="41834"/>
                    </a:cubicBezTo>
                    <a:cubicBezTo>
                      <a:pt x="6702" y="22546"/>
                      <a:pt x="22339" y="6908"/>
                      <a:pt x="41627" y="6908"/>
                    </a:cubicBezTo>
                    <a:close/>
                    <a:moveTo>
                      <a:pt x="41627" y="559"/>
                    </a:moveTo>
                    <a:cubicBezTo>
                      <a:pt x="18832" y="559"/>
                      <a:pt x="353" y="19038"/>
                      <a:pt x="353" y="41834"/>
                    </a:cubicBezTo>
                    <a:cubicBezTo>
                      <a:pt x="353" y="64629"/>
                      <a:pt x="18832" y="83108"/>
                      <a:pt x="41627" y="83108"/>
                    </a:cubicBezTo>
                    <a:cubicBezTo>
                      <a:pt x="64422" y="83108"/>
                      <a:pt x="82902" y="64629"/>
                      <a:pt x="82902" y="41834"/>
                    </a:cubicBezTo>
                    <a:lnTo>
                      <a:pt x="82902" y="41834"/>
                    </a:lnTo>
                    <a:cubicBezTo>
                      <a:pt x="82902" y="19038"/>
                      <a:pt x="64422" y="559"/>
                      <a:pt x="4162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72077FD-88CD-BD2A-AC2F-FD778C70C42F}"/>
                  </a:ext>
                </a:extLst>
              </p:cNvPr>
              <p:cNvSpPr/>
              <p:nvPr/>
            </p:nvSpPr>
            <p:spPr>
              <a:xfrm>
                <a:off x="5419788" y="5702300"/>
                <a:ext cx="82549" cy="82549"/>
              </a:xfrm>
              <a:custGeom>
                <a:avLst/>
                <a:gdLst>
                  <a:gd name="connsiteX0" fmla="*/ 41630 w 82549"/>
                  <a:gd name="connsiteY0" fmla="*/ 6908 h 82549"/>
                  <a:gd name="connsiteX1" fmla="*/ 76555 w 82549"/>
                  <a:gd name="connsiteY1" fmla="*/ 41834 h 82549"/>
                  <a:gd name="connsiteX2" fmla="*/ 76555 w 82549"/>
                  <a:gd name="connsiteY2" fmla="*/ 41834 h 82549"/>
                  <a:gd name="connsiteX3" fmla="*/ 41630 w 82549"/>
                  <a:gd name="connsiteY3" fmla="*/ 76759 h 82549"/>
                  <a:gd name="connsiteX4" fmla="*/ 6705 w 82549"/>
                  <a:gd name="connsiteY4" fmla="*/ 41834 h 82549"/>
                  <a:gd name="connsiteX5" fmla="*/ 41630 w 82549"/>
                  <a:gd name="connsiteY5" fmla="*/ 6908 h 82549"/>
                  <a:gd name="connsiteX6" fmla="*/ 41630 w 82549"/>
                  <a:gd name="connsiteY6" fmla="*/ 559 h 82549"/>
                  <a:gd name="connsiteX7" fmla="*/ 355 w 82549"/>
                  <a:gd name="connsiteY7" fmla="*/ 41834 h 82549"/>
                  <a:gd name="connsiteX8" fmla="*/ 41630 w 82549"/>
                  <a:gd name="connsiteY8" fmla="*/ 83108 h 82549"/>
                  <a:gd name="connsiteX9" fmla="*/ 82905 w 82549"/>
                  <a:gd name="connsiteY9" fmla="*/ 41834 h 82549"/>
                  <a:gd name="connsiteX10" fmla="*/ 82905 w 82549"/>
                  <a:gd name="connsiteY10" fmla="*/ 41834 h 82549"/>
                  <a:gd name="connsiteX11" fmla="*/ 4163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30" y="6908"/>
                    </a:moveTo>
                    <a:cubicBezTo>
                      <a:pt x="60918" y="6908"/>
                      <a:pt x="76555" y="22546"/>
                      <a:pt x="76555" y="41834"/>
                    </a:cubicBezTo>
                    <a:lnTo>
                      <a:pt x="76555" y="41834"/>
                    </a:lnTo>
                    <a:cubicBezTo>
                      <a:pt x="76555" y="61122"/>
                      <a:pt x="60918" y="76759"/>
                      <a:pt x="41630" y="76759"/>
                    </a:cubicBezTo>
                    <a:cubicBezTo>
                      <a:pt x="22342" y="76759"/>
                      <a:pt x="6705" y="61122"/>
                      <a:pt x="6705" y="41834"/>
                    </a:cubicBezTo>
                    <a:cubicBezTo>
                      <a:pt x="6705" y="22546"/>
                      <a:pt x="22342" y="6908"/>
                      <a:pt x="41630" y="6908"/>
                    </a:cubicBezTo>
                    <a:close/>
                    <a:moveTo>
                      <a:pt x="41630" y="559"/>
                    </a:moveTo>
                    <a:cubicBezTo>
                      <a:pt x="18835" y="559"/>
                      <a:pt x="355" y="19038"/>
                      <a:pt x="355" y="41834"/>
                    </a:cubicBezTo>
                    <a:cubicBezTo>
                      <a:pt x="355" y="64629"/>
                      <a:pt x="18835" y="83108"/>
                      <a:pt x="41630" y="83108"/>
                    </a:cubicBezTo>
                    <a:cubicBezTo>
                      <a:pt x="64425" y="83108"/>
                      <a:pt x="82905" y="64629"/>
                      <a:pt x="82905" y="41834"/>
                    </a:cubicBezTo>
                    <a:lnTo>
                      <a:pt x="82905" y="41834"/>
                    </a:lnTo>
                    <a:cubicBezTo>
                      <a:pt x="82905" y="19038"/>
                      <a:pt x="64425" y="559"/>
                      <a:pt x="4163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1F53A8C-7D6A-07A1-D7F4-E1A5731D2BEF}"/>
                  </a:ext>
                </a:extLst>
              </p:cNvPr>
              <p:cNvSpPr/>
              <p:nvPr/>
            </p:nvSpPr>
            <p:spPr>
              <a:xfrm>
                <a:off x="5446649" y="5702300"/>
                <a:ext cx="82549" cy="82549"/>
              </a:xfrm>
              <a:custGeom>
                <a:avLst/>
                <a:gdLst>
                  <a:gd name="connsiteX0" fmla="*/ 41633 w 82549"/>
                  <a:gd name="connsiteY0" fmla="*/ 6908 h 82549"/>
                  <a:gd name="connsiteX1" fmla="*/ 76558 w 82549"/>
                  <a:gd name="connsiteY1" fmla="*/ 41834 h 82549"/>
                  <a:gd name="connsiteX2" fmla="*/ 76558 w 82549"/>
                  <a:gd name="connsiteY2" fmla="*/ 41834 h 82549"/>
                  <a:gd name="connsiteX3" fmla="*/ 41633 w 82549"/>
                  <a:gd name="connsiteY3" fmla="*/ 76759 h 82549"/>
                  <a:gd name="connsiteX4" fmla="*/ 6708 w 82549"/>
                  <a:gd name="connsiteY4" fmla="*/ 41834 h 82549"/>
                  <a:gd name="connsiteX5" fmla="*/ 41633 w 82549"/>
                  <a:gd name="connsiteY5" fmla="*/ 6908 h 82549"/>
                  <a:gd name="connsiteX6" fmla="*/ 41633 w 82549"/>
                  <a:gd name="connsiteY6" fmla="*/ 559 h 82549"/>
                  <a:gd name="connsiteX7" fmla="*/ 358 w 82549"/>
                  <a:gd name="connsiteY7" fmla="*/ 41834 h 82549"/>
                  <a:gd name="connsiteX8" fmla="*/ 41633 w 82549"/>
                  <a:gd name="connsiteY8" fmla="*/ 83108 h 82549"/>
                  <a:gd name="connsiteX9" fmla="*/ 82908 w 82549"/>
                  <a:gd name="connsiteY9" fmla="*/ 41834 h 82549"/>
                  <a:gd name="connsiteX10" fmla="*/ 82908 w 82549"/>
                  <a:gd name="connsiteY10" fmla="*/ 41834 h 82549"/>
                  <a:gd name="connsiteX11" fmla="*/ 4163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33" y="6908"/>
                    </a:moveTo>
                    <a:cubicBezTo>
                      <a:pt x="60921" y="6908"/>
                      <a:pt x="76558" y="22546"/>
                      <a:pt x="76558" y="41834"/>
                    </a:cubicBezTo>
                    <a:lnTo>
                      <a:pt x="76558" y="41834"/>
                    </a:lnTo>
                    <a:cubicBezTo>
                      <a:pt x="76558" y="61122"/>
                      <a:pt x="60921" y="76759"/>
                      <a:pt x="41633" y="76759"/>
                    </a:cubicBezTo>
                    <a:cubicBezTo>
                      <a:pt x="22345" y="76759"/>
                      <a:pt x="6708" y="61122"/>
                      <a:pt x="6708" y="41834"/>
                    </a:cubicBezTo>
                    <a:cubicBezTo>
                      <a:pt x="6708" y="22546"/>
                      <a:pt x="22345" y="6908"/>
                      <a:pt x="41633" y="6908"/>
                    </a:cubicBezTo>
                    <a:close/>
                    <a:moveTo>
                      <a:pt x="41633" y="559"/>
                    </a:moveTo>
                    <a:cubicBezTo>
                      <a:pt x="18838" y="559"/>
                      <a:pt x="358" y="19038"/>
                      <a:pt x="358" y="41834"/>
                    </a:cubicBezTo>
                    <a:cubicBezTo>
                      <a:pt x="358" y="64629"/>
                      <a:pt x="18838" y="83108"/>
                      <a:pt x="41633" y="83108"/>
                    </a:cubicBezTo>
                    <a:cubicBezTo>
                      <a:pt x="64428" y="83108"/>
                      <a:pt x="82908" y="64629"/>
                      <a:pt x="82908" y="41834"/>
                    </a:cubicBezTo>
                    <a:lnTo>
                      <a:pt x="82908" y="41834"/>
                    </a:lnTo>
                    <a:cubicBezTo>
                      <a:pt x="82908" y="19038"/>
                      <a:pt x="64428" y="559"/>
                      <a:pt x="4163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A5821FE5-F5BA-15C8-5D0F-8A9F246457C8}"/>
                  </a:ext>
                </a:extLst>
              </p:cNvPr>
              <p:cNvSpPr/>
              <p:nvPr/>
            </p:nvSpPr>
            <p:spPr>
              <a:xfrm>
                <a:off x="5473509" y="5702300"/>
                <a:ext cx="82549" cy="82549"/>
              </a:xfrm>
              <a:custGeom>
                <a:avLst/>
                <a:gdLst>
                  <a:gd name="connsiteX0" fmla="*/ 41636 w 82549"/>
                  <a:gd name="connsiteY0" fmla="*/ 6908 h 82549"/>
                  <a:gd name="connsiteX1" fmla="*/ 76561 w 82549"/>
                  <a:gd name="connsiteY1" fmla="*/ 41834 h 82549"/>
                  <a:gd name="connsiteX2" fmla="*/ 76561 w 82549"/>
                  <a:gd name="connsiteY2" fmla="*/ 41834 h 82549"/>
                  <a:gd name="connsiteX3" fmla="*/ 41636 w 82549"/>
                  <a:gd name="connsiteY3" fmla="*/ 76759 h 82549"/>
                  <a:gd name="connsiteX4" fmla="*/ 6710 w 82549"/>
                  <a:gd name="connsiteY4" fmla="*/ 41834 h 82549"/>
                  <a:gd name="connsiteX5" fmla="*/ 41636 w 82549"/>
                  <a:gd name="connsiteY5" fmla="*/ 6908 h 82549"/>
                  <a:gd name="connsiteX6" fmla="*/ 41636 w 82549"/>
                  <a:gd name="connsiteY6" fmla="*/ 559 h 82549"/>
                  <a:gd name="connsiteX7" fmla="*/ 361 w 82549"/>
                  <a:gd name="connsiteY7" fmla="*/ 41834 h 82549"/>
                  <a:gd name="connsiteX8" fmla="*/ 41636 w 82549"/>
                  <a:gd name="connsiteY8" fmla="*/ 83108 h 82549"/>
                  <a:gd name="connsiteX9" fmla="*/ 82910 w 82549"/>
                  <a:gd name="connsiteY9" fmla="*/ 41834 h 82549"/>
                  <a:gd name="connsiteX10" fmla="*/ 82910 w 82549"/>
                  <a:gd name="connsiteY10" fmla="*/ 41834 h 82549"/>
                  <a:gd name="connsiteX11" fmla="*/ 4163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36" y="6908"/>
                    </a:moveTo>
                    <a:cubicBezTo>
                      <a:pt x="60924" y="6908"/>
                      <a:pt x="76561" y="22546"/>
                      <a:pt x="76561" y="41834"/>
                    </a:cubicBezTo>
                    <a:lnTo>
                      <a:pt x="76561" y="41834"/>
                    </a:lnTo>
                    <a:cubicBezTo>
                      <a:pt x="76561" y="61122"/>
                      <a:pt x="60924" y="76759"/>
                      <a:pt x="41636" y="76759"/>
                    </a:cubicBezTo>
                    <a:cubicBezTo>
                      <a:pt x="22348" y="76759"/>
                      <a:pt x="6710" y="61122"/>
                      <a:pt x="6710" y="41834"/>
                    </a:cubicBezTo>
                    <a:cubicBezTo>
                      <a:pt x="6710" y="22546"/>
                      <a:pt x="22348" y="6908"/>
                      <a:pt x="41636" y="6908"/>
                    </a:cubicBezTo>
                    <a:close/>
                    <a:moveTo>
                      <a:pt x="41636" y="559"/>
                    </a:moveTo>
                    <a:cubicBezTo>
                      <a:pt x="18840" y="559"/>
                      <a:pt x="361" y="19038"/>
                      <a:pt x="361" y="41834"/>
                    </a:cubicBezTo>
                    <a:cubicBezTo>
                      <a:pt x="361" y="64629"/>
                      <a:pt x="18840" y="83108"/>
                      <a:pt x="41636" y="83108"/>
                    </a:cubicBezTo>
                    <a:cubicBezTo>
                      <a:pt x="64431" y="83108"/>
                      <a:pt x="82910" y="64629"/>
                      <a:pt x="82910" y="41834"/>
                    </a:cubicBezTo>
                    <a:lnTo>
                      <a:pt x="82910" y="41834"/>
                    </a:lnTo>
                    <a:cubicBezTo>
                      <a:pt x="82910" y="19038"/>
                      <a:pt x="64431" y="559"/>
                      <a:pt x="4163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4B7AE95-4F3A-9118-42D3-C47C15007F5A}"/>
                  </a:ext>
                </a:extLst>
              </p:cNvPr>
              <p:cNvSpPr/>
              <p:nvPr/>
            </p:nvSpPr>
            <p:spPr>
              <a:xfrm>
                <a:off x="5500370" y="5702300"/>
                <a:ext cx="82549" cy="82549"/>
              </a:xfrm>
              <a:custGeom>
                <a:avLst/>
                <a:gdLst>
                  <a:gd name="connsiteX0" fmla="*/ 41638 w 82549"/>
                  <a:gd name="connsiteY0" fmla="*/ 6908 h 82549"/>
                  <a:gd name="connsiteX1" fmla="*/ 76564 w 82549"/>
                  <a:gd name="connsiteY1" fmla="*/ 41834 h 82549"/>
                  <a:gd name="connsiteX2" fmla="*/ 76564 w 82549"/>
                  <a:gd name="connsiteY2" fmla="*/ 41834 h 82549"/>
                  <a:gd name="connsiteX3" fmla="*/ 41638 w 82549"/>
                  <a:gd name="connsiteY3" fmla="*/ 76759 h 82549"/>
                  <a:gd name="connsiteX4" fmla="*/ 6713 w 82549"/>
                  <a:gd name="connsiteY4" fmla="*/ 41834 h 82549"/>
                  <a:gd name="connsiteX5" fmla="*/ 41638 w 82549"/>
                  <a:gd name="connsiteY5" fmla="*/ 6908 h 82549"/>
                  <a:gd name="connsiteX6" fmla="*/ 41638 w 82549"/>
                  <a:gd name="connsiteY6" fmla="*/ 559 h 82549"/>
                  <a:gd name="connsiteX7" fmla="*/ 364 w 82549"/>
                  <a:gd name="connsiteY7" fmla="*/ 41834 h 82549"/>
                  <a:gd name="connsiteX8" fmla="*/ 41638 w 82549"/>
                  <a:gd name="connsiteY8" fmla="*/ 83108 h 82549"/>
                  <a:gd name="connsiteX9" fmla="*/ 82913 w 82549"/>
                  <a:gd name="connsiteY9" fmla="*/ 41834 h 82549"/>
                  <a:gd name="connsiteX10" fmla="*/ 82913 w 82549"/>
                  <a:gd name="connsiteY10" fmla="*/ 41834 h 82549"/>
                  <a:gd name="connsiteX11" fmla="*/ 4163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38" y="6908"/>
                    </a:moveTo>
                    <a:cubicBezTo>
                      <a:pt x="60927" y="6908"/>
                      <a:pt x="76564" y="22546"/>
                      <a:pt x="76564" y="41834"/>
                    </a:cubicBezTo>
                    <a:lnTo>
                      <a:pt x="76564" y="41834"/>
                    </a:lnTo>
                    <a:cubicBezTo>
                      <a:pt x="76564" y="61122"/>
                      <a:pt x="60927" y="76759"/>
                      <a:pt x="41638" y="76759"/>
                    </a:cubicBezTo>
                    <a:cubicBezTo>
                      <a:pt x="22350" y="76759"/>
                      <a:pt x="6713" y="61122"/>
                      <a:pt x="6713" y="41834"/>
                    </a:cubicBezTo>
                    <a:cubicBezTo>
                      <a:pt x="6713" y="22546"/>
                      <a:pt x="22350" y="6908"/>
                      <a:pt x="41638" y="6908"/>
                    </a:cubicBezTo>
                    <a:close/>
                    <a:moveTo>
                      <a:pt x="41638" y="559"/>
                    </a:moveTo>
                    <a:cubicBezTo>
                      <a:pt x="18843" y="559"/>
                      <a:pt x="364" y="19038"/>
                      <a:pt x="364" y="41834"/>
                    </a:cubicBezTo>
                    <a:cubicBezTo>
                      <a:pt x="364" y="64629"/>
                      <a:pt x="18843" y="83108"/>
                      <a:pt x="41638" y="83108"/>
                    </a:cubicBezTo>
                    <a:cubicBezTo>
                      <a:pt x="64434" y="83108"/>
                      <a:pt x="82913" y="64629"/>
                      <a:pt x="82913" y="41834"/>
                    </a:cubicBezTo>
                    <a:lnTo>
                      <a:pt x="82913" y="41834"/>
                    </a:lnTo>
                    <a:cubicBezTo>
                      <a:pt x="82913" y="19038"/>
                      <a:pt x="64434" y="559"/>
                      <a:pt x="4163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9A0E162E-3DFA-3DC9-F1C7-5255C37F9F75}"/>
                  </a:ext>
                </a:extLst>
              </p:cNvPr>
              <p:cNvSpPr/>
              <p:nvPr/>
            </p:nvSpPr>
            <p:spPr>
              <a:xfrm>
                <a:off x="5527230" y="5702300"/>
                <a:ext cx="82549" cy="82549"/>
              </a:xfrm>
              <a:custGeom>
                <a:avLst/>
                <a:gdLst>
                  <a:gd name="connsiteX0" fmla="*/ 41641 w 82549"/>
                  <a:gd name="connsiteY0" fmla="*/ 6908 h 82549"/>
                  <a:gd name="connsiteX1" fmla="*/ 76567 w 82549"/>
                  <a:gd name="connsiteY1" fmla="*/ 41834 h 82549"/>
                  <a:gd name="connsiteX2" fmla="*/ 76567 w 82549"/>
                  <a:gd name="connsiteY2" fmla="*/ 41834 h 82549"/>
                  <a:gd name="connsiteX3" fmla="*/ 41641 w 82549"/>
                  <a:gd name="connsiteY3" fmla="*/ 76759 h 82549"/>
                  <a:gd name="connsiteX4" fmla="*/ 6716 w 82549"/>
                  <a:gd name="connsiteY4" fmla="*/ 41834 h 82549"/>
                  <a:gd name="connsiteX5" fmla="*/ 41641 w 82549"/>
                  <a:gd name="connsiteY5" fmla="*/ 6908 h 82549"/>
                  <a:gd name="connsiteX6" fmla="*/ 41641 w 82549"/>
                  <a:gd name="connsiteY6" fmla="*/ 559 h 82549"/>
                  <a:gd name="connsiteX7" fmla="*/ 367 w 82549"/>
                  <a:gd name="connsiteY7" fmla="*/ 41834 h 82549"/>
                  <a:gd name="connsiteX8" fmla="*/ 41641 w 82549"/>
                  <a:gd name="connsiteY8" fmla="*/ 83108 h 82549"/>
                  <a:gd name="connsiteX9" fmla="*/ 82916 w 82549"/>
                  <a:gd name="connsiteY9" fmla="*/ 41834 h 82549"/>
                  <a:gd name="connsiteX10" fmla="*/ 82916 w 82549"/>
                  <a:gd name="connsiteY10" fmla="*/ 41834 h 82549"/>
                  <a:gd name="connsiteX11" fmla="*/ 4164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41" y="6908"/>
                    </a:moveTo>
                    <a:cubicBezTo>
                      <a:pt x="60929" y="6908"/>
                      <a:pt x="76567" y="22546"/>
                      <a:pt x="76567" y="41834"/>
                    </a:cubicBezTo>
                    <a:lnTo>
                      <a:pt x="76567" y="41834"/>
                    </a:lnTo>
                    <a:cubicBezTo>
                      <a:pt x="76567" y="61122"/>
                      <a:pt x="60929" y="76759"/>
                      <a:pt x="41641" y="76759"/>
                    </a:cubicBezTo>
                    <a:cubicBezTo>
                      <a:pt x="22353" y="76759"/>
                      <a:pt x="6716" y="61122"/>
                      <a:pt x="6716" y="41834"/>
                    </a:cubicBezTo>
                    <a:cubicBezTo>
                      <a:pt x="6716" y="22546"/>
                      <a:pt x="22353" y="6908"/>
                      <a:pt x="41641" y="6908"/>
                    </a:cubicBezTo>
                    <a:close/>
                    <a:moveTo>
                      <a:pt x="41641" y="559"/>
                    </a:moveTo>
                    <a:cubicBezTo>
                      <a:pt x="18846" y="559"/>
                      <a:pt x="367" y="19038"/>
                      <a:pt x="367" y="41834"/>
                    </a:cubicBezTo>
                    <a:cubicBezTo>
                      <a:pt x="367" y="64629"/>
                      <a:pt x="18846" y="83108"/>
                      <a:pt x="41641" y="83108"/>
                    </a:cubicBezTo>
                    <a:cubicBezTo>
                      <a:pt x="64437" y="83108"/>
                      <a:pt x="82916" y="64629"/>
                      <a:pt x="82916" y="41834"/>
                    </a:cubicBezTo>
                    <a:lnTo>
                      <a:pt x="82916" y="41834"/>
                    </a:lnTo>
                    <a:cubicBezTo>
                      <a:pt x="82916" y="19038"/>
                      <a:pt x="64437" y="559"/>
                      <a:pt x="4164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CD75D72-6BAD-D041-6D50-8AF4F09134AA}"/>
                  </a:ext>
                </a:extLst>
              </p:cNvPr>
              <p:cNvSpPr/>
              <p:nvPr/>
            </p:nvSpPr>
            <p:spPr>
              <a:xfrm>
                <a:off x="5554091" y="5702300"/>
                <a:ext cx="82549" cy="82549"/>
              </a:xfrm>
              <a:custGeom>
                <a:avLst/>
                <a:gdLst>
                  <a:gd name="connsiteX0" fmla="*/ 41644 w 82549"/>
                  <a:gd name="connsiteY0" fmla="*/ 6908 h 82549"/>
                  <a:gd name="connsiteX1" fmla="*/ 76569 w 82549"/>
                  <a:gd name="connsiteY1" fmla="*/ 41834 h 82549"/>
                  <a:gd name="connsiteX2" fmla="*/ 76569 w 82549"/>
                  <a:gd name="connsiteY2" fmla="*/ 41834 h 82549"/>
                  <a:gd name="connsiteX3" fmla="*/ 41644 w 82549"/>
                  <a:gd name="connsiteY3" fmla="*/ 76759 h 82549"/>
                  <a:gd name="connsiteX4" fmla="*/ 6719 w 82549"/>
                  <a:gd name="connsiteY4" fmla="*/ 41834 h 82549"/>
                  <a:gd name="connsiteX5" fmla="*/ 41644 w 82549"/>
                  <a:gd name="connsiteY5" fmla="*/ 6908 h 82549"/>
                  <a:gd name="connsiteX6" fmla="*/ 41644 w 82549"/>
                  <a:gd name="connsiteY6" fmla="*/ 559 h 82549"/>
                  <a:gd name="connsiteX7" fmla="*/ 369 w 82549"/>
                  <a:gd name="connsiteY7" fmla="*/ 41834 h 82549"/>
                  <a:gd name="connsiteX8" fmla="*/ 41644 w 82549"/>
                  <a:gd name="connsiteY8" fmla="*/ 83108 h 82549"/>
                  <a:gd name="connsiteX9" fmla="*/ 82919 w 82549"/>
                  <a:gd name="connsiteY9" fmla="*/ 41834 h 82549"/>
                  <a:gd name="connsiteX10" fmla="*/ 82919 w 82549"/>
                  <a:gd name="connsiteY10" fmla="*/ 41834 h 82549"/>
                  <a:gd name="connsiteX11" fmla="*/ 4164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44" y="6908"/>
                    </a:moveTo>
                    <a:cubicBezTo>
                      <a:pt x="60932" y="6908"/>
                      <a:pt x="76569" y="22546"/>
                      <a:pt x="76569" y="41834"/>
                    </a:cubicBezTo>
                    <a:lnTo>
                      <a:pt x="76569" y="41834"/>
                    </a:lnTo>
                    <a:cubicBezTo>
                      <a:pt x="76569" y="61122"/>
                      <a:pt x="60932" y="76759"/>
                      <a:pt x="41644" y="76759"/>
                    </a:cubicBezTo>
                    <a:cubicBezTo>
                      <a:pt x="22356" y="76759"/>
                      <a:pt x="6719" y="61122"/>
                      <a:pt x="6719" y="41834"/>
                    </a:cubicBezTo>
                    <a:cubicBezTo>
                      <a:pt x="6719" y="22546"/>
                      <a:pt x="22356" y="6908"/>
                      <a:pt x="41644" y="6908"/>
                    </a:cubicBezTo>
                    <a:close/>
                    <a:moveTo>
                      <a:pt x="41644" y="559"/>
                    </a:moveTo>
                    <a:cubicBezTo>
                      <a:pt x="18849" y="559"/>
                      <a:pt x="369" y="19038"/>
                      <a:pt x="369" y="41834"/>
                    </a:cubicBezTo>
                    <a:cubicBezTo>
                      <a:pt x="369" y="64629"/>
                      <a:pt x="18849" y="83108"/>
                      <a:pt x="41644" y="83108"/>
                    </a:cubicBezTo>
                    <a:cubicBezTo>
                      <a:pt x="64439" y="83108"/>
                      <a:pt x="82919" y="64629"/>
                      <a:pt x="82919" y="41834"/>
                    </a:cubicBezTo>
                    <a:lnTo>
                      <a:pt x="82919" y="41834"/>
                    </a:lnTo>
                    <a:cubicBezTo>
                      <a:pt x="82919" y="19038"/>
                      <a:pt x="64439" y="559"/>
                      <a:pt x="4164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F49A1097-A9F4-EE77-8B50-B17E51A297A6}"/>
                  </a:ext>
                </a:extLst>
              </p:cNvPr>
              <p:cNvSpPr/>
              <p:nvPr/>
            </p:nvSpPr>
            <p:spPr>
              <a:xfrm>
                <a:off x="5580951" y="5702300"/>
                <a:ext cx="82549" cy="82549"/>
              </a:xfrm>
              <a:custGeom>
                <a:avLst/>
                <a:gdLst>
                  <a:gd name="connsiteX0" fmla="*/ 41647 w 82549"/>
                  <a:gd name="connsiteY0" fmla="*/ 6908 h 82549"/>
                  <a:gd name="connsiteX1" fmla="*/ 76572 w 82549"/>
                  <a:gd name="connsiteY1" fmla="*/ 41834 h 82549"/>
                  <a:gd name="connsiteX2" fmla="*/ 76572 w 82549"/>
                  <a:gd name="connsiteY2" fmla="*/ 41834 h 82549"/>
                  <a:gd name="connsiteX3" fmla="*/ 41647 w 82549"/>
                  <a:gd name="connsiteY3" fmla="*/ 76759 h 82549"/>
                  <a:gd name="connsiteX4" fmla="*/ 6722 w 82549"/>
                  <a:gd name="connsiteY4" fmla="*/ 41834 h 82549"/>
                  <a:gd name="connsiteX5" fmla="*/ 41647 w 82549"/>
                  <a:gd name="connsiteY5" fmla="*/ 6908 h 82549"/>
                  <a:gd name="connsiteX6" fmla="*/ 41647 w 82549"/>
                  <a:gd name="connsiteY6" fmla="*/ 559 h 82549"/>
                  <a:gd name="connsiteX7" fmla="*/ 372 w 82549"/>
                  <a:gd name="connsiteY7" fmla="*/ 41834 h 82549"/>
                  <a:gd name="connsiteX8" fmla="*/ 41647 w 82549"/>
                  <a:gd name="connsiteY8" fmla="*/ 83108 h 82549"/>
                  <a:gd name="connsiteX9" fmla="*/ 82922 w 82549"/>
                  <a:gd name="connsiteY9" fmla="*/ 41834 h 82549"/>
                  <a:gd name="connsiteX10" fmla="*/ 82922 w 82549"/>
                  <a:gd name="connsiteY10" fmla="*/ 41834 h 82549"/>
                  <a:gd name="connsiteX11" fmla="*/ 4164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47" y="6908"/>
                    </a:moveTo>
                    <a:cubicBezTo>
                      <a:pt x="60935" y="6908"/>
                      <a:pt x="76572" y="22546"/>
                      <a:pt x="76572" y="41834"/>
                    </a:cubicBezTo>
                    <a:lnTo>
                      <a:pt x="76572" y="41834"/>
                    </a:lnTo>
                    <a:cubicBezTo>
                      <a:pt x="76572" y="61122"/>
                      <a:pt x="60935" y="76759"/>
                      <a:pt x="41647" y="76759"/>
                    </a:cubicBezTo>
                    <a:cubicBezTo>
                      <a:pt x="22359" y="76759"/>
                      <a:pt x="6722" y="61122"/>
                      <a:pt x="6722" y="41834"/>
                    </a:cubicBezTo>
                    <a:cubicBezTo>
                      <a:pt x="6722" y="22546"/>
                      <a:pt x="22359" y="6908"/>
                      <a:pt x="41647" y="6908"/>
                    </a:cubicBezTo>
                    <a:close/>
                    <a:moveTo>
                      <a:pt x="41647" y="559"/>
                    </a:moveTo>
                    <a:cubicBezTo>
                      <a:pt x="18852" y="559"/>
                      <a:pt x="372" y="19038"/>
                      <a:pt x="372" y="41834"/>
                    </a:cubicBezTo>
                    <a:cubicBezTo>
                      <a:pt x="372" y="64629"/>
                      <a:pt x="18852" y="83108"/>
                      <a:pt x="41647" y="83108"/>
                    </a:cubicBezTo>
                    <a:cubicBezTo>
                      <a:pt x="64442" y="83108"/>
                      <a:pt x="82922" y="64629"/>
                      <a:pt x="82922" y="41834"/>
                    </a:cubicBezTo>
                    <a:lnTo>
                      <a:pt x="82922" y="41834"/>
                    </a:lnTo>
                    <a:cubicBezTo>
                      <a:pt x="82922" y="19038"/>
                      <a:pt x="64442" y="559"/>
                      <a:pt x="4164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5F8D3F4-0E74-E203-A1F3-DFEF096FDBCD}"/>
                  </a:ext>
                </a:extLst>
              </p:cNvPr>
              <p:cNvSpPr/>
              <p:nvPr/>
            </p:nvSpPr>
            <p:spPr>
              <a:xfrm>
                <a:off x="5607812" y="5702300"/>
                <a:ext cx="82549" cy="82549"/>
              </a:xfrm>
              <a:custGeom>
                <a:avLst/>
                <a:gdLst>
                  <a:gd name="connsiteX0" fmla="*/ 41650 w 82549"/>
                  <a:gd name="connsiteY0" fmla="*/ 6908 h 82549"/>
                  <a:gd name="connsiteX1" fmla="*/ 76575 w 82549"/>
                  <a:gd name="connsiteY1" fmla="*/ 41834 h 82549"/>
                  <a:gd name="connsiteX2" fmla="*/ 76575 w 82549"/>
                  <a:gd name="connsiteY2" fmla="*/ 41834 h 82549"/>
                  <a:gd name="connsiteX3" fmla="*/ 41650 w 82549"/>
                  <a:gd name="connsiteY3" fmla="*/ 76759 h 82549"/>
                  <a:gd name="connsiteX4" fmla="*/ 6724 w 82549"/>
                  <a:gd name="connsiteY4" fmla="*/ 41834 h 82549"/>
                  <a:gd name="connsiteX5" fmla="*/ 41650 w 82549"/>
                  <a:gd name="connsiteY5" fmla="*/ 6908 h 82549"/>
                  <a:gd name="connsiteX6" fmla="*/ 41650 w 82549"/>
                  <a:gd name="connsiteY6" fmla="*/ 559 h 82549"/>
                  <a:gd name="connsiteX7" fmla="*/ 375 w 82549"/>
                  <a:gd name="connsiteY7" fmla="*/ 41834 h 82549"/>
                  <a:gd name="connsiteX8" fmla="*/ 41650 w 82549"/>
                  <a:gd name="connsiteY8" fmla="*/ 83108 h 82549"/>
                  <a:gd name="connsiteX9" fmla="*/ 82924 w 82549"/>
                  <a:gd name="connsiteY9" fmla="*/ 41834 h 82549"/>
                  <a:gd name="connsiteX10" fmla="*/ 82924 w 82549"/>
                  <a:gd name="connsiteY10" fmla="*/ 41834 h 82549"/>
                  <a:gd name="connsiteX11" fmla="*/ 4165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50" y="6908"/>
                    </a:moveTo>
                    <a:cubicBezTo>
                      <a:pt x="60938" y="6908"/>
                      <a:pt x="76575" y="22546"/>
                      <a:pt x="76575" y="41834"/>
                    </a:cubicBezTo>
                    <a:lnTo>
                      <a:pt x="76575" y="41834"/>
                    </a:lnTo>
                    <a:cubicBezTo>
                      <a:pt x="76575" y="61122"/>
                      <a:pt x="60938" y="76759"/>
                      <a:pt x="41650" y="76759"/>
                    </a:cubicBezTo>
                    <a:cubicBezTo>
                      <a:pt x="22362" y="76759"/>
                      <a:pt x="6724" y="61122"/>
                      <a:pt x="6724" y="41834"/>
                    </a:cubicBezTo>
                    <a:cubicBezTo>
                      <a:pt x="6724" y="22546"/>
                      <a:pt x="22362" y="6908"/>
                      <a:pt x="41650" y="6908"/>
                    </a:cubicBezTo>
                    <a:close/>
                    <a:moveTo>
                      <a:pt x="41650" y="559"/>
                    </a:moveTo>
                    <a:cubicBezTo>
                      <a:pt x="18855" y="559"/>
                      <a:pt x="375" y="19038"/>
                      <a:pt x="375" y="41834"/>
                    </a:cubicBezTo>
                    <a:cubicBezTo>
                      <a:pt x="375" y="64629"/>
                      <a:pt x="18855" y="83108"/>
                      <a:pt x="41650" y="83108"/>
                    </a:cubicBezTo>
                    <a:cubicBezTo>
                      <a:pt x="64445" y="83108"/>
                      <a:pt x="82924" y="64629"/>
                      <a:pt x="82924" y="41834"/>
                    </a:cubicBezTo>
                    <a:lnTo>
                      <a:pt x="82924" y="41834"/>
                    </a:lnTo>
                    <a:cubicBezTo>
                      <a:pt x="82924" y="19038"/>
                      <a:pt x="64445" y="559"/>
                      <a:pt x="4165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5BBBC175-3038-3025-6CD3-772D99BC8272}"/>
                  </a:ext>
                </a:extLst>
              </p:cNvPr>
              <p:cNvSpPr/>
              <p:nvPr/>
            </p:nvSpPr>
            <p:spPr>
              <a:xfrm>
                <a:off x="5634672" y="5702300"/>
                <a:ext cx="82549" cy="82549"/>
              </a:xfrm>
              <a:custGeom>
                <a:avLst/>
                <a:gdLst>
                  <a:gd name="connsiteX0" fmla="*/ 41653 w 82549"/>
                  <a:gd name="connsiteY0" fmla="*/ 6908 h 82549"/>
                  <a:gd name="connsiteX1" fmla="*/ 76578 w 82549"/>
                  <a:gd name="connsiteY1" fmla="*/ 41834 h 82549"/>
                  <a:gd name="connsiteX2" fmla="*/ 76578 w 82549"/>
                  <a:gd name="connsiteY2" fmla="*/ 41834 h 82549"/>
                  <a:gd name="connsiteX3" fmla="*/ 41653 w 82549"/>
                  <a:gd name="connsiteY3" fmla="*/ 76759 h 82549"/>
                  <a:gd name="connsiteX4" fmla="*/ 6727 w 82549"/>
                  <a:gd name="connsiteY4" fmla="*/ 41834 h 82549"/>
                  <a:gd name="connsiteX5" fmla="*/ 41653 w 82549"/>
                  <a:gd name="connsiteY5" fmla="*/ 6908 h 82549"/>
                  <a:gd name="connsiteX6" fmla="*/ 41653 w 82549"/>
                  <a:gd name="connsiteY6" fmla="*/ 559 h 82549"/>
                  <a:gd name="connsiteX7" fmla="*/ 378 w 82549"/>
                  <a:gd name="connsiteY7" fmla="*/ 41834 h 82549"/>
                  <a:gd name="connsiteX8" fmla="*/ 41653 w 82549"/>
                  <a:gd name="connsiteY8" fmla="*/ 83108 h 82549"/>
                  <a:gd name="connsiteX9" fmla="*/ 82927 w 82549"/>
                  <a:gd name="connsiteY9" fmla="*/ 41834 h 82549"/>
                  <a:gd name="connsiteX10" fmla="*/ 82927 w 82549"/>
                  <a:gd name="connsiteY10" fmla="*/ 41834 h 82549"/>
                  <a:gd name="connsiteX11" fmla="*/ 4165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53" y="6908"/>
                    </a:moveTo>
                    <a:cubicBezTo>
                      <a:pt x="60941" y="6908"/>
                      <a:pt x="76578" y="22546"/>
                      <a:pt x="76578" y="41834"/>
                    </a:cubicBezTo>
                    <a:lnTo>
                      <a:pt x="76578" y="41834"/>
                    </a:lnTo>
                    <a:cubicBezTo>
                      <a:pt x="76578" y="61122"/>
                      <a:pt x="60941" y="76759"/>
                      <a:pt x="41653" y="76759"/>
                    </a:cubicBezTo>
                    <a:cubicBezTo>
                      <a:pt x="22364" y="76759"/>
                      <a:pt x="6727" y="61122"/>
                      <a:pt x="6727" y="41834"/>
                    </a:cubicBezTo>
                    <a:cubicBezTo>
                      <a:pt x="6727" y="22546"/>
                      <a:pt x="22364" y="6908"/>
                      <a:pt x="41653" y="6908"/>
                    </a:cubicBezTo>
                    <a:close/>
                    <a:moveTo>
                      <a:pt x="41653" y="559"/>
                    </a:moveTo>
                    <a:cubicBezTo>
                      <a:pt x="18857" y="559"/>
                      <a:pt x="378" y="19038"/>
                      <a:pt x="378" y="41834"/>
                    </a:cubicBezTo>
                    <a:cubicBezTo>
                      <a:pt x="378" y="64629"/>
                      <a:pt x="18857" y="83108"/>
                      <a:pt x="41653" y="83108"/>
                    </a:cubicBezTo>
                    <a:cubicBezTo>
                      <a:pt x="64448" y="83108"/>
                      <a:pt x="82927" y="64629"/>
                      <a:pt x="82927" y="41834"/>
                    </a:cubicBezTo>
                    <a:lnTo>
                      <a:pt x="82927" y="41834"/>
                    </a:lnTo>
                    <a:cubicBezTo>
                      <a:pt x="82927" y="19038"/>
                      <a:pt x="64448" y="559"/>
                      <a:pt x="4165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C96528C-4A57-B391-1355-1CD978521EBB}"/>
                  </a:ext>
                </a:extLst>
              </p:cNvPr>
              <p:cNvSpPr/>
              <p:nvPr/>
            </p:nvSpPr>
            <p:spPr>
              <a:xfrm>
                <a:off x="5661533" y="5702300"/>
                <a:ext cx="82549" cy="82549"/>
              </a:xfrm>
              <a:custGeom>
                <a:avLst/>
                <a:gdLst>
                  <a:gd name="connsiteX0" fmla="*/ 41655 w 82549"/>
                  <a:gd name="connsiteY0" fmla="*/ 6908 h 82549"/>
                  <a:gd name="connsiteX1" fmla="*/ 76581 w 82549"/>
                  <a:gd name="connsiteY1" fmla="*/ 41834 h 82549"/>
                  <a:gd name="connsiteX2" fmla="*/ 76581 w 82549"/>
                  <a:gd name="connsiteY2" fmla="*/ 41834 h 82549"/>
                  <a:gd name="connsiteX3" fmla="*/ 41655 w 82549"/>
                  <a:gd name="connsiteY3" fmla="*/ 76759 h 82549"/>
                  <a:gd name="connsiteX4" fmla="*/ 6730 w 82549"/>
                  <a:gd name="connsiteY4" fmla="*/ 41834 h 82549"/>
                  <a:gd name="connsiteX5" fmla="*/ 41655 w 82549"/>
                  <a:gd name="connsiteY5" fmla="*/ 6908 h 82549"/>
                  <a:gd name="connsiteX6" fmla="*/ 41655 w 82549"/>
                  <a:gd name="connsiteY6" fmla="*/ 559 h 82549"/>
                  <a:gd name="connsiteX7" fmla="*/ 381 w 82549"/>
                  <a:gd name="connsiteY7" fmla="*/ 41834 h 82549"/>
                  <a:gd name="connsiteX8" fmla="*/ 41655 w 82549"/>
                  <a:gd name="connsiteY8" fmla="*/ 83108 h 82549"/>
                  <a:gd name="connsiteX9" fmla="*/ 82930 w 82549"/>
                  <a:gd name="connsiteY9" fmla="*/ 41834 h 82549"/>
                  <a:gd name="connsiteX10" fmla="*/ 82930 w 82549"/>
                  <a:gd name="connsiteY10" fmla="*/ 41834 h 82549"/>
                  <a:gd name="connsiteX11" fmla="*/ 4165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55" y="6908"/>
                    </a:moveTo>
                    <a:cubicBezTo>
                      <a:pt x="60944" y="6908"/>
                      <a:pt x="76581" y="22546"/>
                      <a:pt x="76581" y="41834"/>
                    </a:cubicBezTo>
                    <a:lnTo>
                      <a:pt x="76581" y="41834"/>
                    </a:lnTo>
                    <a:cubicBezTo>
                      <a:pt x="76581" y="61122"/>
                      <a:pt x="60944" y="76759"/>
                      <a:pt x="41655" y="76759"/>
                    </a:cubicBezTo>
                    <a:cubicBezTo>
                      <a:pt x="22367" y="76759"/>
                      <a:pt x="6730" y="61122"/>
                      <a:pt x="6730" y="41834"/>
                    </a:cubicBezTo>
                    <a:cubicBezTo>
                      <a:pt x="6730" y="22546"/>
                      <a:pt x="22367" y="6908"/>
                      <a:pt x="41655" y="6908"/>
                    </a:cubicBezTo>
                    <a:close/>
                    <a:moveTo>
                      <a:pt x="41655" y="559"/>
                    </a:moveTo>
                    <a:cubicBezTo>
                      <a:pt x="18860" y="559"/>
                      <a:pt x="381" y="19038"/>
                      <a:pt x="381" y="41834"/>
                    </a:cubicBezTo>
                    <a:cubicBezTo>
                      <a:pt x="381" y="64629"/>
                      <a:pt x="18860" y="83108"/>
                      <a:pt x="41655" y="83108"/>
                    </a:cubicBezTo>
                    <a:cubicBezTo>
                      <a:pt x="64451" y="83108"/>
                      <a:pt x="82930" y="64629"/>
                      <a:pt x="82930" y="41834"/>
                    </a:cubicBezTo>
                    <a:lnTo>
                      <a:pt x="82930" y="41834"/>
                    </a:lnTo>
                    <a:cubicBezTo>
                      <a:pt x="82930" y="19038"/>
                      <a:pt x="64451" y="559"/>
                      <a:pt x="4165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C4B6E18-919F-FB9C-2096-34FE5DB1845A}"/>
                  </a:ext>
                </a:extLst>
              </p:cNvPr>
              <p:cNvSpPr/>
              <p:nvPr/>
            </p:nvSpPr>
            <p:spPr>
              <a:xfrm>
                <a:off x="5688393" y="5702300"/>
                <a:ext cx="82549" cy="82549"/>
              </a:xfrm>
              <a:custGeom>
                <a:avLst/>
                <a:gdLst>
                  <a:gd name="connsiteX0" fmla="*/ 41658 w 82549"/>
                  <a:gd name="connsiteY0" fmla="*/ 6908 h 82549"/>
                  <a:gd name="connsiteX1" fmla="*/ 76584 w 82549"/>
                  <a:gd name="connsiteY1" fmla="*/ 41834 h 82549"/>
                  <a:gd name="connsiteX2" fmla="*/ 76584 w 82549"/>
                  <a:gd name="connsiteY2" fmla="*/ 41834 h 82549"/>
                  <a:gd name="connsiteX3" fmla="*/ 41658 w 82549"/>
                  <a:gd name="connsiteY3" fmla="*/ 76759 h 82549"/>
                  <a:gd name="connsiteX4" fmla="*/ 6733 w 82549"/>
                  <a:gd name="connsiteY4" fmla="*/ 41834 h 82549"/>
                  <a:gd name="connsiteX5" fmla="*/ 41658 w 82549"/>
                  <a:gd name="connsiteY5" fmla="*/ 6908 h 82549"/>
                  <a:gd name="connsiteX6" fmla="*/ 41658 w 82549"/>
                  <a:gd name="connsiteY6" fmla="*/ 559 h 82549"/>
                  <a:gd name="connsiteX7" fmla="*/ 384 w 82549"/>
                  <a:gd name="connsiteY7" fmla="*/ 41834 h 82549"/>
                  <a:gd name="connsiteX8" fmla="*/ 41658 w 82549"/>
                  <a:gd name="connsiteY8" fmla="*/ 83108 h 82549"/>
                  <a:gd name="connsiteX9" fmla="*/ 82933 w 82549"/>
                  <a:gd name="connsiteY9" fmla="*/ 41834 h 82549"/>
                  <a:gd name="connsiteX10" fmla="*/ 82933 w 82549"/>
                  <a:gd name="connsiteY10" fmla="*/ 41834 h 82549"/>
                  <a:gd name="connsiteX11" fmla="*/ 4165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58" y="6908"/>
                    </a:moveTo>
                    <a:cubicBezTo>
                      <a:pt x="60946" y="6908"/>
                      <a:pt x="76584" y="22546"/>
                      <a:pt x="76584" y="41834"/>
                    </a:cubicBezTo>
                    <a:lnTo>
                      <a:pt x="76584" y="41834"/>
                    </a:lnTo>
                    <a:cubicBezTo>
                      <a:pt x="76584" y="61122"/>
                      <a:pt x="60946" y="76759"/>
                      <a:pt x="41658" y="76759"/>
                    </a:cubicBezTo>
                    <a:cubicBezTo>
                      <a:pt x="22370" y="76759"/>
                      <a:pt x="6733" y="61122"/>
                      <a:pt x="6733" y="41834"/>
                    </a:cubicBezTo>
                    <a:cubicBezTo>
                      <a:pt x="6733" y="22546"/>
                      <a:pt x="22370" y="6908"/>
                      <a:pt x="41658" y="6908"/>
                    </a:cubicBezTo>
                    <a:close/>
                    <a:moveTo>
                      <a:pt x="41658" y="559"/>
                    </a:moveTo>
                    <a:cubicBezTo>
                      <a:pt x="18863" y="559"/>
                      <a:pt x="384" y="19038"/>
                      <a:pt x="384" y="41834"/>
                    </a:cubicBezTo>
                    <a:cubicBezTo>
                      <a:pt x="384" y="64629"/>
                      <a:pt x="18863" y="83108"/>
                      <a:pt x="41658" y="83108"/>
                    </a:cubicBezTo>
                    <a:cubicBezTo>
                      <a:pt x="64453" y="83108"/>
                      <a:pt x="82933" y="64629"/>
                      <a:pt x="82933" y="41834"/>
                    </a:cubicBezTo>
                    <a:lnTo>
                      <a:pt x="82933" y="41834"/>
                    </a:lnTo>
                    <a:cubicBezTo>
                      <a:pt x="82933" y="19038"/>
                      <a:pt x="64453" y="559"/>
                      <a:pt x="4165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1885899-DD77-2565-3D82-7AA3BC8EDD5D}"/>
                  </a:ext>
                </a:extLst>
              </p:cNvPr>
              <p:cNvSpPr/>
              <p:nvPr/>
            </p:nvSpPr>
            <p:spPr>
              <a:xfrm>
                <a:off x="5715254" y="5702300"/>
                <a:ext cx="82549" cy="82549"/>
              </a:xfrm>
              <a:custGeom>
                <a:avLst/>
                <a:gdLst>
                  <a:gd name="connsiteX0" fmla="*/ 41661 w 82549"/>
                  <a:gd name="connsiteY0" fmla="*/ 6908 h 82549"/>
                  <a:gd name="connsiteX1" fmla="*/ 76586 w 82549"/>
                  <a:gd name="connsiteY1" fmla="*/ 41834 h 82549"/>
                  <a:gd name="connsiteX2" fmla="*/ 76586 w 82549"/>
                  <a:gd name="connsiteY2" fmla="*/ 41834 h 82549"/>
                  <a:gd name="connsiteX3" fmla="*/ 41661 w 82549"/>
                  <a:gd name="connsiteY3" fmla="*/ 76759 h 82549"/>
                  <a:gd name="connsiteX4" fmla="*/ 6736 w 82549"/>
                  <a:gd name="connsiteY4" fmla="*/ 41834 h 82549"/>
                  <a:gd name="connsiteX5" fmla="*/ 41661 w 82549"/>
                  <a:gd name="connsiteY5" fmla="*/ 6908 h 82549"/>
                  <a:gd name="connsiteX6" fmla="*/ 41661 w 82549"/>
                  <a:gd name="connsiteY6" fmla="*/ 559 h 82549"/>
                  <a:gd name="connsiteX7" fmla="*/ 386 w 82549"/>
                  <a:gd name="connsiteY7" fmla="*/ 41834 h 82549"/>
                  <a:gd name="connsiteX8" fmla="*/ 41661 w 82549"/>
                  <a:gd name="connsiteY8" fmla="*/ 83108 h 82549"/>
                  <a:gd name="connsiteX9" fmla="*/ 82936 w 82549"/>
                  <a:gd name="connsiteY9" fmla="*/ 41834 h 82549"/>
                  <a:gd name="connsiteX10" fmla="*/ 82936 w 82549"/>
                  <a:gd name="connsiteY10" fmla="*/ 41834 h 82549"/>
                  <a:gd name="connsiteX11" fmla="*/ 4166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61" y="6908"/>
                    </a:moveTo>
                    <a:cubicBezTo>
                      <a:pt x="60949" y="6908"/>
                      <a:pt x="76586" y="22546"/>
                      <a:pt x="76586" y="41834"/>
                    </a:cubicBezTo>
                    <a:lnTo>
                      <a:pt x="76586" y="41834"/>
                    </a:lnTo>
                    <a:cubicBezTo>
                      <a:pt x="76586" y="61122"/>
                      <a:pt x="60949" y="76759"/>
                      <a:pt x="41661" y="76759"/>
                    </a:cubicBezTo>
                    <a:cubicBezTo>
                      <a:pt x="22373" y="76759"/>
                      <a:pt x="6736" y="61122"/>
                      <a:pt x="6736" y="41834"/>
                    </a:cubicBezTo>
                    <a:cubicBezTo>
                      <a:pt x="6736" y="22546"/>
                      <a:pt x="22373" y="6908"/>
                      <a:pt x="41661" y="6908"/>
                    </a:cubicBezTo>
                    <a:close/>
                    <a:moveTo>
                      <a:pt x="41661" y="559"/>
                    </a:moveTo>
                    <a:cubicBezTo>
                      <a:pt x="18866" y="559"/>
                      <a:pt x="386" y="19038"/>
                      <a:pt x="386" y="41834"/>
                    </a:cubicBezTo>
                    <a:cubicBezTo>
                      <a:pt x="386" y="64629"/>
                      <a:pt x="18866" y="83108"/>
                      <a:pt x="41661" y="83108"/>
                    </a:cubicBezTo>
                    <a:cubicBezTo>
                      <a:pt x="64456" y="83108"/>
                      <a:pt x="82936" y="64629"/>
                      <a:pt x="82936" y="41834"/>
                    </a:cubicBezTo>
                    <a:lnTo>
                      <a:pt x="82936" y="41834"/>
                    </a:lnTo>
                    <a:cubicBezTo>
                      <a:pt x="82936" y="19038"/>
                      <a:pt x="64456" y="559"/>
                      <a:pt x="4166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586FD83-1D0E-8534-3090-1AC7F0FB9CD4}"/>
                  </a:ext>
                </a:extLst>
              </p:cNvPr>
              <p:cNvSpPr/>
              <p:nvPr/>
            </p:nvSpPr>
            <p:spPr>
              <a:xfrm>
                <a:off x="3956875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D91C76B-15CC-11A7-FD95-263691F85BF4}"/>
                  </a:ext>
                </a:extLst>
              </p:cNvPr>
              <p:cNvSpPr/>
              <p:nvPr/>
            </p:nvSpPr>
            <p:spPr>
              <a:xfrm>
                <a:off x="3983736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1C3F8D53-01A4-04D1-462D-9A72028983E1}"/>
                  </a:ext>
                </a:extLst>
              </p:cNvPr>
              <p:cNvSpPr/>
              <p:nvPr/>
            </p:nvSpPr>
            <p:spPr>
              <a:xfrm>
                <a:off x="4010596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6430AAF-23E9-2AC3-B995-2C3564620B10}"/>
                  </a:ext>
                </a:extLst>
              </p:cNvPr>
              <p:cNvSpPr/>
              <p:nvPr/>
            </p:nvSpPr>
            <p:spPr>
              <a:xfrm>
                <a:off x="4037457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71ED3F3-24B3-2AA0-9078-A947BEDA1DCB}"/>
                  </a:ext>
                </a:extLst>
              </p:cNvPr>
              <p:cNvSpPr/>
              <p:nvPr/>
            </p:nvSpPr>
            <p:spPr>
              <a:xfrm>
                <a:off x="4064317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72B9322-721F-9456-FCA2-2A8BAC5F19B5}"/>
                  </a:ext>
                </a:extLst>
              </p:cNvPr>
              <p:cNvSpPr/>
              <p:nvPr/>
            </p:nvSpPr>
            <p:spPr>
              <a:xfrm>
                <a:off x="4091178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1CEDE30-8299-13AE-43C3-BBCDBBB1DD83}"/>
                  </a:ext>
                </a:extLst>
              </p:cNvPr>
              <p:cNvSpPr/>
              <p:nvPr/>
            </p:nvSpPr>
            <p:spPr>
              <a:xfrm>
                <a:off x="4118038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A3C7824-DC21-223C-14DD-E666FB5C78DA}"/>
                  </a:ext>
                </a:extLst>
              </p:cNvPr>
              <p:cNvSpPr/>
              <p:nvPr/>
            </p:nvSpPr>
            <p:spPr>
              <a:xfrm>
                <a:off x="4144899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D4C7832-47FE-543D-D51C-E41E890E1034}"/>
                  </a:ext>
                </a:extLst>
              </p:cNvPr>
              <p:cNvSpPr/>
              <p:nvPr/>
            </p:nvSpPr>
            <p:spPr>
              <a:xfrm>
                <a:off x="4171759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A724E8D-FB37-2B54-71CE-BD2977F808AD}"/>
                  </a:ext>
                </a:extLst>
              </p:cNvPr>
              <p:cNvSpPr/>
              <p:nvPr/>
            </p:nvSpPr>
            <p:spPr>
              <a:xfrm>
                <a:off x="4198620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E488E93-9EDD-08A6-6EE0-519B999AAE46}"/>
                  </a:ext>
                </a:extLst>
              </p:cNvPr>
              <p:cNvSpPr/>
              <p:nvPr/>
            </p:nvSpPr>
            <p:spPr>
              <a:xfrm>
                <a:off x="4332922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BA996AC-36CB-ABB7-33FE-6EDB6CED9211}"/>
                  </a:ext>
                </a:extLst>
              </p:cNvPr>
              <p:cNvSpPr/>
              <p:nvPr/>
            </p:nvSpPr>
            <p:spPr>
              <a:xfrm>
                <a:off x="4359783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C05E09D-B8FB-5D4C-EC1D-1F9DE09BC23C}"/>
                  </a:ext>
                </a:extLst>
              </p:cNvPr>
              <p:cNvSpPr/>
              <p:nvPr/>
            </p:nvSpPr>
            <p:spPr>
              <a:xfrm>
                <a:off x="4386643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B282CCDF-8B71-5D74-9DDC-9B5703B00112}"/>
                  </a:ext>
                </a:extLst>
              </p:cNvPr>
              <p:cNvSpPr/>
              <p:nvPr/>
            </p:nvSpPr>
            <p:spPr>
              <a:xfrm>
                <a:off x="4413504" y="4943475"/>
                <a:ext cx="9525" cy="800100"/>
              </a:xfrm>
              <a:custGeom>
                <a:avLst/>
                <a:gdLst>
                  <a:gd name="connsiteX0" fmla="*/ 0 w 9525"/>
                  <a:gd name="connsiteY0" fmla="*/ 800100 h 800100"/>
                  <a:gd name="connsiteX1" fmla="*/ 0 w 9525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00100">
                    <a:moveTo>
                      <a:pt x="0" y="800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237D2F4-0BE6-D16C-363C-FCB7A7E69022}"/>
                  </a:ext>
                </a:extLst>
              </p:cNvPr>
              <p:cNvSpPr/>
              <p:nvPr/>
            </p:nvSpPr>
            <p:spPr>
              <a:xfrm>
                <a:off x="4440364" y="4714875"/>
                <a:ext cx="9525" cy="1028700"/>
              </a:xfrm>
              <a:custGeom>
                <a:avLst/>
                <a:gdLst>
                  <a:gd name="connsiteX0" fmla="*/ 0 w 9525"/>
                  <a:gd name="connsiteY0" fmla="*/ 1028700 h 1028700"/>
                  <a:gd name="connsiteX1" fmla="*/ 0 w 9525"/>
                  <a:gd name="connsiteY1" fmla="*/ 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28700">
                    <a:moveTo>
                      <a:pt x="0" y="10287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489030D6-F7AE-ABFB-372F-839B42738187}"/>
                  </a:ext>
                </a:extLst>
              </p:cNvPr>
              <p:cNvSpPr/>
              <p:nvPr/>
            </p:nvSpPr>
            <p:spPr>
              <a:xfrm>
                <a:off x="4467225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0F0B8B-736F-E3D8-367E-FE91E941452F}"/>
                  </a:ext>
                </a:extLst>
              </p:cNvPr>
              <p:cNvSpPr/>
              <p:nvPr/>
            </p:nvSpPr>
            <p:spPr>
              <a:xfrm>
                <a:off x="4494085" y="4714875"/>
                <a:ext cx="9525" cy="1028700"/>
              </a:xfrm>
              <a:custGeom>
                <a:avLst/>
                <a:gdLst>
                  <a:gd name="connsiteX0" fmla="*/ 0 w 9525"/>
                  <a:gd name="connsiteY0" fmla="*/ 1028700 h 1028700"/>
                  <a:gd name="connsiteX1" fmla="*/ 0 w 9525"/>
                  <a:gd name="connsiteY1" fmla="*/ 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28700">
                    <a:moveTo>
                      <a:pt x="0" y="10287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393B710-0132-345A-7482-4C79F226C20C}"/>
                  </a:ext>
                </a:extLst>
              </p:cNvPr>
              <p:cNvSpPr/>
              <p:nvPr/>
            </p:nvSpPr>
            <p:spPr>
              <a:xfrm>
                <a:off x="4520946" y="4943475"/>
                <a:ext cx="9525" cy="800100"/>
              </a:xfrm>
              <a:custGeom>
                <a:avLst/>
                <a:gdLst>
                  <a:gd name="connsiteX0" fmla="*/ 0 w 9525"/>
                  <a:gd name="connsiteY0" fmla="*/ 800100 h 800100"/>
                  <a:gd name="connsiteX1" fmla="*/ 0 w 9525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00100">
                    <a:moveTo>
                      <a:pt x="0" y="800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84DCC67-F6A7-0A17-C856-97615708D690}"/>
                  </a:ext>
                </a:extLst>
              </p:cNvPr>
              <p:cNvSpPr/>
              <p:nvPr/>
            </p:nvSpPr>
            <p:spPr>
              <a:xfrm>
                <a:off x="4547806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EBCBA62-CB40-7A46-96E7-72AB27FF0708}"/>
                  </a:ext>
                </a:extLst>
              </p:cNvPr>
              <p:cNvSpPr/>
              <p:nvPr/>
            </p:nvSpPr>
            <p:spPr>
              <a:xfrm>
                <a:off x="4574667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7891577-2FEF-C287-F0BE-EDD0C1438DC9}"/>
                  </a:ext>
                </a:extLst>
              </p:cNvPr>
              <p:cNvSpPr/>
              <p:nvPr/>
            </p:nvSpPr>
            <p:spPr>
              <a:xfrm>
                <a:off x="4601527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1F0B7F9-52CA-7F89-E2E6-BB1940983475}"/>
                  </a:ext>
                </a:extLst>
              </p:cNvPr>
              <p:cNvSpPr/>
              <p:nvPr/>
            </p:nvSpPr>
            <p:spPr>
              <a:xfrm>
                <a:off x="4735830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5367D9F3-105D-6E2A-47E5-3374C9A3BC56}"/>
                  </a:ext>
                </a:extLst>
              </p:cNvPr>
              <p:cNvSpPr/>
              <p:nvPr/>
            </p:nvSpPr>
            <p:spPr>
              <a:xfrm>
                <a:off x="4762690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232861F9-A3F6-CA49-BABD-BE1591CC169C}"/>
                  </a:ext>
                </a:extLst>
              </p:cNvPr>
              <p:cNvSpPr/>
              <p:nvPr/>
            </p:nvSpPr>
            <p:spPr>
              <a:xfrm>
                <a:off x="4789551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230A684D-B900-5AB1-5E10-6CA730318C88}"/>
                  </a:ext>
                </a:extLst>
              </p:cNvPr>
              <p:cNvSpPr/>
              <p:nvPr/>
            </p:nvSpPr>
            <p:spPr>
              <a:xfrm>
                <a:off x="4816411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8870AC2F-37B2-5D8F-B254-EB17AE69F3AE}"/>
                  </a:ext>
                </a:extLst>
              </p:cNvPr>
              <p:cNvSpPr/>
              <p:nvPr/>
            </p:nvSpPr>
            <p:spPr>
              <a:xfrm>
                <a:off x="4843272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D6F0C04-E240-B61E-7A89-9D511F28BAE5}"/>
                  </a:ext>
                </a:extLst>
              </p:cNvPr>
              <p:cNvSpPr/>
              <p:nvPr/>
            </p:nvSpPr>
            <p:spPr>
              <a:xfrm>
                <a:off x="4870132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0F3B2D4-6411-164C-FF74-099BD7ABFD7C}"/>
                  </a:ext>
                </a:extLst>
              </p:cNvPr>
              <p:cNvSpPr/>
              <p:nvPr/>
            </p:nvSpPr>
            <p:spPr>
              <a:xfrm>
                <a:off x="4896993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0758452-8E40-4481-9012-7D7FB3103E3B}"/>
                  </a:ext>
                </a:extLst>
              </p:cNvPr>
              <p:cNvSpPr/>
              <p:nvPr/>
            </p:nvSpPr>
            <p:spPr>
              <a:xfrm>
                <a:off x="4923853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4BEADC1-27D6-071F-0D51-7C58D93FEA40}"/>
                  </a:ext>
                </a:extLst>
              </p:cNvPr>
              <p:cNvSpPr/>
              <p:nvPr/>
            </p:nvSpPr>
            <p:spPr>
              <a:xfrm>
                <a:off x="4950714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5149AD61-CF43-2AB1-3868-170C31B23221}"/>
                  </a:ext>
                </a:extLst>
              </p:cNvPr>
              <p:cNvSpPr/>
              <p:nvPr/>
            </p:nvSpPr>
            <p:spPr>
              <a:xfrm>
                <a:off x="4977574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96A807E-6501-0F09-AE24-E017BB3D8879}"/>
                  </a:ext>
                </a:extLst>
              </p:cNvPr>
              <p:cNvSpPr/>
              <p:nvPr/>
            </p:nvSpPr>
            <p:spPr>
              <a:xfrm>
                <a:off x="3124200" y="5743575"/>
                <a:ext cx="2686050" cy="9525"/>
              </a:xfrm>
              <a:custGeom>
                <a:avLst/>
                <a:gdLst>
                  <a:gd name="connsiteX0" fmla="*/ 0 w 2686050"/>
                  <a:gd name="connsiteY0" fmla="*/ 0 h 9525"/>
                  <a:gd name="connsiteX1" fmla="*/ 268605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0" y="0"/>
                    </a:moveTo>
                    <a:lnTo>
                      <a:pt x="26860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51286EE-0C68-7A0F-3769-A011968ADE1B}"/>
                  </a:ext>
                </a:extLst>
              </p:cNvPr>
              <p:cNvSpPr/>
              <p:nvPr/>
            </p:nvSpPr>
            <p:spPr>
              <a:xfrm>
                <a:off x="3124200" y="4486275"/>
                <a:ext cx="2686050" cy="9525"/>
              </a:xfrm>
              <a:custGeom>
                <a:avLst/>
                <a:gdLst>
                  <a:gd name="connsiteX0" fmla="*/ 0 w 2686050"/>
                  <a:gd name="connsiteY0" fmla="*/ 0 h 9525"/>
                  <a:gd name="connsiteX1" fmla="*/ 2686050 w 2686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86050" h="9525">
                    <a:moveTo>
                      <a:pt x="0" y="0"/>
                    </a:moveTo>
                    <a:lnTo>
                      <a:pt x="268605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859F432-7CAD-E67F-7372-F83CC25E4E76}"/>
                  </a:ext>
                </a:extLst>
              </p:cNvPr>
              <p:cNvSpPr/>
              <p:nvPr/>
            </p:nvSpPr>
            <p:spPr>
              <a:xfrm>
                <a:off x="3124200" y="5716714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F91A272-054F-10CD-5A75-9E9BDBCA542A}"/>
                  </a:ext>
                </a:extLst>
              </p:cNvPr>
              <p:cNvSpPr/>
              <p:nvPr/>
            </p:nvSpPr>
            <p:spPr>
              <a:xfrm>
                <a:off x="4467225" y="5716714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4351BE7-33B9-99B3-1212-E64F1773D29B}"/>
                  </a:ext>
                </a:extLst>
              </p:cNvPr>
              <p:cNvSpPr/>
              <p:nvPr/>
            </p:nvSpPr>
            <p:spPr>
              <a:xfrm>
                <a:off x="5810250" y="5716714"/>
                <a:ext cx="9525" cy="26860"/>
              </a:xfrm>
              <a:custGeom>
                <a:avLst/>
                <a:gdLst>
                  <a:gd name="connsiteX0" fmla="*/ 0 w 9525"/>
                  <a:gd name="connsiteY0" fmla="*/ 26861 h 26860"/>
                  <a:gd name="connsiteX1" fmla="*/ 0 w 9525"/>
                  <a:gd name="connsiteY1" fmla="*/ 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26861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06918D7-1506-229F-0DF4-2CD0677E2CB8}"/>
                  </a:ext>
                </a:extLst>
              </p:cNvPr>
              <p:cNvSpPr/>
              <p:nvPr/>
            </p:nvSpPr>
            <p:spPr>
              <a:xfrm>
                <a:off x="3124200" y="448627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0A67E0D-63FD-B0EE-4786-659F877BAA4A}"/>
                  </a:ext>
                </a:extLst>
              </p:cNvPr>
              <p:cNvSpPr/>
              <p:nvPr/>
            </p:nvSpPr>
            <p:spPr>
              <a:xfrm>
                <a:off x="4467225" y="448627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50D958D-D796-F964-673F-1169CE46779B}"/>
                  </a:ext>
                </a:extLst>
              </p:cNvPr>
              <p:cNvSpPr/>
              <p:nvPr/>
            </p:nvSpPr>
            <p:spPr>
              <a:xfrm>
                <a:off x="5810250" y="4486275"/>
                <a:ext cx="9525" cy="26860"/>
              </a:xfrm>
              <a:custGeom>
                <a:avLst/>
                <a:gdLst>
                  <a:gd name="connsiteX0" fmla="*/ 0 w 9525"/>
                  <a:gd name="connsiteY0" fmla="*/ 0 h 26860"/>
                  <a:gd name="connsiteX1" fmla="*/ 0 w 9525"/>
                  <a:gd name="connsiteY1" fmla="*/ 26861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860">
                    <a:moveTo>
                      <a:pt x="0" y="0"/>
                    </a:moveTo>
                    <a:lnTo>
                      <a:pt x="0" y="26861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7BB0E2F-7F80-E7C8-69E2-1836812FB1E1}"/>
                </a:ext>
              </a:extLst>
            </p:cNvPr>
            <p:cNvSpPr txBox="1"/>
            <p:nvPr/>
          </p:nvSpPr>
          <p:spPr>
            <a:xfrm>
              <a:off x="2947035" y="5752461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CDF2331-B0C0-F576-34C8-968A933EF745}"/>
                </a:ext>
              </a:extLst>
            </p:cNvPr>
            <p:cNvSpPr txBox="1"/>
            <p:nvPr/>
          </p:nvSpPr>
          <p:spPr>
            <a:xfrm>
              <a:off x="4342447" y="57524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C3D8BDE-6D28-4674-B360-8FC28882137F}"/>
                </a:ext>
              </a:extLst>
            </p:cNvPr>
            <p:cNvSpPr txBox="1"/>
            <p:nvPr/>
          </p:nvSpPr>
          <p:spPr>
            <a:xfrm>
              <a:off x="5652135" y="5752461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B53B8A62-DA5A-D344-890E-679D91773FDF}"/>
                </a:ext>
              </a:extLst>
            </p:cNvPr>
            <p:cNvSpPr txBox="1"/>
            <p:nvPr/>
          </p:nvSpPr>
          <p:spPr>
            <a:xfrm>
              <a:off x="4247197" y="5911215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124211D-7515-7708-BC79-5B232DAC0F77}"/>
                </a:ext>
              </a:extLst>
            </p:cNvPr>
            <p:cNvSpPr/>
            <p:nvPr/>
          </p:nvSpPr>
          <p:spPr>
            <a:xfrm>
              <a:off x="6657975" y="885825"/>
              <a:ext cx="2695575" cy="1247775"/>
            </a:xfrm>
            <a:custGeom>
              <a:avLst/>
              <a:gdLst>
                <a:gd name="connsiteX0" fmla="*/ 0 w 2695575"/>
                <a:gd name="connsiteY0" fmla="*/ 1247775 h 1247775"/>
                <a:gd name="connsiteX1" fmla="*/ 2695575 w 2695575"/>
                <a:gd name="connsiteY1" fmla="*/ 1247775 h 1247775"/>
                <a:gd name="connsiteX2" fmla="*/ 2695575 w 2695575"/>
                <a:gd name="connsiteY2" fmla="*/ 0 h 1247775"/>
                <a:gd name="connsiteX3" fmla="*/ 0 w 2695575"/>
                <a:gd name="connsiteY3" fmla="*/ 0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1247775">
                  <a:moveTo>
                    <a:pt x="0" y="1247775"/>
                  </a:moveTo>
                  <a:lnTo>
                    <a:pt x="2695575" y="1247775"/>
                  </a:lnTo>
                  <a:lnTo>
                    <a:pt x="26955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66" name="Graphic 2">
              <a:extLst>
                <a:ext uri="{FF2B5EF4-FFF2-40B4-BE49-F238E27FC236}">
                  <a16:creationId xmlns:a16="http://schemas.microsoft.com/office/drawing/2014/main" id="{DD893DCE-296A-18E9-F2AF-29864D49C67B}"/>
                </a:ext>
              </a:extLst>
            </p:cNvPr>
            <p:cNvGrpSpPr/>
            <p:nvPr/>
          </p:nvGrpSpPr>
          <p:grpSpPr>
            <a:xfrm>
              <a:off x="6657975" y="885825"/>
              <a:ext cx="2695575" cy="1247775"/>
              <a:chOff x="6657975" y="885825"/>
              <a:chExt cx="2695575" cy="1247775"/>
            </a:xfrm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9BD5E21-0AA1-9C49-D3B1-4A534C34BC2C}"/>
                  </a:ext>
                </a:extLst>
              </p:cNvPr>
              <p:cNvSpPr/>
              <p:nvPr/>
            </p:nvSpPr>
            <p:spPr>
              <a:xfrm>
                <a:off x="6657975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FE87FDA9-BFE2-A58F-1DC1-236010778E4F}"/>
                  </a:ext>
                </a:extLst>
              </p:cNvPr>
              <p:cNvSpPr/>
              <p:nvPr/>
            </p:nvSpPr>
            <p:spPr>
              <a:xfrm>
                <a:off x="719709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C93B160-0DE5-C47E-FF19-9B26AD6E0534}"/>
                  </a:ext>
                </a:extLst>
              </p:cNvPr>
              <p:cNvSpPr/>
              <p:nvPr/>
            </p:nvSpPr>
            <p:spPr>
              <a:xfrm>
                <a:off x="7736205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7C596B50-AEFC-5567-2FC0-52CF52F60E7C}"/>
                  </a:ext>
                </a:extLst>
              </p:cNvPr>
              <p:cNvSpPr/>
              <p:nvPr/>
            </p:nvSpPr>
            <p:spPr>
              <a:xfrm>
                <a:off x="827532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B248E527-3AE1-5E92-4E3A-E2046F4575AF}"/>
                  </a:ext>
                </a:extLst>
              </p:cNvPr>
              <p:cNvSpPr/>
              <p:nvPr/>
            </p:nvSpPr>
            <p:spPr>
              <a:xfrm>
                <a:off x="8814435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D32D18A-95DB-ADCB-D2B5-169BA95703C0}"/>
                  </a:ext>
                </a:extLst>
              </p:cNvPr>
              <p:cNvSpPr/>
              <p:nvPr/>
            </p:nvSpPr>
            <p:spPr>
              <a:xfrm>
                <a:off x="935355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75783129-292F-F719-71A7-6D09C93AA00B}"/>
                  </a:ext>
                </a:extLst>
              </p:cNvPr>
              <p:cNvSpPr/>
              <p:nvPr/>
            </p:nvSpPr>
            <p:spPr>
              <a:xfrm>
                <a:off x="6657975" y="2133600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126B08F-3BD8-39A4-3318-D9DCC2548369}"/>
                  </a:ext>
                </a:extLst>
              </p:cNvPr>
              <p:cNvSpPr/>
              <p:nvPr/>
            </p:nvSpPr>
            <p:spPr>
              <a:xfrm>
                <a:off x="6657975" y="1566424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777D0DA-81DA-615A-F184-D4DAE16CF1DF}"/>
                  </a:ext>
                </a:extLst>
              </p:cNvPr>
              <p:cNvSpPr/>
              <p:nvPr/>
            </p:nvSpPr>
            <p:spPr>
              <a:xfrm>
                <a:off x="6657975" y="999259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EFF98D9-8A69-EB3B-1E95-9DF114D15128}"/>
                  </a:ext>
                </a:extLst>
              </p:cNvPr>
              <p:cNvSpPr/>
              <p:nvPr/>
            </p:nvSpPr>
            <p:spPr>
              <a:xfrm>
                <a:off x="6657975" y="2133600"/>
                <a:ext cx="2695575" cy="9525"/>
              </a:xfrm>
              <a:custGeom>
                <a:avLst/>
                <a:gdLst>
                  <a:gd name="connsiteX0" fmla="*/ 0 w 2695575"/>
                  <a:gd name="connsiteY0" fmla="*/ 0 h 9525"/>
                  <a:gd name="connsiteX1" fmla="*/ 2695575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0" y="0"/>
                    </a:moveTo>
                    <a:lnTo>
                      <a:pt x="26955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14913F04-919E-9962-3C28-9F2432EF9BCC}"/>
                  </a:ext>
                </a:extLst>
              </p:cNvPr>
              <p:cNvSpPr/>
              <p:nvPr/>
            </p:nvSpPr>
            <p:spPr>
              <a:xfrm>
                <a:off x="6657975" y="885825"/>
                <a:ext cx="2695575" cy="9525"/>
              </a:xfrm>
              <a:custGeom>
                <a:avLst/>
                <a:gdLst>
                  <a:gd name="connsiteX0" fmla="*/ 0 w 2695575"/>
                  <a:gd name="connsiteY0" fmla="*/ 0 h 9525"/>
                  <a:gd name="connsiteX1" fmla="*/ 2695575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0" y="0"/>
                    </a:moveTo>
                    <a:lnTo>
                      <a:pt x="26955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5F13B448-2C8B-BEB4-833C-0979EEF334EC}"/>
                  </a:ext>
                </a:extLst>
              </p:cNvPr>
              <p:cNvSpPr/>
              <p:nvPr/>
            </p:nvSpPr>
            <p:spPr>
              <a:xfrm>
                <a:off x="6657975" y="210664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2600554-FF29-1D2D-A50A-6C0EC60BC56E}"/>
                  </a:ext>
                </a:extLst>
              </p:cNvPr>
              <p:cNvSpPr/>
              <p:nvPr/>
            </p:nvSpPr>
            <p:spPr>
              <a:xfrm>
                <a:off x="7197090" y="210664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8C555AE-E69A-DADE-C653-B0BECC6DB149}"/>
                  </a:ext>
                </a:extLst>
              </p:cNvPr>
              <p:cNvSpPr/>
              <p:nvPr/>
            </p:nvSpPr>
            <p:spPr>
              <a:xfrm>
                <a:off x="7736205" y="210664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96966CEB-4033-FCDD-21E1-22C920081403}"/>
                  </a:ext>
                </a:extLst>
              </p:cNvPr>
              <p:cNvSpPr/>
              <p:nvPr/>
            </p:nvSpPr>
            <p:spPr>
              <a:xfrm>
                <a:off x="8275320" y="210664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E623591-F803-C979-34FF-8C167BD0EE72}"/>
                  </a:ext>
                </a:extLst>
              </p:cNvPr>
              <p:cNvSpPr/>
              <p:nvPr/>
            </p:nvSpPr>
            <p:spPr>
              <a:xfrm>
                <a:off x="8814435" y="210664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795C713-E45E-B568-D859-BC5E06E3E507}"/>
                  </a:ext>
                </a:extLst>
              </p:cNvPr>
              <p:cNvSpPr/>
              <p:nvPr/>
            </p:nvSpPr>
            <p:spPr>
              <a:xfrm>
                <a:off x="9353550" y="210664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8A4A4CA-2813-FD37-076E-477A9D784F14}"/>
                  </a:ext>
                </a:extLst>
              </p:cNvPr>
              <p:cNvSpPr/>
              <p:nvPr/>
            </p:nvSpPr>
            <p:spPr>
              <a:xfrm>
                <a:off x="6657975" y="88582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0B1A746-7350-0CB7-379D-4BBE363A0AB7}"/>
                  </a:ext>
                </a:extLst>
              </p:cNvPr>
              <p:cNvSpPr/>
              <p:nvPr/>
            </p:nvSpPr>
            <p:spPr>
              <a:xfrm>
                <a:off x="7197090" y="88582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BC18599-4929-EAA9-1EC0-D5B155B4EDC6}"/>
                  </a:ext>
                </a:extLst>
              </p:cNvPr>
              <p:cNvSpPr/>
              <p:nvPr/>
            </p:nvSpPr>
            <p:spPr>
              <a:xfrm>
                <a:off x="7736205" y="88582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EB77DCD-E973-7C4A-57EA-1F3A992E5826}"/>
                  </a:ext>
                </a:extLst>
              </p:cNvPr>
              <p:cNvSpPr/>
              <p:nvPr/>
            </p:nvSpPr>
            <p:spPr>
              <a:xfrm>
                <a:off x="8275320" y="88582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E1119719-CBCC-0160-958F-04D758006CFB}"/>
                  </a:ext>
                </a:extLst>
              </p:cNvPr>
              <p:cNvSpPr/>
              <p:nvPr/>
            </p:nvSpPr>
            <p:spPr>
              <a:xfrm>
                <a:off x="8814435" y="88582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3F62003F-258E-265F-575B-934C6D4BAC3A}"/>
                  </a:ext>
                </a:extLst>
              </p:cNvPr>
              <p:cNvSpPr/>
              <p:nvPr/>
            </p:nvSpPr>
            <p:spPr>
              <a:xfrm>
                <a:off x="9353550" y="88582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0DD5353-7086-783F-650C-4B68D2FA5E82}"/>
                </a:ext>
              </a:extLst>
            </p:cNvPr>
            <p:cNvSpPr txBox="1"/>
            <p:nvPr/>
          </p:nvSpPr>
          <p:spPr>
            <a:xfrm>
              <a:off x="6533197" y="21424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88B0F351-E960-0A87-F7A7-2AFF4E52DA76}"/>
                </a:ext>
              </a:extLst>
            </p:cNvPr>
            <p:cNvSpPr txBox="1"/>
            <p:nvPr/>
          </p:nvSpPr>
          <p:spPr>
            <a:xfrm>
              <a:off x="703897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D6506FB-67FA-20DC-76CC-08404BC0AF02}"/>
                </a:ext>
              </a:extLst>
            </p:cNvPr>
            <p:cNvSpPr txBox="1"/>
            <p:nvPr/>
          </p:nvSpPr>
          <p:spPr>
            <a:xfrm>
              <a:off x="7578090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9187646-A809-C070-55F9-46DA3149EFAF}"/>
                </a:ext>
              </a:extLst>
            </p:cNvPr>
            <p:cNvSpPr txBox="1"/>
            <p:nvPr/>
          </p:nvSpPr>
          <p:spPr>
            <a:xfrm>
              <a:off x="811720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1151525-B1A3-F2E8-9F38-EB77B76BDDD0}"/>
                </a:ext>
              </a:extLst>
            </p:cNvPr>
            <p:cNvSpPr txBox="1"/>
            <p:nvPr/>
          </p:nvSpPr>
          <p:spPr>
            <a:xfrm>
              <a:off x="8656320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81A6934B-31E0-10B2-ADFF-FCCF043F7AA2}"/>
                </a:ext>
              </a:extLst>
            </p:cNvPr>
            <p:cNvSpPr txBox="1"/>
            <p:nvPr/>
          </p:nvSpPr>
          <p:spPr>
            <a:xfrm>
              <a:off x="9195435" y="21424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52EA064-2585-9F10-9298-988916A1537C}"/>
                </a:ext>
              </a:extLst>
            </p:cNvPr>
            <p:cNvSpPr txBox="1"/>
            <p:nvPr/>
          </p:nvSpPr>
          <p:spPr>
            <a:xfrm>
              <a:off x="7771447" y="23012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297" name="Graphic 2">
              <a:extLst>
                <a:ext uri="{FF2B5EF4-FFF2-40B4-BE49-F238E27FC236}">
                  <a16:creationId xmlns:a16="http://schemas.microsoft.com/office/drawing/2014/main" id="{E6EECBA0-E688-FF61-8D6F-9E522C39160F}"/>
                </a:ext>
              </a:extLst>
            </p:cNvPr>
            <p:cNvGrpSpPr/>
            <p:nvPr/>
          </p:nvGrpSpPr>
          <p:grpSpPr>
            <a:xfrm>
              <a:off x="6657975" y="885825"/>
              <a:ext cx="2695575" cy="1247775"/>
              <a:chOff x="6657975" y="885825"/>
              <a:chExt cx="2695575" cy="1247775"/>
            </a:xfrm>
          </p:grpSpPr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A603C9B-39B2-769F-BD3E-34DF2FB5BA55}"/>
                  </a:ext>
                </a:extLst>
              </p:cNvPr>
              <p:cNvSpPr/>
              <p:nvPr/>
            </p:nvSpPr>
            <p:spPr>
              <a:xfrm>
                <a:off x="6657975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A4389328-772E-647A-57F8-9B70DF355096}"/>
                  </a:ext>
                </a:extLst>
              </p:cNvPr>
              <p:cNvSpPr/>
              <p:nvPr/>
            </p:nvSpPr>
            <p:spPr>
              <a:xfrm>
                <a:off x="9353550" y="885825"/>
                <a:ext cx="9525" cy="1247775"/>
              </a:xfrm>
              <a:custGeom>
                <a:avLst/>
                <a:gdLst>
                  <a:gd name="connsiteX0" fmla="*/ 0 w 9525"/>
                  <a:gd name="connsiteY0" fmla="*/ 1247775 h 1247775"/>
                  <a:gd name="connsiteX1" fmla="*/ 0 w 9525"/>
                  <a:gd name="connsiteY1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47775">
                    <a:moveTo>
                      <a:pt x="0" y="12477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0373E97-5721-20FE-A20C-7C0AA09A1E51}"/>
                  </a:ext>
                </a:extLst>
              </p:cNvPr>
              <p:cNvSpPr/>
              <p:nvPr/>
            </p:nvSpPr>
            <p:spPr>
              <a:xfrm>
                <a:off x="6657975" y="2133600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3E50AEB-0200-6DB4-EE9D-F484BA7DFDDF}"/>
                  </a:ext>
                </a:extLst>
              </p:cNvPr>
              <p:cNvSpPr/>
              <p:nvPr/>
            </p:nvSpPr>
            <p:spPr>
              <a:xfrm>
                <a:off x="6657975" y="1566424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E35A6123-6385-5E55-0ED2-DA715A139D0F}"/>
                  </a:ext>
                </a:extLst>
              </p:cNvPr>
              <p:cNvSpPr/>
              <p:nvPr/>
            </p:nvSpPr>
            <p:spPr>
              <a:xfrm>
                <a:off x="6657975" y="999259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7753E53D-A604-8E08-B358-3A5947C45AF3}"/>
                  </a:ext>
                </a:extLst>
              </p:cNvPr>
              <p:cNvSpPr/>
              <p:nvPr/>
            </p:nvSpPr>
            <p:spPr>
              <a:xfrm>
                <a:off x="9326594" y="2133600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E82970C-A332-E7D4-739D-AFEBD674075A}"/>
                  </a:ext>
                </a:extLst>
              </p:cNvPr>
              <p:cNvSpPr/>
              <p:nvPr/>
            </p:nvSpPr>
            <p:spPr>
              <a:xfrm>
                <a:off x="9326594" y="1566424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9174733-24A5-3E0B-7D40-ED326158BF74}"/>
                  </a:ext>
                </a:extLst>
              </p:cNvPr>
              <p:cNvSpPr/>
              <p:nvPr/>
            </p:nvSpPr>
            <p:spPr>
              <a:xfrm>
                <a:off x="9326594" y="999259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A0CEC5C-2419-2574-FE85-0DCE587757FB}"/>
                </a:ext>
              </a:extLst>
            </p:cNvPr>
            <p:cNvSpPr txBox="1"/>
            <p:nvPr/>
          </p:nvSpPr>
          <p:spPr>
            <a:xfrm>
              <a:off x="6464303" y="20307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D54B4AD-A88A-CD61-4975-DFE05423F3CA}"/>
                </a:ext>
              </a:extLst>
            </p:cNvPr>
            <p:cNvSpPr txBox="1"/>
            <p:nvPr/>
          </p:nvSpPr>
          <p:spPr>
            <a:xfrm>
              <a:off x="6369053" y="1463554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C31432F-B5CC-2AAC-9BFC-48D23BA5D181}"/>
                </a:ext>
              </a:extLst>
            </p:cNvPr>
            <p:cNvSpPr txBox="1"/>
            <p:nvPr/>
          </p:nvSpPr>
          <p:spPr>
            <a:xfrm>
              <a:off x="6464303" y="896389"/>
              <a:ext cx="249555" cy="2247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32952A49-3038-C2C9-647C-63A4FA27C912}"/>
                </a:ext>
              </a:extLst>
            </p:cNvPr>
            <p:cNvSpPr txBox="1"/>
            <p:nvPr/>
          </p:nvSpPr>
          <p:spPr>
            <a:xfrm rot="-5400000">
              <a:off x="5995987" y="13973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7ABBA2E6-7B41-477F-D680-B4F315A930CE}"/>
                </a:ext>
              </a:extLst>
            </p:cNvPr>
            <p:cNvSpPr txBox="1"/>
            <p:nvPr/>
          </p:nvSpPr>
          <p:spPr>
            <a:xfrm>
              <a:off x="7476182" y="664130"/>
              <a:ext cx="1068705" cy="2438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0C39174-D183-1E33-2E6D-5C47FF720709}"/>
                </a:ext>
              </a:extLst>
            </p:cNvPr>
            <p:cNvSpPr/>
            <p:nvPr/>
          </p:nvSpPr>
          <p:spPr>
            <a:xfrm>
              <a:off x="6711886" y="999259"/>
              <a:ext cx="2587752" cy="1134340"/>
            </a:xfrm>
            <a:custGeom>
              <a:avLst/>
              <a:gdLst>
                <a:gd name="connsiteX0" fmla="*/ 0 w 2587752"/>
                <a:gd name="connsiteY0" fmla="*/ 1134341 h 1134340"/>
                <a:gd name="connsiteX1" fmla="*/ 53912 w 2587752"/>
                <a:gd name="connsiteY1" fmla="*/ 1134341 h 1134340"/>
                <a:gd name="connsiteX2" fmla="*/ 107823 w 2587752"/>
                <a:gd name="connsiteY2" fmla="*/ 1134341 h 1134340"/>
                <a:gd name="connsiteX3" fmla="*/ 161735 w 2587752"/>
                <a:gd name="connsiteY3" fmla="*/ 1134341 h 1134340"/>
                <a:gd name="connsiteX4" fmla="*/ 215646 w 2587752"/>
                <a:gd name="connsiteY4" fmla="*/ 1134341 h 1134340"/>
                <a:gd name="connsiteX5" fmla="*/ 269558 w 2587752"/>
                <a:gd name="connsiteY5" fmla="*/ 1134341 h 1134340"/>
                <a:gd name="connsiteX6" fmla="*/ 323469 w 2587752"/>
                <a:gd name="connsiteY6" fmla="*/ 1134341 h 1134340"/>
                <a:gd name="connsiteX7" fmla="*/ 377381 w 2587752"/>
                <a:gd name="connsiteY7" fmla="*/ 1134341 h 1134340"/>
                <a:gd name="connsiteX8" fmla="*/ 431292 w 2587752"/>
                <a:gd name="connsiteY8" fmla="*/ 1134341 h 1134340"/>
                <a:gd name="connsiteX9" fmla="*/ 485203 w 2587752"/>
                <a:gd name="connsiteY9" fmla="*/ 0 h 1134340"/>
                <a:gd name="connsiteX10" fmla="*/ 539115 w 2587752"/>
                <a:gd name="connsiteY10" fmla="*/ 0 h 1134340"/>
                <a:gd name="connsiteX11" fmla="*/ 593026 w 2587752"/>
                <a:gd name="connsiteY11" fmla="*/ 0 h 1134340"/>
                <a:gd name="connsiteX12" fmla="*/ 646938 w 2587752"/>
                <a:gd name="connsiteY12" fmla="*/ 0 h 1134340"/>
                <a:gd name="connsiteX13" fmla="*/ 700849 w 2587752"/>
                <a:gd name="connsiteY13" fmla="*/ 0 h 1134340"/>
                <a:gd name="connsiteX14" fmla="*/ 754761 w 2587752"/>
                <a:gd name="connsiteY14" fmla="*/ 1134341 h 1134340"/>
                <a:gd name="connsiteX15" fmla="*/ 808672 w 2587752"/>
                <a:gd name="connsiteY15" fmla="*/ 1134341 h 1134340"/>
                <a:gd name="connsiteX16" fmla="*/ 862584 w 2587752"/>
                <a:gd name="connsiteY16" fmla="*/ 1134341 h 1134340"/>
                <a:gd name="connsiteX17" fmla="*/ 916496 w 2587752"/>
                <a:gd name="connsiteY17" fmla="*/ 1134341 h 1134340"/>
                <a:gd name="connsiteX18" fmla="*/ 970407 w 2587752"/>
                <a:gd name="connsiteY18" fmla="*/ 1134341 h 1134340"/>
                <a:gd name="connsiteX19" fmla="*/ 1024319 w 2587752"/>
                <a:gd name="connsiteY19" fmla="*/ 1134341 h 1134340"/>
                <a:gd name="connsiteX20" fmla="*/ 1078230 w 2587752"/>
                <a:gd name="connsiteY20" fmla="*/ 1134341 h 1134340"/>
                <a:gd name="connsiteX21" fmla="*/ 1132142 w 2587752"/>
                <a:gd name="connsiteY21" fmla="*/ 1134341 h 1134340"/>
                <a:gd name="connsiteX22" fmla="*/ 1186053 w 2587752"/>
                <a:gd name="connsiteY22" fmla="*/ 1134341 h 1134340"/>
                <a:gd name="connsiteX23" fmla="*/ 1239965 w 2587752"/>
                <a:gd name="connsiteY23" fmla="*/ 0 h 1134340"/>
                <a:gd name="connsiteX24" fmla="*/ 1293876 w 2587752"/>
                <a:gd name="connsiteY24" fmla="*/ 0 h 1134340"/>
                <a:gd name="connsiteX25" fmla="*/ 1347787 w 2587752"/>
                <a:gd name="connsiteY25" fmla="*/ 0 h 1134340"/>
                <a:gd name="connsiteX26" fmla="*/ 1401699 w 2587752"/>
                <a:gd name="connsiteY26" fmla="*/ 0 h 1134340"/>
                <a:gd name="connsiteX27" fmla="*/ 1455610 w 2587752"/>
                <a:gd name="connsiteY27" fmla="*/ 0 h 1134340"/>
                <a:gd name="connsiteX28" fmla="*/ 1509522 w 2587752"/>
                <a:gd name="connsiteY28" fmla="*/ 0 h 1134340"/>
                <a:gd name="connsiteX29" fmla="*/ 1563433 w 2587752"/>
                <a:gd name="connsiteY29" fmla="*/ 1134341 h 1134340"/>
                <a:gd name="connsiteX30" fmla="*/ 1617345 w 2587752"/>
                <a:gd name="connsiteY30" fmla="*/ 1134341 h 1134340"/>
                <a:gd name="connsiteX31" fmla="*/ 1671256 w 2587752"/>
                <a:gd name="connsiteY31" fmla="*/ 1134341 h 1134340"/>
                <a:gd name="connsiteX32" fmla="*/ 1725168 w 2587752"/>
                <a:gd name="connsiteY32" fmla="*/ 1134341 h 1134340"/>
                <a:gd name="connsiteX33" fmla="*/ 1779080 w 2587752"/>
                <a:gd name="connsiteY33" fmla="*/ 1134341 h 1134340"/>
                <a:gd name="connsiteX34" fmla="*/ 1832991 w 2587752"/>
                <a:gd name="connsiteY34" fmla="*/ 1134341 h 1134340"/>
                <a:gd name="connsiteX35" fmla="*/ 1886903 w 2587752"/>
                <a:gd name="connsiteY35" fmla="*/ 1134341 h 1134340"/>
                <a:gd name="connsiteX36" fmla="*/ 1940814 w 2587752"/>
                <a:gd name="connsiteY36" fmla="*/ 1134341 h 1134340"/>
                <a:gd name="connsiteX37" fmla="*/ 1994726 w 2587752"/>
                <a:gd name="connsiteY37" fmla="*/ 1134341 h 1134340"/>
                <a:gd name="connsiteX38" fmla="*/ 2048637 w 2587752"/>
                <a:gd name="connsiteY38" fmla="*/ 1134341 h 1134340"/>
                <a:gd name="connsiteX39" fmla="*/ 2102549 w 2587752"/>
                <a:gd name="connsiteY39" fmla="*/ 1134341 h 1134340"/>
                <a:gd name="connsiteX40" fmla="*/ 2156460 w 2587752"/>
                <a:gd name="connsiteY40" fmla="*/ 1134341 h 1134340"/>
                <a:gd name="connsiteX41" fmla="*/ 2210371 w 2587752"/>
                <a:gd name="connsiteY41" fmla="*/ 1134341 h 1134340"/>
                <a:gd name="connsiteX42" fmla="*/ 2264283 w 2587752"/>
                <a:gd name="connsiteY42" fmla="*/ 1134341 h 1134340"/>
                <a:gd name="connsiteX43" fmla="*/ 2318194 w 2587752"/>
                <a:gd name="connsiteY43" fmla="*/ 1134341 h 1134340"/>
                <a:gd name="connsiteX44" fmla="*/ 2372106 w 2587752"/>
                <a:gd name="connsiteY44" fmla="*/ 1134341 h 1134340"/>
                <a:gd name="connsiteX45" fmla="*/ 2426017 w 2587752"/>
                <a:gd name="connsiteY45" fmla="*/ 1134341 h 1134340"/>
                <a:gd name="connsiteX46" fmla="*/ 2479929 w 2587752"/>
                <a:gd name="connsiteY46" fmla="*/ 1134341 h 1134340"/>
                <a:gd name="connsiteX47" fmla="*/ 2533841 w 2587752"/>
                <a:gd name="connsiteY47" fmla="*/ 1134341 h 1134340"/>
                <a:gd name="connsiteX48" fmla="*/ 2587752 w 2587752"/>
                <a:gd name="connsiteY48" fmla="*/ 1134341 h 11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87752" h="1134340">
                  <a:moveTo>
                    <a:pt x="0" y="1134341"/>
                  </a:moveTo>
                  <a:lnTo>
                    <a:pt x="53912" y="1134341"/>
                  </a:lnTo>
                  <a:lnTo>
                    <a:pt x="107823" y="1134341"/>
                  </a:lnTo>
                  <a:lnTo>
                    <a:pt x="161735" y="1134341"/>
                  </a:lnTo>
                  <a:lnTo>
                    <a:pt x="215646" y="1134341"/>
                  </a:lnTo>
                  <a:lnTo>
                    <a:pt x="269558" y="1134341"/>
                  </a:lnTo>
                  <a:lnTo>
                    <a:pt x="323469" y="1134341"/>
                  </a:lnTo>
                  <a:lnTo>
                    <a:pt x="377381" y="1134341"/>
                  </a:lnTo>
                  <a:lnTo>
                    <a:pt x="431292" y="1134341"/>
                  </a:lnTo>
                  <a:lnTo>
                    <a:pt x="485203" y="0"/>
                  </a:lnTo>
                  <a:lnTo>
                    <a:pt x="539115" y="0"/>
                  </a:lnTo>
                  <a:lnTo>
                    <a:pt x="593026" y="0"/>
                  </a:lnTo>
                  <a:lnTo>
                    <a:pt x="646938" y="0"/>
                  </a:lnTo>
                  <a:lnTo>
                    <a:pt x="700849" y="0"/>
                  </a:lnTo>
                  <a:lnTo>
                    <a:pt x="754761" y="1134341"/>
                  </a:lnTo>
                  <a:lnTo>
                    <a:pt x="808672" y="1134341"/>
                  </a:lnTo>
                  <a:lnTo>
                    <a:pt x="862584" y="1134341"/>
                  </a:lnTo>
                  <a:lnTo>
                    <a:pt x="916496" y="1134341"/>
                  </a:lnTo>
                  <a:lnTo>
                    <a:pt x="970407" y="1134341"/>
                  </a:lnTo>
                  <a:lnTo>
                    <a:pt x="1024319" y="1134341"/>
                  </a:lnTo>
                  <a:lnTo>
                    <a:pt x="1078230" y="1134341"/>
                  </a:lnTo>
                  <a:lnTo>
                    <a:pt x="1132142" y="1134341"/>
                  </a:lnTo>
                  <a:lnTo>
                    <a:pt x="1186053" y="1134341"/>
                  </a:lnTo>
                  <a:lnTo>
                    <a:pt x="1239965" y="0"/>
                  </a:lnTo>
                  <a:lnTo>
                    <a:pt x="1293876" y="0"/>
                  </a:lnTo>
                  <a:lnTo>
                    <a:pt x="1347787" y="0"/>
                  </a:lnTo>
                  <a:lnTo>
                    <a:pt x="1401699" y="0"/>
                  </a:lnTo>
                  <a:lnTo>
                    <a:pt x="1455610" y="0"/>
                  </a:lnTo>
                  <a:lnTo>
                    <a:pt x="1509522" y="0"/>
                  </a:lnTo>
                  <a:lnTo>
                    <a:pt x="1563433" y="1134341"/>
                  </a:lnTo>
                  <a:lnTo>
                    <a:pt x="1617345" y="1134341"/>
                  </a:lnTo>
                  <a:lnTo>
                    <a:pt x="1671256" y="1134341"/>
                  </a:lnTo>
                  <a:lnTo>
                    <a:pt x="1725168" y="1134341"/>
                  </a:lnTo>
                  <a:lnTo>
                    <a:pt x="1779080" y="1134341"/>
                  </a:lnTo>
                  <a:lnTo>
                    <a:pt x="1832991" y="1134341"/>
                  </a:lnTo>
                  <a:lnTo>
                    <a:pt x="1886903" y="1134341"/>
                  </a:lnTo>
                  <a:lnTo>
                    <a:pt x="1940814" y="1134341"/>
                  </a:lnTo>
                  <a:lnTo>
                    <a:pt x="1994726" y="1134341"/>
                  </a:lnTo>
                  <a:lnTo>
                    <a:pt x="2048637" y="1134341"/>
                  </a:lnTo>
                  <a:lnTo>
                    <a:pt x="2102549" y="1134341"/>
                  </a:lnTo>
                  <a:lnTo>
                    <a:pt x="2156460" y="1134341"/>
                  </a:lnTo>
                  <a:lnTo>
                    <a:pt x="2210371" y="1134341"/>
                  </a:lnTo>
                  <a:lnTo>
                    <a:pt x="2264283" y="1134341"/>
                  </a:lnTo>
                  <a:lnTo>
                    <a:pt x="2318194" y="1134341"/>
                  </a:lnTo>
                  <a:lnTo>
                    <a:pt x="2372106" y="1134341"/>
                  </a:lnTo>
                  <a:lnTo>
                    <a:pt x="2426017" y="1134341"/>
                  </a:lnTo>
                  <a:lnTo>
                    <a:pt x="2479929" y="1134341"/>
                  </a:lnTo>
                  <a:lnTo>
                    <a:pt x="2533841" y="1134341"/>
                  </a:lnTo>
                  <a:lnTo>
                    <a:pt x="2587752" y="1134341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797ADEC-5543-BFE0-915A-7C295A7E3C25}"/>
                </a:ext>
              </a:extLst>
            </p:cNvPr>
            <p:cNvSpPr/>
            <p:nvPr/>
          </p:nvSpPr>
          <p:spPr>
            <a:xfrm>
              <a:off x="6657975" y="2686050"/>
              <a:ext cx="2695575" cy="1257300"/>
            </a:xfrm>
            <a:custGeom>
              <a:avLst/>
              <a:gdLst>
                <a:gd name="connsiteX0" fmla="*/ 0 w 2695575"/>
                <a:gd name="connsiteY0" fmla="*/ 1257300 h 1257300"/>
                <a:gd name="connsiteX1" fmla="*/ 2695575 w 2695575"/>
                <a:gd name="connsiteY1" fmla="*/ 1257300 h 1257300"/>
                <a:gd name="connsiteX2" fmla="*/ 2695575 w 2695575"/>
                <a:gd name="connsiteY2" fmla="*/ 0 h 1257300"/>
                <a:gd name="connsiteX3" fmla="*/ 0 w 2695575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1257300">
                  <a:moveTo>
                    <a:pt x="0" y="1257300"/>
                  </a:moveTo>
                  <a:lnTo>
                    <a:pt x="2695575" y="1257300"/>
                  </a:lnTo>
                  <a:lnTo>
                    <a:pt x="26955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13" name="Graphic 2">
              <a:extLst>
                <a:ext uri="{FF2B5EF4-FFF2-40B4-BE49-F238E27FC236}">
                  <a16:creationId xmlns:a16="http://schemas.microsoft.com/office/drawing/2014/main" id="{7F887D64-6B08-F437-12E1-7B5F63ED3BA6}"/>
                </a:ext>
              </a:extLst>
            </p:cNvPr>
            <p:cNvGrpSpPr/>
            <p:nvPr/>
          </p:nvGrpSpPr>
          <p:grpSpPr>
            <a:xfrm>
              <a:off x="6657975" y="2686050"/>
              <a:ext cx="2695575" cy="1257300"/>
              <a:chOff x="6657975" y="2686050"/>
              <a:chExt cx="2695575" cy="1257300"/>
            </a:xfrm>
          </p:grpSpPr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E5889125-382D-C2FB-1B7D-A0268FEE85BD}"/>
                  </a:ext>
                </a:extLst>
              </p:cNvPr>
              <p:cNvSpPr/>
              <p:nvPr/>
            </p:nvSpPr>
            <p:spPr>
              <a:xfrm>
                <a:off x="6657975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FA0C898F-FBBD-7AF2-9BFF-76AD78F3F0F7}"/>
                  </a:ext>
                </a:extLst>
              </p:cNvPr>
              <p:cNvSpPr/>
              <p:nvPr/>
            </p:nvSpPr>
            <p:spPr>
              <a:xfrm>
                <a:off x="719709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4A35BF2D-7AEB-3CEA-C93C-43FB33988708}"/>
                  </a:ext>
                </a:extLst>
              </p:cNvPr>
              <p:cNvSpPr/>
              <p:nvPr/>
            </p:nvSpPr>
            <p:spPr>
              <a:xfrm>
                <a:off x="7736205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9CB5D88-26C6-27CE-6FBB-DEA19D4DD7E5}"/>
                  </a:ext>
                </a:extLst>
              </p:cNvPr>
              <p:cNvSpPr/>
              <p:nvPr/>
            </p:nvSpPr>
            <p:spPr>
              <a:xfrm>
                <a:off x="827532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FC93156E-1B95-2EE9-CDF0-C750AFD54735}"/>
                  </a:ext>
                </a:extLst>
              </p:cNvPr>
              <p:cNvSpPr/>
              <p:nvPr/>
            </p:nvSpPr>
            <p:spPr>
              <a:xfrm>
                <a:off x="8814435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76E675B8-604B-301A-185F-E0F5193DBB82}"/>
                  </a:ext>
                </a:extLst>
              </p:cNvPr>
              <p:cNvSpPr/>
              <p:nvPr/>
            </p:nvSpPr>
            <p:spPr>
              <a:xfrm>
                <a:off x="935355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0AA27C8-43AB-7901-40FB-6DE298181DAE}"/>
                  </a:ext>
                </a:extLst>
              </p:cNvPr>
              <p:cNvSpPr/>
              <p:nvPr/>
            </p:nvSpPr>
            <p:spPr>
              <a:xfrm>
                <a:off x="6657975" y="3943350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A32A7B0-D8DF-1189-2163-178D5CD19564}"/>
                  </a:ext>
                </a:extLst>
              </p:cNvPr>
              <p:cNvSpPr/>
              <p:nvPr/>
            </p:nvSpPr>
            <p:spPr>
              <a:xfrm>
                <a:off x="6657975" y="3371850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D2C6AB5-47BC-B15F-F796-11C8230DA4F5}"/>
                  </a:ext>
                </a:extLst>
              </p:cNvPr>
              <p:cNvSpPr/>
              <p:nvPr/>
            </p:nvSpPr>
            <p:spPr>
              <a:xfrm>
                <a:off x="6657975" y="2800350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D5C590C-D634-3E41-BFEB-877946D974C2}"/>
                  </a:ext>
                </a:extLst>
              </p:cNvPr>
              <p:cNvSpPr/>
              <p:nvPr/>
            </p:nvSpPr>
            <p:spPr>
              <a:xfrm>
                <a:off x="6657975" y="3943350"/>
                <a:ext cx="2695575" cy="9525"/>
              </a:xfrm>
              <a:custGeom>
                <a:avLst/>
                <a:gdLst>
                  <a:gd name="connsiteX0" fmla="*/ 0 w 2695575"/>
                  <a:gd name="connsiteY0" fmla="*/ 0 h 9525"/>
                  <a:gd name="connsiteX1" fmla="*/ 2695575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0" y="0"/>
                    </a:moveTo>
                    <a:lnTo>
                      <a:pt x="26955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75707B4-013A-B20C-5F35-20BDC91C6868}"/>
                  </a:ext>
                </a:extLst>
              </p:cNvPr>
              <p:cNvSpPr/>
              <p:nvPr/>
            </p:nvSpPr>
            <p:spPr>
              <a:xfrm>
                <a:off x="6657975" y="2686050"/>
                <a:ext cx="2695575" cy="9525"/>
              </a:xfrm>
              <a:custGeom>
                <a:avLst/>
                <a:gdLst>
                  <a:gd name="connsiteX0" fmla="*/ 0 w 2695575"/>
                  <a:gd name="connsiteY0" fmla="*/ 0 h 9525"/>
                  <a:gd name="connsiteX1" fmla="*/ 2695575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0" y="0"/>
                    </a:moveTo>
                    <a:lnTo>
                      <a:pt x="26955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450FFB5E-07FF-72B8-4007-145EC464799C}"/>
                  </a:ext>
                </a:extLst>
              </p:cNvPr>
              <p:cNvSpPr/>
              <p:nvPr/>
            </p:nvSpPr>
            <p:spPr>
              <a:xfrm>
                <a:off x="6657975" y="391639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C871A1C8-5FD8-B260-DFA8-1AC7FA33AB9E}"/>
                  </a:ext>
                </a:extLst>
              </p:cNvPr>
              <p:cNvSpPr/>
              <p:nvPr/>
            </p:nvSpPr>
            <p:spPr>
              <a:xfrm>
                <a:off x="7197090" y="391639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BE1C0B23-9027-315E-ED8D-D7D201082FFC}"/>
                  </a:ext>
                </a:extLst>
              </p:cNvPr>
              <p:cNvSpPr/>
              <p:nvPr/>
            </p:nvSpPr>
            <p:spPr>
              <a:xfrm>
                <a:off x="7736205" y="391639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AF0C354F-5923-3147-135F-6451A1631D1B}"/>
                  </a:ext>
                </a:extLst>
              </p:cNvPr>
              <p:cNvSpPr/>
              <p:nvPr/>
            </p:nvSpPr>
            <p:spPr>
              <a:xfrm>
                <a:off x="8275320" y="391639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DB6D7E9-BF5C-16A8-C7E7-11137ED65A29}"/>
                  </a:ext>
                </a:extLst>
              </p:cNvPr>
              <p:cNvSpPr/>
              <p:nvPr/>
            </p:nvSpPr>
            <p:spPr>
              <a:xfrm>
                <a:off x="8814435" y="391639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CA863B1-7932-8570-12C4-A38DC1A232FE}"/>
                  </a:ext>
                </a:extLst>
              </p:cNvPr>
              <p:cNvSpPr/>
              <p:nvPr/>
            </p:nvSpPr>
            <p:spPr>
              <a:xfrm>
                <a:off x="9353550" y="3916394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2151D01-1322-E9C6-8C5B-6CED10499242}"/>
                  </a:ext>
                </a:extLst>
              </p:cNvPr>
              <p:cNvSpPr/>
              <p:nvPr/>
            </p:nvSpPr>
            <p:spPr>
              <a:xfrm>
                <a:off x="6657975" y="2686050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F0049A1-9CBC-ABF3-C3B7-AF81527F8097}"/>
                  </a:ext>
                </a:extLst>
              </p:cNvPr>
              <p:cNvSpPr/>
              <p:nvPr/>
            </p:nvSpPr>
            <p:spPr>
              <a:xfrm>
                <a:off x="7197090" y="2686050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C7CBA53-62DA-E8CC-E32A-90B6CC4F660C}"/>
                  </a:ext>
                </a:extLst>
              </p:cNvPr>
              <p:cNvSpPr/>
              <p:nvPr/>
            </p:nvSpPr>
            <p:spPr>
              <a:xfrm>
                <a:off x="7736205" y="2686050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15F7E34-BBA9-1DED-5008-06CB4ED04AE7}"/>
                  </a:ext>
                </a:extLst>
              </p:cNvPr>
              <p:cNvSpPr/>
              <p:nvPr/>
            </p:nvSpPr>
            <p:spPr>
              <a:xfrm>
                <a:off x="8275320" y="2686050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8BC3D90-ECC0-01AA-CE86-9CC9F25FD4E8}"/>
                  </a:ext>
                </a:extLst>
              </p:cNvPr>
              <p:cNvSpPr/>
              <p:nvPr/>
            </p:nvSpPr>
            <p:spPr>
              <a:xfrm>
                <a:off x="8814435" y="2686050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A3F2B19-C7E5-F41F-917D-3CD0B34139B7}"/>
                  </a:ext>
                </a:extLst>
              </p:cNvPr>
              <p:cNvSpPr/>
              <p:nvPr/>
            </p:nvSpPr>
            <p:spPr>
              <a:xfrm>
                <a:off x="9353550" y="2686050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4381897A-EEDA-2F62-002D-1B63469ABA50}"/>
                </a:ext>
              </a:extLst>
            </p:cNvPr>
            <p:cNvSpPr txBox="1"/>
            <p:nvPr/>
          </p:nvSpPr>
          <p:spPr>
            <a:xfrm>
              <a:off x="6533197" y="39522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365A1A16-5797-6B61-782C-54D9372CEEE4}"/>
                </a:ext>
              </a:extLst>
            </p:cNvPr>
            <p:cNvSpPr txBox="1"/>
            <p:nvPr/>
          </p:nvSpPr>
          <p:spPr>
            <a:xfrm>
              <a:off x="703897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0BEF8EA4-F50E-BB84-526A-652885EE7AA4}"/>
                </a:ext>
              </a:extLst>
            </p:cNvPr>
            <p:cNvSpPr txBox="1"/>
            <p:nvPr/>
          </p:nvSpPr>
          <p:spPr>
            <a:xfrm>
              <a:off x="7578090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1E0B728-91E3-FD54-F76C-2EA45EBCC3FF}"/>
                </a:ext>
              </a:extLst>
            </p:cNvPr>
            <p:cNvSpPr txBox="1"/>
            <p:nvPr/>
          </p:nvSpPr>
          <p:spPr>
            <a:xfrm>
              <a:off x="811720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930D843F-6ADE-D224-B422-8FCBFD516B75}"/>
                </a:ext>
              </a:extLst>
            </p:cNvPr>
            <p:cNvSpPr txBox="1"/>
            <p:nvPr/>
          </p:nvSpPr>
          <p:spPr>
            <a:xfrm>
              <a:off x="8656320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0F85A6C-5DBE-8E53-5FEF-B5CB6C37ACBD}"/>
                </a:ext>
              </a:extLst>
            </p:cNvPr>
            <p:cNvSpPr txBox="1"/>
            <p:nvPr/>
          </p:nvSpPr>
          <p:spPr>
            <a:xfrm>
              <a:off x="9195435" y="39522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C554DB-DBC2-3642-0A84-604AF0E21A27}"/>
                </a:ext>
              </a:extLst>
            </p:cNvPr>
            <p:cNvSpPr txBox="1"/>
            <p:nvPr/>
          </p:nvSpPr>
          <p:spPr>
            <a:xfrm>
              <a:off x="7771447" y="41109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344" name="Graphic 2">
              <a:extLst>
                <a:ext uri="{FF2B5EF4-FFF2-40B4-BE49-F238E27FC236}">
                  <a16:creationId xmlns:a16="http://schemas.microsoft.com/office/drawing/2014/main" id="{746E48B4-6A73-9C3C-9972-5F4633338E51}"/>
                </a:ext>
              </a:extLst>
            </p:cNvPr>
            <p:cNvGrpSpPr/>
            <p:nvPr/>
          </p:nvGrpSpPr>
          <p:grpSpPr>
            <a:xfrm>
              <a:off x="6657975" y="2686050"/>
              <a:ext cx="2695575" cy="1257300"/>
              <a:chOff x="6657975" y="2686050"/>
              <a:chExt cx="2695575" cy="1257300"/>
            </a:xfrm>
          </p:grpSpPr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E343D171-DE54-F06B-3B28-F1071446F147}"/>
                  </a:ext>
                </a:extLst>
              </p:cNvPr>
              <p:cNvSpPr/>
              <p:nvPr/>
            </p:nvSpPr>
            <p:spPr>
              <a:xfrm>
                <a:off x="6657975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886CDDE-56A4-A42B-DB2A-774B997627D8}"/>
                  </a:ext>
                </a:extLst>
              </p:cNvPr>
              <p:cNvSpPr/>
              <p:nvPr/>
            </p:nvSpPr>
            <p:spPr>
              <a:xfrm>
                <a:off x="9353550" y="2686050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2EB69053-FD7E-A37A-F873-96EC79908A18}"/>
                  </a:ext>
                </a:extLst>
              </p:cNvPr>
              <p:cNvSpPr/>
              <p:nvPr/>
            </p:nvSpPr>
            <p:spPr>
              <a:xfrm>
                <a:off x="6657975" y="3943350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A3F6B6E9-BB9C-B684-D54F-77E06EA1FB26}"/>
                  </a:ext>
                </a:extLst>
              </p:cNvPr>
              <p:cNvSpPr/>
              <p:nvPr/>
            </p:nvSpPr>
            <p:spPr>
              <a:xfrm>
                <a:off x="6657975" y="3371850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6D4F625-0273-566B-0D84-33B0374280A0}"/>
                  </a:ext>
                </a:extLst>
              </p:cNvPr>
              <p:cNvSpPr/>
              <p:nvPr/>
            </p:nvSpPr>
            <p:spPr>
              <a:xfrm>
                <a:off x="6657975" y="2800350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60111C79-80C8-85DB-0A47-73B755A40184}"/>
                  </a:ext>
                </a:extLst>
              </p:cNvPr>
              <p:cNvSpPr/>
              <p:nvPr/>
            </p:nvSpPr>
            <p:spPr>
              <a:xfrm>
                <a:off x="9326594" y="3943350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7FA9FFAA-6ADC-0219-EF57-CFB238C64B9D}"/>
                  </a:ext>
                </a:extLst>
              </p:cNvPr>
              <p:cNvSpPr/>
              <p:nvPr/>
            </p:nvSpPr>
            <p:spPr>
              <a:xfrm>
                <a:off x="9326594" y="3371850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DE015A1-CB33-E4B3-1D51-8CEAAF109B71}"/>
                  </a:ext>
                </a:extLst>
              </p:cNvPr>
              <p:cNvSpPr/>
              <p:nvPr/>
            </p:nvSpPr>
            <p:spPr>
              <a:xfrm>
                <a:off x="9326594" y="2800350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346E146-C9E4-DAB2-D94C-071722943795}"/>
                </a:ext>
              </a:extLst>
            </p:cNvPr>
            <p:cNvSpPr txBox="1"/>
            <p:nvPr/>
          </p:nvSpPr>
          <p:spPr>
            <a:xfrm>
              <a:off x="6464303" y="38404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D5048578-8F01-2AB6-3E02-DC6BBB2E8C0D}"/>
                </a:ext>
              </a:extLst>
            </p:cNvPr>
            <p:cNvSpPr txBox="1"/>
            <p:nvPr/>
          </p:nvSpPr>
          <p:spPr>
            <a:xfrm>
              <a:off x="6369053" y="3268980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09238A6-1D42-450A-D6CC-C8E357F4515A}"/>
                </a:ext>
              </a:extLst>
            </p:cNvPr>
            <p:cNvSpPr txBox="1"/>
            <p:nvPr/>
          </p:nvSpPr>
          <p:spPr>
            <a:xfrm>
              <a:off x="6464303" y="26974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BDC84029-4696-04DC-FD0E-D9691C91BAEB}"/>
                </a:ext>
              </a:extLst>
            </p:cNvPr>
            <p:cNvSpPr txBox="1"/>
            <p:nvPr/>
          </p:nvSpPr>
          <p:spPr>
            <a:xfrm rot="-5400000">
              <a:off x="5995987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F7BB7FA9-B21F-BC45-3527-0B12487C07C2}"/>
                </a:ext>
              </a:extLst>
            </p:cNvPr>
            <p:cNvSpPr txBox="1"/>
            <p:nvPr/>
          </p:nvSpPr>
          <p:spPr>
            <a:xfrm>
              <a:off x="7471419" y="2464355"/>
              <a:ext cx="1078230" cy="2438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</a:t>
              </a: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542910F-1E04-59C0-B7A2-A9D719D9532B}"/>
                </a:ext>
              </a:extLst>
            </p:cNvPr>
            <p:cNvSpPr/>
            <p:nvPr/>
          </p:nvSpPr>
          <p:spPr>
            <a:xfrm>
              <a:off x="6711886" y="2800350"/>
              <a:ext cx="2587752" cy="1143000"/>
            </a:xfrm>
            <a:custGeom>
              <a:avLst/>
              <a:gdLst>
                <a:gd name="connsiteX0" fmla="*/ 0 w 2587752"/>
                <a:gd name="connsiteY0" fmla="*/ 1143000 h 1143000"/>
                <a:gd name="connsiteX1" fmla="*/ 53912 w 2587752"/>
                <a:gd name="connsiteY1" fmla="*/ 1143000 h 1143000"/>
                <a:gd name="connsiteX2" fmla="*/ 107823 w 2587752"/>
                <a:gd name="connsiteY2" fmla="*/ 1143000 h 1143000"/>
                <a:gd name="connsiteX3" fmla="*/ 161735 w 2587752"/>
                <a:gd name="connsiteY3" fmla="*/ 1143000 h 1143000"/>
                <a:gd name="connsiteX4" fmla="*/ 215646 w 2587752"/>
                <a:gd name="connsiteY4" fmla="*/ 1143000 h 1143000"/>
                <a:gd name="connsiteX5" fmla="*/ 269558 w 2587752"/>
                <a:gd name="connsiteY5" fmla="*/ 1143000 h 1143000"/>
                <a:gd name="connsiteX6" fmla="*/ 323469 w 2587752"/>
                <a:gd name="connsiteY6" fmla="*/ 1143000 h 1143000"/>
                <a:gd name="connsiteX7" fmla="*/ 377381 w 2587752"/>
                <a:gd name="connsiteY7" fmla="*/ 1143000 h 1143000"/>
                <a:gd name="connsiteX8" fmla="*/ 431292 w 2587752"/>
                <a:gd name="connsiteY8" fmla="*/ 1143000 h 1143000"/>
                <a:gd name="connsiteX9" fmla="*/ 485203 w 2587752"/>
                <a:gd name="connsiteY9" fmla="*/ 1143000 h 1143000"/>
                <a:gd name="connsiteX10" fmla="*/ 539115 w 2587752"/>
                <a:gd name="connsiteY10" fmla="*/ 1143000 h 1143000"/>
                <a:gd name="connsiteX11" fmla="*/ 593026 w 2587752"/>
                <a:gd name="connsiteY11" fmla="*/ 1143000 h 1143000"/>
                <a:gd name="connsiteX12" fmla="*/ 646938 w 2587752"/>
                <a:gd name="connsiteY12" fmla="*/ 1143000 h 1143000"/>
                <a:gd name="connsiteX13" fmla="*/ 700849 w 2587752"/>
                <a:gd name="connsiteY13" fmla="*/ 1143000 h 1143000"/>
                <a:gd name="connsiteX14" fmla="*/ 754761 w 2587752"/>
                <a:gd name="connsiteY14" fmla="*/ 1143000 h 1143000"/>
                <a:gd name="connsiteX15" fmla="*/ 808672 w 2587752"/>
                <a:gd name="connsiteY15" fmla="*/ 1143000 h 1143000"/>
                <a:gd name="connsiteX16" fmla="*/ 862584 w 2587752"/>
                <a:gd name="connsiteY16" fmla="*/ 1143000 h 1143000"/>
                <a:gd name="connsiteX17" fmla="*/ 916496 w 2587752"/>
                <a:gd name="connsiteY17" fmla="*/ 1143000 h 1143000"/>
                <a:gd name="connsiteX18" fmla="*/ 970407 w 2587752"/>
                <a:gd name="connsiteY18" fmla="*/ 0 h 1143000"/>
                <a:gd name="connsiteX19" fmla="*/ 1024319 w 2587752"/>
                <a:gd name="connsiteY19" fmla="*/ 0 h 1143000"/>
                <a:gd name="connsiteX20" fmla="*/ 1078230 w 2587752"/>
                <a:gd name="connsiteY20" fmla="*/ 0 h 1143000"/>
                <a:gd name="connsiteX21" fmla="*/ 1132142 w 2587752"/>
                <a:gd name="connsiteY21" fmla="*/ 0 h 1143000"/>
                <a:gd name="connsiteX22" fmla="*/ 1186053 w 2587752"/>
                <a:gd name="connsiteY22" fmla="*/ 0 h 1143000"/>
                <a:gd name="connsiteX23" fmla="*/ 1239965 w 2587752"/>
                <a:gd name="connsiteY23" fmla="*/ 1143000 h 1143000"/>
                <a:gd name="connsiteX24" fmla="*/ 1293876 w 2587752"/>
                <a:gd name="connsiteY24" fmla="*/ 1143000 h 1143000"/>
                <a:gd name="connsiteX25" fmla="*/ 1347787 w 2587752"/>
                <a:gd name="connsiteY25" fmla="*/ 1143000 h 1143000"/>
                <a:gd name="connsiteX26" fmla="*/ 1401699 w 2587752"/>
                <a:gd name="connsiteY26" fmla="*/ 1143000 h 1143000"/>
                <a:gd name="connsiteX27" fmla="*/ 1455610 w 2587752"/>
                <a:gd name="connsiteY27" fmla="*/ 1143000 h 1143000"/>
                <a:gd name="connsiteX28" fmla="*/ 1509522 w 2587752"/>
                <a:gd name="connsiteY28" fmla="*/ 1143000 h 1143000"/>
                <a:gd name="connsiteX29" fmla="*/ 1563433 w 2587752"/>
                <a:gd name="connsiteY29" fmla="*/ 1143000 h 1143000"/>
                <a:gd name="connsiteX30" fmla="*/ 1617345 w 2587752"/>
                <a:gd name="connsiteY30" fmla="*/ 1143000 h 1143000"/>
                <a:gd name="connsiteX31" fmla="*/ 1671256 w 2587752"/>
                <a:gd name="connsiteY31" fmla="*/ 1143000 h 1143000"/>
                <a:gd name="connsiteX32" fmla="*/ 1725168 w 2587752"/>
                <a:gd name="connsiteY32" fmla="*/ 0 h 1143000"/>
                <a:gd name="connsiteX33" fmla="*/ 1779080 w 2587752"/>
                <a:gd name="connsiteY33" fmla="*/ 0 h 1143000"/>
                <a:gd name="connsiteX34" fmla="*/ 1832991 w 2587752"/>
                <a:gd name="connsiteY34" fmla="*/ 0 h 1143000"/>
                <a:gd name="connsiteX35" fmla="*/ 1886903 w 2587752"/>
                <a:gd name="connsiteY35" fmla="*/ 0 h 1143000"/>
                <a:gd name="connsiteX36" fmla="*/ 1940814 w 2587752"/>
                <a:gd name="connsiteY36" fmla="*/ 0 h 1143000"/>
                <a:gd name="connsiteX37" fmla="*/ 1994726 w 2587752"/>
                <a:gd name="connsiteY37" fmla="*/ 0 h 1143000"/>
                <a:gd name="connsiteX38" fmla="*/ 2048637 w 2587752"/>
                <a:gd name="connsiteY38" fmla="*/ 1143000 h 1143000"/>
                <a:gd name="connsiteX39" fmla="*/ 2102549 w 2587752"/>
                <a:gd name="connsiteY39" fmla="*/ 1143000 h 1143000"/>
                <a:gd name="connsiteX40" fmla="*/ 2156460 w 2587752"/>
                <a:gd name="connsiteY40" fmla="*/ 1143000 h 1143000"/>
                <a:gd name="connsiteX41" fmla="*/ 2210371 w 2587752"/>
                <a:gd name="connsiteY41" fmla="*/ 1143000 h 1143000"/>
                <a:gd name="connsiteX42" fmla="*/ 2264283 w 2587752"/>
                <a:gd name="connsiteY42" fmla="*/ 1143000 h 1143000"/>
                <a:gd name="connsiteX43" fmla="*/ 2318194 w 2587752"/>
                <a:gd name="connsiteY43" fmla="*/ 1143000 h 1143000"/>
                <a:gd name="connsiteX44" fmla="*/ 2372106 w 2587752"/>
                <a:gd name="connsiteY44" fmla="*/ 1143000 h 1143000"/>
                <a:gd name="connsiteX45" fmla="*/ 2426017 w 2587752"/>
                <a:gd name="connsiteY45" fmla="*/ 1143000 h 1143000"/>
                <a:gd name="connsiteX46" fmla="*/ 2479929 w 2587752"/>
                <a:gd name="connsiteY46" fmla="*/ 1143000 h 1143000"/>
                <a:gd name="connsiteX47" fmla="*/ 2533841 w 2587752"/>
                <a:gd name="connsiteY47" fmla="*/ 1143000 h 1143000"/>
                <a:gd name="connsiteX48" fmla="*/ 2587752 w 2587752"/>
                <a:gd name="connsiteY48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87752" h="1143000">
                  <a:moveTo>
                    <a:pt x="0" y="1143000"/>
                  </a:moveTo>
                  <a:lnTo>
                    <a:pt x="53912" y="1143000"/>
                  </a:lnTo>
                  <a:lnTo>
                    <a:pt x="107823" y="1143000"/>
                  </a:lnTo>
                  <a:lnTo>
                    <a:pt x="161735" y="1143000"/>
                  </a:lnTo>
                  <a:lnTo>
                    <a:pt x="215646" y="1143000"/>
                  </a:lnTo>
                  <a:lnTo>
                    <a:pt x="269558" y="1143000"/>
                  </a:lnTo>
                  <a:lnTo>
                    <a:pt x="323469" y="1143000"/>
                  </a:lnTo>
                  <a:lnTo>
                    <a:pt x="377381" y="1143000"/>
                  </a:lnTo>
                  <a:lnTo>
                    <a:pt x="431292" y="1143000"/>
                  </a:lnTo>
                  <a:lnTo>
                    <a:pt x="485203" y="1143000"/>
                  </a:lnTo>
                  <a:lnTo>
                    <a:pt x="539115" y="1143000"/>
                  </a:lnTo>
                  <a:lnTo>
                    <a:pt x="593026" y="1143000"/>
                  </a:lnTo>
                  <a:lnTo>
                    <a:pt x="646938" y="1143000"/>
                  </a:lnTo>
                  <a:lnTo>
                    <a:pt x="700849" y="1143000"/>
                  </a:lnTo>
                  <a:lnTo>
                    <a:pt x="754761" y="1143000"/>
                  </a:lnTo>
                  <a:lnTo>
                    <a:pt x="808672" y="1143000"/>
                  </a:lnTo>
                  <a:lnTo>
                    <a:pt x="862584" y="1143000"/>
                  </a:lnTo>
                  <a:lnTo>
                    <a:pt x="916496" y="1143000"/>
                  </a:lnTo>
                  <a:lnTo>
                    <a:pt x="970407" y="0"/>
                  </a:lnTo>
                  <a:lnTo>
                    <a:pt x="1024319" y="0"/>
                  </a:lnTo>
                  <a:lnTo>
                    <a:pt x="1078230" y="0"/>
                  </a:lnTo>
                  <a:lnTo>
                    <a:pt x="1132142" y="0"/>
                  </a:lnTo>
                  <a:lnTo>
                    <a:pt x="1186053" y="0"/>
                  </a:lnTo>
                  <a:lnTo>
                    <a:pt x="1239965" y="1143000"/>
                  </a:lnTo>
                  <a:lnTo>
                    <a:pt x="1293876" y="1143000"/>
                  </a:lnTo>
                  <a:lnTo>
                    <a:pt x="1347787" y="1143000"/>
                  </a:lnTo>
                  <a:lnTo>
                    <a:pt x="1401699" y="1143000"/>
                  </a:lnTo>
                  <a:lnTo>
                    <a:pt x="1455610" y="1143000"/>
                  </a:lnTo>
                  <a:lnTo>
                    <a:pt x="1509522" y="1143000"/>
                  </a:lnTo>
                  <a:lnTo>
                    <a:pt x="1563433" y="1143000"/>
                  </a:lnTo>
                  <a:lnTo>
                    <a:pt x="1617345" y="1143000"/>
                  </a:lnTo>
                  <a:lnTo>
                    <a:pt x="1671256" y="1143000"/>
                  </a:lnTo>
                  <a:lnTo>
                    <a:pt x="1725168" y="0"/>
                  </a:lnTo>
                  <a:lnTo>
                    <a:pt x="1779080" y="0"/>
                  </a:lnTo>
                  <a:lnTo>
                    <a:pt x="1832991" y="0"/>
                  </a:lnTo>
                  <a:lnTo>
                    <a:pt x="1886903" y="0"/>
                  </a:lnTo>
                  <a:lnTo>
                    <a:pt x="1940814" y="0"/>
                  </a:lnTo>
                  <a:lnTo>
                    <a:pt x="1994726" y="0"/>
                  </a:lnTo>
                  <a:lnTo>
                    <a:pt x="2048637" y="1143000"/>
                  </a:lnTo>
                  <a:lnTo>
                    <a:pt x="2102549" y="1143000"/>
                  </a:lnTo>
                  <a:lnTo>
                    <a:pt x="2156460" y="1143000"/>
                  </a:lnTo>
                  <a:lnTo>
                    <a:pt x="2210371" y="1143000"/>
                  </a:lnTo>
                  <a:lnTo>
                    <a:pt x="2264283" y="1143000"/>
                  </a:lnTo>
                  <a:lnTo>
                    <a:pt x="2318194" y="1143000"/>
                  </a:lnTo>
                  <a:lnTo>
                    <a:pt x="2372106" y="1143000"/>
                  </a:lnTo>
                  <a:lnTo>
                    <a:pt x="2426017" y="1143000"/>
                  </a:lnTo>
                  <a:lnTo>
                    <a:pt x="2479929" y="1143000"/>
                  </a:lnTo>
                  <a:lnTo>
                    <a:pt x="2533841" y="1143000"/>
                  </a:lnTo>
                  <a:lnTo>
                    <a:pt x="2587752" y="114300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E5F12AE-244A-3A14-14E8-FD93F46D2601}"/>
                </a:ext>
              </a:extLst>
            </p:cNvPr>
            <p:cNvSpPr/>
            <p:nvPr/>
          </p:nvSpPr>
          <p:spPr>
            <a:xfrm>
              <a:off x="6657975" y="4486275"/>
              <a:ext cx="2695575" cy="1257300"/>
            </a:xfrm>
            <a:custGeom>
              <a:avLst/>
              <a:gdLst>
                <a:gd name="connsiteX0" fmla="*/ 0 w 2695575"/>
                <a:gd name="connsiteY0" fmla="*/ 1257300 h 1257300"/>
                <a:gd name="connsiteX1" fmla="*/ 2695575 w 2695575"/>
                <a:gd name="connsiteY1" fmla="*/ 1257300 h 1257300"/>
                <a:gd name="connsiteX2" fmla="*/ 2695575 w 2695575"/>
                <a:gd name="connsiteY2" fmla="*/ 0 h 1257300"/>
                <a:gd name="connsiteX3" fmla="*/ 0 w 2695575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1257300">
                  <a:moveTo>
                    <a:pt x="0" y="1257300"/>
                  </a:moveTo>
                  <a:lnTo>
                    <a:pt x="2695575" y="1257300"/>
                  </a:lnTo>
                  <a:lnTo>
                    <a:pt x="26955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60" name="Graphic 2">
              <a:extLst>
                <a:ext uri="{FF2B5EF4-FFF2-40B4-BE49-F238E27FC236}">
                  <a16:creationId xmlns:a16="http://schemas.microsoft.com/office/drawing/2014/main" id="{26DE0975-ACEC-AD6D-3909-2E60DF8839E2}"/>
                </a:ext>
              </a:extLst>
            </p:cNvPr>
            <p:cNvGrpSpPr/>
            <p:nvPr/>
          </p:nvGrpSpPr>
          <p:grpSpPr>
            <a:xfrm>
              <a:off x="6657975" y="4486275"/>
              <a:ext cx="2695575" cy="1257300"/>
              <a:chOff x="6657975" y="4486275"/>
              <a:chExt cx="2695575" cy="1257300"/>
            </a:xfrm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D26A3C8-2216-DFEC-D3C2-1E69C5EEF018}"/>
                  </a:ext>
                </a:extLst>
              </p:cNvPr>
              <p:cNvSpPr/>
              <p:nvPr/>
            </p:nvSpPr>
            <p:spPr>
              <a:xfrm>
                <a:off x="6657975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2F30361A-BCD1-AE38-AE10-7BBA967D8A88}"/>
                  </a:ext>
                </a:extLst>
              </p:cNvPr>
              <p:cNvSpPr/>
              <p:nvPr/>
            </p:nvSpPr>
            <p:spPr>
              <a:xfrm>
                <a:off x="8005762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659F9413-0996-C11B-3761-566E6D2A7D8F}"/>
                  </a:ext>
                </a:extLst>
              </p:cNvPr>
              <p:cNvSpPr/>
              <p:nvPr/>
            </p:nvSpPr>
            <p:spPr>
              <a:xfrm>
                <a:off x="9353550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0B474B45-F2DD-2823-5790-469EC7CFB248}"/>
                  </a:ext>
                </a:extLst>
              </p:cNvPr>
              <p:cNvSpPr/>
              <p:nvPr/>
            </p:nvSpPr>
            <p:spPr>
              <a:xfrm>
                <a:off x="6657975" y="5743575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48EE4E6-436C-F485-D28E-74FDA9A266CF}"/>
                  </a:ext>
                </a:extLst>
              </p:cNvPr>
              <p:cNvSpPr/>
              <p:nvPr/>
            </p:nvSpPr>
            <p:spPr>
              <a:xfrm>
                <a:off x="6657975" y="5172075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0D53764B-8507-BD02-3E02-DD9F9AF9FA92}"/>
                  </a:ext>
                </a:extLst>
              </p:cNvPr>
              <p:cNvSpPr/>
              <p:nvPr/>
            </p:nvSpPr>
            <p:spPr>
              <a:xfrm>
                <a:off x="6657975" y="4600575"/>
                <a:ext cx="2695575" cy="9525"/>
              </a:xfrm>
              <a:custGeom>
                <a:avLst/>
                <a:gdLst>
                  <a:gd name="connsiteX0" fmla="*/ 2695575 w 2695575"/>
                  <a:gd name="connsiteY0" fmla="*/ 0 h 9525"/>
                  <a:gd name="connsiteX1" fmla="*/ 0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26955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E4BE6CBF-A8DB-F45E-AD5F-8C6517FEDE9B}"/>
                  </a:ext>
                </a:extLst>
              </p:cNvPr>
              <p:cNvSpPr/>
              <p:nvPr/>
            </p:nvSpPr>
            <p:spPr>
              <a:xfrm>
                <a:off x="6657975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4A37B2C-173D-E0A8-B13F-CE3E7FD9042A}"/>
                  </a:ext>
                </a:extLst>
              </p:cNvPr>
              <p:cNvSpPr/>
              <p:nvPr/>
            </p:nvSpPr>
            <p:spPr>
              <a:xfrm>
                <a:off x="9353550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550B3AFA-4CDC-C29E-AE5B-964535E1028D}"/>
                  </a:ext>
                </a:extLst>
              </p:cNvPr>
              <p:cNvSpPr/>
              <p:nvPr/>
            </p:nvSpPr>
            <p:spPr>
              <a:xfrm>
                <a:off x="6657975" y="5743575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F9768CD4-8E3A-B83A-81BC-6E2DF9CDBE77}"/>
                  </a:ext>
                </a:extLst>
              </p:cNvPr>
              <p:cNvSpPr/>
              <p:nvPr/>
            </p:nvSpPr>
            <p:spPr>
              <a:xfrm>
                <a:off x="6657975" y="5172075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376AA29-7272-8825-DDFA-905134DB849A}"/>
                  </a:ext>
                </a:extLst>
              </p:cNvPr>
              <p:cNvSpPr/>
              <p:nvPr/>
            </p:nvSpPr>
            <p:spPr>
              <a:xfrm>
                <a:off x="6657975" y="4600575"/>
                <a:ext cx="26955" cy="9525"/>
              </a:xfrm>
              <a:custGeom>
                <a:avLst/>
                <a:gdLst>
                  <a:gd name="connsiteX0" fmla="*/ 0 w 26955"/>
                  <a:gd name="connsiteY0" fmla="*/ 0 h 9525"/>
                  <a:gd name="connsiteX1" fmla="*/ 26956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0" y="0"/>
                    </a:moveTo>
                    <a:lnTo>
                      <a:pt x="26956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20BDBDF-9D54-4315-5EB3-20D885E82F3E}"/>
                  </a:ext>
                </a:extLst>
              </p:cNvPr>
              <p:cNvSpPr/>
              <p:nvPr/>
            </p:nvSpPr>
            <p:spPr>
              <a:xfrm>
                <a:off x="9326594" y="5743575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8BC9CA73-025B-A1A2-43A9-92FDDC08809A}"/>
                  </a:ext>
                </a:extLst>
              </p:cNvPr>
              <p:cNvSpPr/>
              <p:nvPr/>
            </p:nvSpPr>
            <p:spPr>
              <a:xfrm>
                <a:off x="9326594" y="5172075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339D5B63-192D-186A-2F25-620139D611BB}"/>
                  </a:ext>
                </a:extLst>
              </p:cNvPr>
              <p:cNvSpPr/>
              <p:nvPr/>
            </p:nvSpPr>
            <p:spPr>
              <a:xfrm>
                <a:off x="9326594" y="4600575"/>
                <a:ext cx="26955" cy="9525"/>
              </a:xfrm>
              <a:custGeom>
                <a:avLst/>
                <a:gdLst>
                  <a:gd name="connsiteX0" fmla="*/ 26956 w 26955"/>
                  <a:gd name="connsiteY0" fmla="*/ 0 h 9525"/>
                  <a:gd name="connsiteX1" fmla="*/ 0 w 2695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" h="9525">
                    <a:moveTo>
                      <a:pt x="26956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DA833B9-1905-D488-238E-EC5B7F62915A}"/>
                </a:ext>
              </a:extLst>
            </p:cNvPr>
            <p:cNvSpPr txBox="1"/>
            <p:nvPr/>
          </p:nvSpPr>
          <p:spPr>
            <a:xfrm>
              <a:off x="6464303" y="564070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26ED7961-E482-7B9E-714F-8FD393EB6F22}"/>
                </a:ext>
              </a:extLst>
            </p:cNvPr>
            <p:cNvSpPr txBox="1"/>
            <p:nvPr/>
          </p:nvSpPr>
          <p:spPr>
            <a:xfrm>
              <a:off x="6464303" y="506920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1DC33209-354C-0CFF-954B-CFA3780F7BC3}"/>
                </a:ext>
              </a:extLst>
            </p:cNvPr>
            <p:cNvSpPr txBox="1"/>
            <p:nvPr/>
          </p:nvSpPr>
          <p:spPr>
            <a:xfrm>
              <a:off x="6397628" y="44977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568BD16-55E4-B1E6-BD32-6C040453A9F5}"/>
                </a:ext>
              </a:extLst>
            </p:cNvPr>
            <p:cNvSpPr txBox="1"/>
            <p:nvPr/>
          </p:nvSpPr>
          <p:spPr>
            <a:xfrm rot="-5400000">
              <a:off x="6024562" y="5002530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6399A54A-54BB-F0B6-B53E-7D9379B57668}"/>
                </a:ext>
              </a:extLst>
            </p:cNvPr>
            <p:cNvSpPr txBox="1"/>
            <p:nvPr/>
          </p:nvSpPr>
          <p:spPr>
            <a:xfrm>
              <a:off x="7390457" y="4264580"/>
              <a:ext cx="1202055" cy="2438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380" name="Graphic 2">
              <a:extLst>
                <a:ext uri="{FF2B5EF4-FFF2-40B4-BE49-F238E27FC236}">
                  <a16:creationId xmlns:a16="http://schemas.microsoft.com/office/drawing/2014/main" id="{DC0822A8-67F1-6EAE-506A-276D06814722}"/>
                </a:ext>
              </a:extLst>
            </p:cNvPr>
            <p:cNvGrpSpPr/>
            <p:nvPr/>
          </p:nvGrpSpPr>
          <p:grpSpPr>
            <a:xfrm>
              <a:off x="6657975" y="4445000"/>
              <a:ext cx="2695575" cy="1339849"/>
              <a:chOff x="6657975" y="4445000"/>
              <a:chExt cx="2695575" cy="1339849"/>
            </a:xfrm>
            <a:solidFill>
              <a:srgbClr val="0072BD"/>
            </a:solidFill>
          </p:grpSpPr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B014BB9C-7CAD-2DD3-3EEE-15AC6504D353}"/>
                  </a:ext>
                </a:extLst>
              </p:cNvPr>
              <p:cNvSpPr/>
              <p:nvPr/>
            </p:nvSpPr>
            <p:spPr>
              <a:xfrm>
                <a:off x="6657975" y="5743575"/>
                <a:ext cx="2695575" cy="9525"/>
              </a:xfrm>
              <a:custGeom>
                <a:avLst/>
                <a:gdLst>
                  <a:gd name="connsiteX0" fmla="*/ 0 w 2695575"/>
                  <a:gd name="connsiteY0" fmla="*/ 0 h 9525"/>
                  <a:gd name="connsiteX1" fmla="*/ 2695575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0" y="0"/>
                    </a:moveTo>
                    <a:lnTo>
                      <a:pt x="26955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597C8AA1-EB7D-D5B5-7E73-BC0003F62B6A}"/>
                  </a:ext>
                </a:extLst>
              </p:cNvPr>
              <p:cNvSpPr/>
              <p:nvPr/>
            </p:nvSpPr>
            <p:spPr>
              <a:xfrm>
                <a:off x="6670611" y="5702300"/>
                <a:ext cx="82549" cy="82549"/>
              </a:xfrm>
              <a:custGeom>
                <a:avLst/>
                <a:gdLst>
                  <a:gd name="connsiteX0" fmla="*/ 41761 w 82549"/>
                  <a:gd name="connsiteY0" fmla="*/ 6908 h 82549"/>
                  <a:gd name="connsiteX1" fmla="*/ 76687 w 82549"/>
                  <a:gd name="connsiteY1" fmla="*/ 41834 h 82549"/>
                  <a:gd name="connsiteX2" fmla="*/ 76687 w 82549"/>
                  <a:gd name="connsiteY2" fmla="*/ 41834 h 82549"/>
                  <a:gd name="connsiteX3" fmla="*/ 41761 w 82549"/>
                  <a:gd name="connsiteY3" fmla="*/ 76759 h 82549"/>
                  <a:gd name="connsiteX4" fmla="*/ 6836 w 82549"/>
                  <a:gd name="connsiteY4" fmla="*/ 41834 h 82549"/>
                  <a:gd name="connsiteX5" fmla="*/ 41761 w 82549"/>
                  <a:gd name="connsiteY5" fmla="*/ 6908 h 82549"/>
                  <a:gd name="connsiteX6" fmla="*/ 41761 w 82549"/>
                  <a:gd name="connsiteY6" fmla="*/ 559 h 82549"/>
                  <a:gd name="connsiteX7" fmla="*/ 487 w 82549"/>
                  <a:gd name="connsiteY7" fmla="*/ 41834 h 82549"/>
                  <a:gd name="connsiteX8" fmla="*/ 41761 w 82549"/>
                  <a:gd name="connsiteY8" fmla="*/ 83108 h 82549"/>
                  <a:gd name="connsiteX9" fmla="*/ 83036 w 82549"/>
                  <a:gd name="connsiteY9" fmla="*/ 41834 h 82549"/>
                  <a:gd name="connsiteX10" fmla="*/ 83036 w 82549"/>
                  <a:gd name="connsiteY10" fmla="*/ 41834 h 82549"/>
                  <a:gd name="connsiteX11" fmla="*/ 4176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1" y="6908"/>
                    </a:moveTo>
                    <a:cubicBezTo>
                      <a:pt x="61049" y="6908"/>
                      <a:pt x="76687" y="22546"/>
                      <a:pt x="76687" y="41834"/>
                    </a:cubicBezTo>
                    <a:lnTo>
                      <a:pt x="76687" y="41834"/>
                    </a:lnTo>
                    <a:cubicBezTo>
                      <a:pt x="76687" y="61122"/>
                      <a:pt x="61049" y="76759"/>
                      <a:pt x="41761" y="76759"/>
                    </a:cubicBezTo>
                    <a:cubicBezTo>
                      <a:pt x="22473" y="76759"/>
                      <a:pt x="6836" y="61122"/>
                      <a:pt x="6836" y="41834"/>
                    </a:cubicBezTo>
                    <a:cubicBezTo>
                      <a:pt x="6836" y="22546"/>
                      <a:pt x="22473" y="6908"/>
                      <a:pt x="41761" y="6908"/>
                    </a:cubicBezTo>
                    <a:close/>
                    <a:moveTo>
                      <a:pt x="41761" y="559"/>
                    </a:moveTo>
                    <a:cubicBezTo>
                      <a:pt x="18966" y="559"/>
                      <a:pt x="487" y="19038"/>
                      <a:pt x="487" y="41834"/>
                    </a:cubicBezTo>
                    <a:cubicBezTo>
                      <a:pt x="487" y="64629"/>
                      <a:pt x="18966" y="83108"/>
                      <a:pt x="41761" y="83108"/>
                    </a:cubicBezTo>
                    <a:cubicBezTo>
                      <a:pt x="64557" y="83108"/>
                      <a:pt x="83036" y="64629"/>
                      <a:pt x="83036" y="41834"/>
                    </a:cubicBezTo>
                    <a:lnTo>
                      <a:pt x="83036" y="41834"/>
                    </a:lnTo>
                    <a:cubicBezTo>
                      <a:pt x="83036" y="19038"/>
                      <a:pt x="64557" y="559"/>
                      <a:pt x="4176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7B86EC3F-0F90-7D10-C66E-7FFF42CB6BFA}"/>
                  </a:ext>
                </a:extLst>
              </p:cNvPr>
              <p:cNvSpPr/>
              <p:nvPr/>
            </p:nvSpPr>
            <p:spPr>
              <a:xfrm>
                <a:off x="6697567" y="5702300"/>
                <a:ext cx="82549" cy="82549"/>
              </a:xfrm>
              <a:custGeom>
                <a:avLst/>
                <a:gdLst>
                  <a:gd name="connsiteX0" fmla="*/ 41764 w 82549"/>
                  <a:gd name="connsiteY0" fmla="*/ 6908 h 82549"/>
                  <a:gd name="connsiteX1" fmla="*/ 76689 w 82549"/>
                  <a:gd name="connsiteY1" fmla="*/ 41834 h 82549"/>
                  <a:gd name="connsiteX2" fmla="*/ 76689 w 82549"/>
                  <a:gd name="connsiteY2" fmla="*/ 41834 h 82549"/>
                  <a:gd name="connsiteX3" fmla="*/ 41764 w 82549"/>
                  <a:gd name="connsiteY3" fmla="*/ 76759 h 82549"/>
                  <a:gd name="connsiteX4" fmla="*/ 6839 w 82549"/>
                  <a:gd name="connsiteY4" fmla="*/ 41834 h 82549"/>
                  <a:gd name="connsiteX5" fmla="*/ 41764 w 82549"/>
                  <a:gd name="connsiteY5" fmla="*/ 6908 h 82549"/>
                  <a:gd name="connsiteX6" fmla="*/ 41764 w 82549"/>
                  <a:gd name="connsiteY6" fmla="*/ 559 h 82549"/>
                  <a:gd name="connsiteX7" fmla="*/ 489 w 82549"/>
                  <a:gd name="connsiteY7" fmla="*/ 41834 h 82549"/>
                  <a:gd name="connsiteX8" fmla="*/ 41764 w 82549"/>
                  <a:gd name="connsiteY8" fmla="*/ 83108 h 82549"/>
                  <a:gd name="connsiteX9" fmla="*/ 83039 w 82549"/>
                  <a:gd name="connsiteY9" fmla="*/ 41834 h 82549"/>
                  <a:gd name="connsiteX10" fmla="*/ 83039 w 82549"/>
                  <a:gd name="connsiteY10" fmla="*/ 41834 h 82549"/>
                  <a:gd name="connsiteX11" fmla="*/ 4176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4" y="6908"/>
                    </a:moveTo>
                    <a:cubicBezTo>
                      <a:pt x="61052" y="6908"/>
                      <a:pt x="76689" y="22546"/>
                      <a:pt x="76689" y="41834"/>
                    </a:cubicBezTo>
                    <a:lnTo>
                      <a:pt x="76689" y="41834"/>
                    </a:lnTo>
                    <a:cubicBezTo>
                      <a:pt x="76689" y="61122"/>
                      <a:pt x="61052" y="76759"/>
                      <a:pt x="41764" y="76759"/>
                    </a:cubicBezTo>
                    <a:cubicBezTo>
                      <a:pt x="22476" y="76759"/>
                      <a:pt x="6839" y="61122"/>
                      <a:pt x="6839" y="41834"/>
                    </a:cubicBezTo>
                    <a:cubicBezTo>
                      <a:pt x="6839" y="22546"/>
                      <a:pt x="22476" y="6908"/>
                      <a:pt x="41764" y="6908"/>
                    </a:cubicBezTo>
                    <a:close/>
                    <a:moveTo>
                      <a:pt x="41764" y="559"/>
                    </a:moveTo>
                    <a:cubicBezTo>
                      <a:pt x="18969" y="559"/>
                      <a:pt x="489" y="19038"/>
                      <a:pt x="489" y="41834"/>
                    </a:cubicBezTo>
                    <a:cubicBezTo>
                      <a:pt x="489" y="64629"/>
                      <a:pt x="18969" y="83108"/>
                      <a:pt x="41764" y="83108"/>
                    </a:cubicBezTo>
                    <a:cubicBezTo>
                      <a:pt x="64559" y="83108"/>
                      <a:pt x="83039" y="64629"/>
                      <a:pt x="83039" y="41834"/>
                    </a:cubicBezTo>
                    <a:lnTo>
                      <a:pt x="83039" y="41834"/>
                    </a:lnTo>
                    <a:cubicBezTo>
                      <a:pt x="83039" y="19038"/>
                      <a:pt x="64559" y="559"/>
                      <a:pt x="4176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5DE3E3F-B428-C70A-6D43-0D1681A45FE6}"/>
                  </a:ext>
                </a:extLst>
              </p:cNvPr>
              <p:cNvSpPr/>
              <p:nvPr/>
            </p:nvSpPr>
            <p:spPr>
              <a:xfrm>
                <a:off x="6724523" y="5702300"/>
                <a:ext cx="82549" cy="82549"/>
              </a:xfrm>
              <a:custGeom>
                <a:avLst/>
                <a:gdLst>
                  <a:gd name="connsiteX0" fmla="*/ 41767 w 82549"/>
                  <a:gd name="connsiteY0" fmla="*/ 6908 h 82549"/>
                  <a:gd name="connsiteX1" fmla="*/ 76692 w 82549"/>
                  <a:gd name="connsiteY1" fmla="*/ 41834 h 82549"/>
                  <a:gd name="connsiteX2" fmla="*/ 76692 w 82549"/>
                  <a:gd name="connsiteY2" fmla="*/ 41834 h 82549"/>
                  <a:gd name="connsiteX3" fmla="*/ 41767 w 82549"/>
                  <a:gd name="connsiteY3" fmla="*/ 76759 h 82549"/>
                  <a:gd name="connsiteX4" fmla="*/ 6842 w 82549"/>
                  <a:gd name="connsiteY4" fmla="*/ 41834 h 82549"/>
                  <a:gd name="connsiteX5" fmla="*/ 41767 w 82549"/>
                  <a:gd name="connsiteY5" fmla="*/ 6908 h 82549"/>
                  <a:gd name="connsiteX6" fmla="*/ 41767 w 82549"/>
                  <a:gd name="connsiteY6" fmla="*/ 559 h 82549"/>
                  <a:gd name="connsiteX7" fmla="*/ 492 w 82549"/>
                  <a:gd name="connsiteY7" fmla="*/ 41834 h 82549"/>
                  <a:gd name="connsiteX8" fmla="*/ 41767 w 82549"/>
                  <a:gd name="connsiteY8" fmla="*/ 83108 h 82549"/>
                  <a:gd name="connsiteX9" fmla="*/ 83042 w 82549"/>
                  <a:gd name="connsiteY9" fmla="*/ 41834 h 82549"/>
                  <a:gd name="connsiteX10" fmla="*/ 83042 w 82549"/>
                  <a:gd name="connsiteY10" fmla="*/ 41834 h 82549"/>
                  <a:gd name="connsiteX11" fmla="*/ 4176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908"/>
                    </a:moveTo>
                    <a:cubicBezTo>
                      <a:pt x="61055" y="6908"/>
                      <a:pt x="76692" y="22546"/>
                      <a:pt x="76692" y="41834"/>
                    </a:cubicBezTo>
                    <a:lnTo>
                      <a:pt x="76692" y="41834"/>
                    </a:lnTo>
                    <a:cubicBezTo>
                      <a:pt x="76692" y="61122"/>
                      <a:pt x="61055" y="76759"/>
                      <a:pt x="41767" y="76759"/>
                    </a:cubicBezTo>
                    <a:cubicBezTo>
                      <a:pt x="22479" y="76759"/>
                      <a:pt x="6842" y="61122"/>
                      <a:pt x="6842" y="41834"/>
                    </a:cubicBezTo>
                    <a:cubicBezTo>
                      <a:pt x="6842" y="22546"/>
                      <a:pt x="22479" y="6908"/>
                      <a:pt x="41767" y="6908"/>
                    </a:cubicBezTo>
                    <a:close/>
                    <a:moveTo>
                      <a:pt x="41767" y="559"/>
                    </a:moveTo>
                    <a:cubicBezTo>
                      <a:pt x="18972" y="559"/>
                      <a:pt x="492" y="19038"/>
                      <a:pt x="492" y="41834"/>
                    </a:cubicBezTo>
                    <a:cubicBezTo>
                      <a:pt x="492" y="64629"/>
                      <a:pt x="18972" y="83108"/>
                      <a:pt x="41767" y="83108"/>
                    </a:cubicBezTo>
                    <a:cubicBezTo>
                      <a:pt x="64562" y="83108"/>
                      <a:pt x="83042" y="64629"/>
                      <a:pt x="83042" y="41834"/>
                    </a:cubicBezTo>
                    <a:lnTo>
                      <a:pt x="83042" y="41834"/>
                    </a:lnTo>
                    <a:cubicBezTo>
                      <a:pt x="83042" y="19038"/>
                      <a:pt x="64562" y="559"/>
                      <a:pt x="4176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6973AB96-FA66-E3C0-FC01-F429A31F4AE4}"/>
                  </a:ext>
                </a:extLst>
              </p:cNvPr>
              <p:cNvSpPr/>
              <p:nvPr/>
            </p:nvSpPr>
            <p:spPr>
              <a:xfrm>
                <a:off x="6751479" y="5702300"/>
                <a:ext cx="82549" cy="82549"/>
              </a:xfrm>
              <a:custGeom>
                <a:avLst/>
                <a:gdLst>
                  <a:gd name="connsiteX0" fmla="*/ 41770 w 82549"/>
                  <a:gd name="connsiteY0" fmla="*/ 6908 h 82549"/>
                  <a:gd name="connsiteX1" fmla="*/ 76695 w 82549"/>
                  <a:gd name="connsiteY1" fmla="*/ 41834 h 82549"/>
                  <a:gd name="connsiteX2" fmla="*/ 76695 w 82549"/>
                  <a:gd name="connsiteY2" fmla="*/ 41834 h 82549"/>
                  <a:gd name="connsiteX3" fmla="*/ 41770 w 82549"/>
                  <a:gd name="connsiteY3" fmla="*/ 76759 h 82549"/>
                  <a:gd name="connsiteX4" fmla="*/ 6845 w 82549"/>
                  <a:gd name="connsiteY4" fmla="*/ 41834 h 82549"/>
                  <a:gd name="connsiteX5" fmla="*/ 41770 w 82549"/>
                  <a:gd name="connsiteY5" fmla="*/ 6908 h 82549"/>
                  <a:gd name="connsiteX6" fmla="*/ 41770 w 82549"/>
                  <a:gd name="connsiteY6" fmla="*/ 559 h 82549"/>
                  <a:gd name="connsiteX7" fmla="*/ 495 w 82549"/>
                  <a:gd name="connsiteY7" fmla="*/ 41834 h 82549"/>
                  <a:gd name="connsiteX8" fmla="*/ 41770 w 82549"/>
                  <a:gd name="connsiteY8" fmla="*/ 83108 h 82549"/>
                  <a:gd name="connsiteX9" fmla="*/ 83045 w 82549"/>
                  <a:gd name="connsiteY9" fmla="*/ 41834 h 82549"/>
                  <a:gd name="connsiteX10" fmla="*/ 83045 w 82549"/>
                  <a:gd name="connsiteY10" fmla="*/ 41834 h 82549"/>
                  <a:gd name="connsiteX11" fmla="*/ 4177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908"/>
                    </a:moveTo>
                    <a:cubicBezTo>
                      <a:pt x="61058" y="6908"/>
                      <a:pt x="76695" y="22546"/>
                      <a:pt x="76695" y="41834"/>
                    </a:cubicBezTo>
                    <a:lnTo>
                      <a:pt x="76695" y="41834"/>
                    </a:lnTo>
                    <a:cubicBezTo>
                      <a:pt x="76695" y="61122"/>
                      <a:pt x="61058" y="76759"/>
                      <a:pt x="41770" y="76759"/>
                    </a:cubicBezTo>
                    <a:cubicBezTo>
                      <a:pt x="22482" y="76759"/>
                      <a:pt x="6845" y="61122"/>
                      <a:pt x="6845" y="41834"/>
                    </a:cubicBezTo>
                    <a:cubicBezTo>
                      <a:pt x="6845" y="22546"/>
                      <a:pt x="22482" y="6908"/>
                      <a:pt x="41770" y="6908"/>
                    </a:cubicBezTo>
                    <a:close/>
                    <a:moveTo>
                      <a:pt x="41770" y="559"/>
                    </a:moveTo>
                    <a:cubicBezTo>
                      <a:pt x="18975" y="559"/>
                      <a:pt x="495" y="19038"/>
                      <a:pt x="495" y="41834"/>
                    </a:cubicBezTo>
                    <a:cubicBezTo>
                      <a:pt x="495" y="64629"/>
                      <a:pt x="18975" y="83108"/>
                      <a:pt x="41770" y="83108"/>
                    </a:cubicBezTo>
                    <a:cubicBezTo>
                      <a:pt x="64565" y="83108"/>
                      <a:pt x="83045" y="64629"/>
                      <a:pt x="83045" y="41834"/>
                    </a:cubicBezTo>
                    <a:lnTo>
                      <a:pt x="83045" y="41834"/>
                    </a:lnTo>
                    <a:cubicBezTo>
                      <a:pt x="83045" y="19038"/>
                      <a:pt x="64565" y="559"/>
                      <a:pt x="4177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7BEB342E-25F2-AB15-CCCF-FCDE644A3208}"/>
                  </a:ext>
                </a:extLst>
              </p:cNvPr>
              <p:cNvSpPr/>
              <p:nvPr/>
            </p:nvSpPr>
            <p:spPr>
              <a:xfrm>
                <a:off x="6778434" y="5702300"/>
                <a:ext cx="82549" cy="82549"/>
              </a:xfrm>
              <a:custGeom>
                <a:avLst/>
                <a:gdLst>
                  <a:gd name="connsiteX0" fmla="*/ 41773 w 82549"/>
                  <a:gd name="connsiteY0" fmla="*/ 6908 h 82549"/>
                  <a:gd name="connsiteX1" fmla="*/ 76698 w 82549"/>
                  <a:gd name="connsiteY1" fmla="*/ 41834 h 82549"/>
                  <a:gd name="connsiteX2" fmla="*/ 76698 w 82549"/>
                  <a:gd name="connsiteY2" fmla="*/ 41834 h 82549"/>
                  <a:gd name="connsiteX3" fmla="*/ 41773 w 82549"/>
                  <a:gd name="connsiteY3" fmla="*/ 76759 h 82549"/>
                  <a:gd name="connsiteX4" fmla="*/ 6847 w 82549"/>
                  <a:gd name="connsiteY4" fmla="*/ 41834 h 82549"/>
                  <a:gd name="connsiteX5" fmla="*/ 41773 w 82549"/>
                  <a:gd name="connsiteY5" fmla="*/ 6908 h 82549"/>
                  <a:gd name="connsiteX6" fmla="*/ 41773 w 82549"/>
                  <a:gd name="connsiteY6" fmla="*/ 559 h 82549"/>
                  <a:gd name="connsiteX7" fmla="*/ 498 w 82549"/>
                  <a:gd name="connsiteY7" fmla="*/ 41834 h 82549"/>
                  <a:gd name="connsiteX8" fmla="*/ 41773 w 82549"/>
                  <a:gd name="connsiteY8" fmla="*/ 83108 h 82549"/>
                  <a:gd name="connsiteX9" fmla="*/ 83047 w 82549"/>
                  <a:gd name="connsiteY9" fmla="*/ 41834 h 82549"/>
                  <a:gd name="connsiteX10" fmla="*/ 83047 w 82549"/>
                  <a:gd name="connsiteY10" fmla="*/ 41834 h 82549"/>
                  <a:gd name="connsiteX11" fmla="*/ 4177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3" y="6908"/>
                    </a:moveTo>
                    <a:cubicBezTo>
                      <a:pt x="61061" y="6908"/>
                      <a:pt x="76698" y="22546"/>
                      <a:pt x="76698" y="41834"/>
                    </a:cubicBezTo>
                    <a:lnTo>
                      <a:pt x="76698" y="41834"/>
                    </a:lnTo>
                    <a:cubicBezTo>
                      <a:pt x="76698" y="61122"/>
                      <a:pt x="61061" y="76759"/>
                      <a:pt x="41773" y="76759"/>
                    </a:cubicBezTo>
                    <a:cubicBezTo>
                      <a:pt x="22485" y="76759"/>
                      <a:pt x="6847" y="61122"/>
                      <a:pt x="6847" y="41834"/>
                    </a:cubicBezTo>
                    <a:cubicBezTo>
                      <a:pt x="6847" y="22546"/>
                      <a:pt x="22485" y="6908"/>
                      <a:pt x="41773" y="6908"/>
                    </a:cubicBezTo>
                    <a:close/>
                    <a:moveTo>
                      <a:pt x="41773" y="559"/>
                    </a:moveTo>
                    <a:cubicBezTo>
                      <a:pt x="18977" y="559"/>
                      <a:pt x="498" y="19038"/>
                      <a:pt x="498" y="41834"/>
                    </a:cubicBezTo>
                    <a:cubicBezTo>
                      <a:pt x="498" y="64629"/>
                      <a:pt x="18977" y="83108"/>
                      <a:pt x="41773" y="83108"/>
                    </a:cubicBezTo>
                    <a:cubicBezTo>
                      <a:pt x="64568" y="83108"/>
                      <a:pt x="83047" y="64629"/>
                      <a:pt x="83047" y="41834"/>
                    </a:cubicBezTo>
                    <a:lnTo>
                      <a:pt x="83047" y="41834"/>
                    </a:lnTo>
                    <a:cubicBezTo>
                      <a:pt x="83047" y="19038"/>
                      <a:pt x="64568" y="559"/>
                      <a:pt x="4177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0A560E23-86A6-8CE0-305F-8D6165D60ADC}"/>
                  </a:ext>
                </a:extLst>
              </p:cNvPr>
              <p:cNvSpPr/>
              <p:nvPr/>
            </p:nvSpPr>
            <p:spPr>
              <a:xfrm>
                <a:off x="6805390" y="5702300"/>
                <a:ext cx="82549" cy="82549"/>
              </a:xfrm>
              <a:custGeom>
                <a:avLst/>
                <a:gdLst>
                  <a:gd name="connsiteX0" fmla="*/ 41775 w 82549"/>
                  <a:gd name="connsiteY0" fmla="*/ 6908 h 82549"/>
                  <a:gd name="connsiteX1" fmla="*/ 76701 w 82549"/>
                  <a:gd name="connsiteY1" fmla="*/ 41834 h 82549"/>
                  <a:gd name="connsiteX2" fmla="*/ 76701 w 82549"/>
                  <a:gd name="connsiteY2" fmla="*/ 41834 h 82549"/>
                  <a:gd name="connsiteX3" fmla="*/ 41775 w 82549"/>
                  <a:gd name="connsiteY3" fmla="*/ 76759 h 82549"/>
                  <a:gd name="connsiteX4" fmla="*/ 6850 w 82549"/>
                  <a:gd name="connsiteY4" fmla="*/ 41834 h 82549"/>
                  <a:gd name="connsiteX5" fmla="*/ 41775 w 82549"/>
                  <a:gd name="connsiteY5" fmla="*/ 6908 h 82549"/>
                  <a:gd name="connsiteX6" fmla="*/ 41775 w 82549"/>
                  <a:gd name="connsiteY6" fmla="*/ 559 h 82549"/>
                  <a:gd name="connsiteX7" fmla="*/ 501 w 82549"/>
                  <a:gd name="connsiteY7" fmla="*/ 41834 h 82549"/>
                  <a:gd name="connsiteX8" fmla="*/ 41775 w 82549"/>
                  <a:gd name="connsiteY8" fmla="*/ 83108 h 82549"/>
                  <a:gd name="connsiteX9" fmla="*/ 83050 w 82549"/>
                  <a:gd name="connsiteY9" fmla="*/ 41834 h 82549"/>
                  <a:gd name="connsiteX10" fmla="*/ 83050 w 82549"/>
                  <a:gd name="connsiteY10" fmla="*/ 41834 h 82549"/>
                  <a:gd name="connsiteX11" fmla="*/ 4177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908"/>
                    </a:moveTo>
                    <a:cubicBezTo>
                      <a:pt x="61064" y="6908"/>
                      <a:pt x="76701" y="22546"/>
                      <a:pt x="76701" y="41834"/>
                    </a:cubicBezTo>
                    <a:lnTo>
                      <a:pt x="76701" y="41834"/>
                    </a:lnTo>
                    <a:cubicBezTo>
                      <a:pt x="76701" y="61122"/>
                      <a:pt x="61064" y="76759"/>
                      <a:pt x="41775" y="76759"/>
                    </a:cubicBezTo>
                    <a:cubicBezTo>
                      <a:pt x="22487" y="76759"/>
                      <a:pt x="6850" y="61122"/>
                      <a:pt x="6850" y="41834"/>
                    </a:cubicBezTo>
                    <a:cubicBezTo>
                      <a:pt x="6850" y="22546"/>
                      <a:pt x="22487" y="6908"/>
                      <a:pt x="41775" y="6908"/>
                    </a:cubicBezTo>
                    <a:close/>
                    <a:moveTo>
                      <a:pt x="41775" y="559"/>
                    </a:moveTo>
                    <a:cubicBezTo>
                      <a:pt x="18980" y="559"/>
                      <a:pt x="501" y="19038"/>
                      <a:pt x="501" y="41834"/>
                    </a:cubicBezTo>
                    <a:cubicBezTo>
                      <a:pt x="501" y="64629"/>
                      <a:pt x="18980" y="83108"/>
                      <a:pt x="41775" y="83108"/>
                    </a:cubicBezTo>
                    <a:cubicBezTo>
                      <a:pt x="64571" y="83108"/>
                      <a:pt x="83050" y="64629"/>
                      <a:pt x="83050" y="41834"/>
                    </a:cubicBezTo>
                    <a:lnTo>
                      <a:pt x="83050" y="41834"/>
                    </a:lnTo>
                    <a:cubicBezTo>
                      <a:pt x="83050" y="19038"/>
                      <a:pt x="64571" y="559"/>
                      <a:pt x="4177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C6570C9E-BA09-B41A-8ECC-340C370E6C56}"/>
                  </a:ext>
                </a:extLst>
              </p:cNvPr>
              <p:cNvSpPr/>
              <p:nvPr/>
            </p:nvSpPr>
            <p:spPr>
              <a:xfrm>
                <a:off x="6832346" y="5702300"/>
                <a:ext cx="82549" cy="82549"/>
              </a:xfrm>
              <a:custGeom>
                <a:avLst/>
                <a:gdLst>
                  <a:gd name="connsiteX0" fmla="*/ 41778 w 82549"/>
                  <a:gd name="connsiteY0" fmla="*/ 6908 h 82549"/>
                  <a:gd name="connsiteX1" fmla="*/ 76704 w 82549"/>
                  <a:gd name="connsiteY1" fmla="*/ 41834 h 82549"/>
                  <a:gd name="connsiteX2" fmla="*/ 76704 w 82549"/>
                  <a:gd name="connsiteY2" fmla="*/ 41834 h 82549"/>
                  <a:gd name="connsiteX3" fmla="*/ 41778 w 82549"/>
                  <a:gd name="connsiteY3" fmla="*/ 76759 h 82549"/>
                  <a:gd name="connsiteX4" fmla="*/ 6853 w 82549"/>
                  <a:gd name="connsiteY4" fmla="*/ 41834 h 82549"/>
                  <a:gd name="connsiteX5" fmla="*/ 41778 w 82549"/>
                  <a:gd name="connsiteY5" fmla="*/ 6908 h 82549"/>
                  <a:gd name="connsiteX6" fmla="*/ 41778 w 82549"/>
                  <a:gd name="connsiteY6" fmla="*/ 559 h 82549"/>
                  <a:gd name="connsiteX7" fmla="*/ 504 w 82549"/>
                  <a:gd name="connsiteY7" fmla="*/ 41834 h 82549"/>
                  <a:gd name="connsiteX8" fmla="*/ 41778 w 82549"/>
                  <a:gd name="connsiteY8" fmla="*/ 83108 h 82549"/>
                  <a:gd name="connsiteX9" fmla="*/ 83053 w 82549"/>
                  <a:gd name="connsiteY9" fmla="*/ 41834 h 82549"/>
                  <a:gd name="connsiteX10" fmla="*/ 83053 w 82549"/>
                  <a:gd name="connsiteY10" fmla="*/ 41834 h 82549"/>
                  <a:gd name="connsiteX11" fmla="*/ 4177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908"/>
                    </a:moveTo>
                    <a:cubicBezTo>
                      <a:pt x="61066" y="6908"/>
                      <a:pt x="76704" y="22546"/>
                      <a:pt x="76704" y="41834"/>
                    </a:cubicBezTo>
                    <a:lnTo>
                      <a:pt x="76704" y="41834"/>
                    </a:lnTo>
                    <a:cubicBezTo>
                      <a:pt x="76704" y="61122"/>
                      <a:pt x="61066" y="76759"/>
                      <a:pt x="41778" y="76759"/>
                    </a:cubicBezTo>
                    <a:cubicBezTo>
                      <a:pt x="22490" y="76759"/>
                      <a:pt x="6853" y="61122"/>
                      <a:pt x="6853" y="41834"/>
                    </a:cubicBezTo>
                    <a:cubicBezTo>
                      <a:pt x="6853" y="22546"/>
                      <a:pt x="22490" y="6908"/>
                      <a:pt x="41778" y="6908"/>
                    </a:cubicBezTo>
                    <a:close/>
                    <a:moveTo>
                      <a:pt x="41778" y="559"/>
                    </a:moveTo>
                    <a:cubicBezTo>
                      <a:pt x="18983" y="559"/>
                      <a:pt x="504" y="19038"/>
                      <a:pt x="504" y="41834"/>
                    </a:cubicBezTo>
                    <a:cubicBezTo>
                      <a:pt x="504" y="64629"/>
                      <a:pt x="18983" y="83108"/>
                      <a:pt x="41778" y="83108"/>
                    </a:cubicBezTo>
                    <a:cubicBezTo>
                      <a:pt x="64574" y="83108"/>
                      <a:pt x="83053" y="64629"/>
                      <a:pt x="83053" y="41834"/>
                    </a:cubicBezTo>
                    <a:lnTo>
                      <a:pt x="83053" y="41834"/>
                    </a:lnTo>
                    <a:cubicBezTo>
                      <a:pt x="83053" y="19038"/>
                      <a:pt x="64574" y="559"/>
                      <a:pt x="4177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91D99F45-072B-7615-9E8E-4C9C3FE65878}"/>
                  </a:ext>
                </a:extLst>
              </p:cNvPr>
              <p:cNvSpPr/>
              <p:nvPr/>
            </p:nvSpPr>
            <p:spPr>
              <a:xfrm>
                <a:off x="6859302" y="5702300"/>
                <a:ext cx="82549" cy="82549"/>
              </a:xfrm>
              <a:custGeom>
                <a:avLst/>
                <a:gdLst>
                  <a:gd name="connsiteX0" fmla="*/ 41781 w 82549"/>
                  <a:gd name="connsiteY0" fmla="*/ 6908 h 82549"/>
                  <a:gd name="connsiteX1" fmla="*/ 76706 w 82549"/>
                  <a:gd name="connsiteY1" fmla="*/ 41834 h 82549"/>
                  <a:gd name="connsiteX2" fmla="*/ 76706 w 82549"/>
                  <a:gd name="connsiteY2" fmla="*/ 41834 h 82549"/>
                  <a:gd name="connsiteX3" fmla="*/ 41781 w 82549"/>
                  <a:gd name="connsiteY3" fmla="*/ 76759 h 82549"/>
                  <a:gd name="connsiteX4" fmla="*/ 6856 w 82549"/>
                  <a:gd name="connsiteY4" fmla="*/ 41834 h 82549"/>
                  <a:gd name="connsiteX5" fmla="*/ 41781 w 82549"/>
                  <a:gd name="connsiteY5" fmla="*/ 6908 h 82549"/>
                  <a:gd name="connsiteX6" fmla="*/ 41781 w 82549"/>
                  <a:gd name="connsiteY6" fmla="*/ 559 h 82549"/>
                  <a:gd name="connsiteX7" fmla="*/ 506 w 82549"/>
                  <a:gd name="connsiteY7" fmla="*/ 41834 h 82549"/>
                  <a:gd name="connsiteX8" fmla="*/ 41781 w 82549"/>
                  <a:gd name="connsiteY8" fmla="*/ 83108 h 82549"/>
                  <a:gd name="connsiteX9" fmla="*/ 83056 w 82549"/>
                  <a:gd name="connsiteY9" fmla="*/ 41834 h 82549"/>
                  <a:gd name="connsiteX10" fmla="*/ 83056 w 82549"/>
                  <a:gd name="connsiteY10" fmla="*/ 41834 h 82549"/>
                  <a:gd name="connsiteX11" fmla="*/ 4178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1" y="6908"/>
                    </a:moveTo>
                    <a:cubicBezTo>
                      <a:pt x="61069" y="6908"/>
                      <a:pt x="76706" y="22546"/>
                      <a:pt x="76706" y="41834"/>
                    </a:cubicBezTo>
                    <a:lnTo>
                      <a:pt x="76706" y="41834"/>
                    </a:lnTo>
                    <a:cubicBezTo>
                      <a:pt x="76706" y="61122"/>
                      <a:pt x="61069" y="76759"/>
                      <a:pt x="41781" y="76759"/>
                    </a:cubicBezTo>
                    <a:cubicBezTo>
                      <a:pt x="22493" y="76759"/>
                      <a:pt x="6856" y="61122"/>
                      <a:pt x="6856" y="41834"/>
                    </a:cubicBezTo>
                    <a:cubicBezTo>
                      <a:pt x="6856" y="22546"/>
                      <a:pt x="22493" y="6908"/>
                      <a:pt x="41781" y="6908"/>
                    </a:cubicBezTo>
                    <a:close/>
                    <a:moveTo>
                      <a:pt x="41781" y="559"/>
                    </a:moveTo>
                    <a:cubicBezTo>
                      <a:pt x="18986" y="559"/>
                      <a:pt x="506" y="19038"/>
                      <a:pt x="506" y="41834"/>
                    </a:cubicBezTo>
                    <a:cubicBezTo>
                      <a:pt x="506" y="64629"/>
                      <a:pt x="18986" y="83108"/>
                      <a:pt x="41781" y="83108"/>
                    </a:cubicBezTo>
                    <a:cubicBezTo>
                      <a:pt x="64576" y="83108"/>
                      <a:pt x="83056" y="64629"/>
                      <a:pt x="83056" y="41834"/>
                    </a:cubicBezTo>
                    <a:lnTo>
                      <a:pt x="83056" y="41834"/>
                    </a:lnTo>
                    <a:cubicBezTo>
                      <a:pt x="83056" y="19038"/>
                      <a:pt x="64576" y="559"/>
                      <a:pt x="4178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8F74F69-3143-C3F9-1B11-8008CB2ECEF9}"/>
                  </a:ext>
                </a:extLst>
              </p:cNvPr>
              <p:cNvSpPr/>
              <p:nvPr/>
            </p:nvSpPr>
            <p:spPr>
              <a:xfrm>
                <a:off x="6886257" y="5702300"/>
                <a:ext cx="82549" cy="82549"/>
              </a:xfrm>
              <a:custGeom>
                <a:avLst/>
                <a:gdLst>
                  <a:gd name="connsiteX0" fmla="*/ 41784 w 82549"/>
                  <a:gd name="connsiteY0" fmla="*/ 6908 h 82549"/>
                  <a:gd name="connsiteX1" fmla="*/ 76709 w 82549"/>
                  <a:gd name="connsiteY1" fmla="*/ 41834 h 82549"/>
                  <a:gd name="connsiteX2" fmla="*/ 76709 w 82549"/>
                  <a:gd name="connsiteY2" fmla="*/ 41834 h 82549"/>
                  <a:gd name="connsiteX3" fmla="*/ 41784 w 82549"/>
                  <a:gd name="connsiteY3" fmla="*/ 76759 h 82549"/>
                  <a:gd name="connsiteX4" fmla="*/ 6859 w 82549"/>
                  <a:gd name="connsiteY4" fmla="*/ 41834 h 82549"/>
                  <a:gd name="connsiteX5" fmla="*/ 41784 w 82549"/>
                  <a:gd name="connsiteY5" fmla="*/ 6908 h 82549"/>
                  <a:gd name="connsiteX6" fmla="*/ 41784 w 82549"/>
                  <a:gd name="connsiteY6" fmla="*/ 559 h 82549"/>
                  <a:gd name="connsiteX7" fmla="*/ 509 w 82549"/>
                  <a:gd name="connsiteY7" fmla="*/ 41834 h 82549"/>
                  <a:gd name="connsiteX8" fmla="*/ 41784 w 82549"/>
                  <a:gd name="connsiteY8" fmla="*/ 83108 h 82549"/>
                  <a:gd name="connsiteX9" fmla="*/ 83059 w 82549"/>
                  <a:gd name="connsiteY9" fmla="*/ 41834 h 82549"/>
                  <a:gd name="connsiteX10" fmla="*/ 83059 w 82549"/>
                  <a:gd name="connsiteY10" fmla="*/ 41834 h 82549"/>
                  <a:gd name="connsiteX11" fmla="*/ 4178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4" y="6908"/>
                    </a:moveTo>
                    <a:cubicBezTo>
                      <a:pt x="61072" y="6908"/>
                      <a:pt x="76709" y="22546"/>
                      <a:pt x="76709" y="41834"/>
                    </a:cubicBezTo>
                    <a:lnTo>
                      <a:pt x="76709" y="41834"/>
                    </a:lnTo>
                    <a:cubicBezTo>
                      <a:pt x="76709" y="61122"/>
                      <a:pt x="61072" y="76759"/>
                      <a:pt x="41784" y="76759"/>
                    </a:cubicBezTo>
                    <a:cubicBezTo>
                      <a:pt x="22496" y="76759"/>
                      <a:pt x="6859" y="61122"/>
                      <a:pt x="6859" y="41834"/>
                    </a:cubicBezTo>
                    <a:cubicBezTo>
                      <a:pt x="6859" y="22546"/>
                      <a:pt x="22496" y="6908"/>
                      <a:pt x="41784" y="6908"/>
                    </a:cubicBezTo>
                    <a:close/>
                    <a:moveTo>
                      <a:pt x="41784" y="559"/>
                    </a:moveTo>
                    <a:cubicBezTo>
                      <a:pt x="18989" y="559"/>
                      <a:pt x="509" y="19038"/>
                      <a:pt x="509" y="41834"/>
                    </a:cubicBezTo>
                    <a:cubicBezTo>
                      <a:pt x="509" y="64629"/>
                      <a:pt x="18989" y="83108"/>
                      <a:pt x="41784" y="83108"/>
                    </a:cubicBezTo>
                    <a:cubicBezTo>
                      <a:pt x="64579" y="83108"/>
                      <a:pt x="83059" y="64629"/>
                      <a:pt x="83059" y="41834"/>
                    </a:cubicBezTo>
                    <a:lnTo>
                      <a:pt x="83059" y="41834"/>
                    </a:lnTo>
                    <a:cubicBezTo>
                      <a:pt x="83059" y="19038"/>
                      <a:pt x="64579" y="559"/>
                      <a:pt x="4178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5CFF9DC3-5DD5-04CF-E996-9EFDB5AD901B}"/>
                  </a:ext>
                </a:extLst>
              </p:cNvPr>
              <p:cNvSpPr/>
              <p:nvPr/>
            </p:nvSpPr>
            <p:spPr>
              <a:xfrm>
                <a:off x="6913213" y="5702300"/>
                <a:ext cx="82549" cy="82549"/>
              </a:xfrm>
              <a:custGeom>
                <a:avLst/>
                <a:gdLst>
                  <a:gd name="connsiteX0" fmla="*/ 41787 w 82549"/>
                  <a:gd name="connsiteY0" fmla="*/ 6908 h 82549"/>
                  <a:gd name="connsiteX1" fmla="*/ 76712 w 82549"/>
                  <a:gd name="connsiteY1" fmla="*/ 41834 h 82549"/>
                  <a:gd name="connsiteX2" fmla="*/ 76712 w 82549"/>
                  <a:gd name="connsiteY2" fmla="*/ 41834 h 82549"/>
                  <a:gd name="connsiteX3" fmla="*/ 41787 w 82549"/>
                  <a:gd name="connsiteY3" fmla="*/ 76759 h 82549"/>
                  <a:gd name="connsiteX4" fmla="*/ 6861 w 82549"/>
                  <a:gd name="connsiteY4" fmla="*/ 41834 h 82549"/>
                  <a:gd name="connsiteX5" fmla="*/ 41787 w 82549"/>
                  <a:gd name="connsiteY5" fmla="*/ 6908 h 82549"/>
                  <a:gd name="connsiteX6" fmla="*/ 41787 w 82549"/>
                  <a:gd name="connsiteY6" fmla="*/ 559 h 82549"/>
                  <a:gd name="connsiteX7" fmla="*/ 512 w 82549"/>
                  <a:gd name="connsiteY7" fmla="*/ 41834 h 82549"/>
                  <a:gd name="connsiteX8" fmla="*/ 41787 w 82549"/>
                  <a:gd name="connsiteY8" fmla="*/ 83108 h 82549"/>
                  <a:gd name="connsiteX9" fmla="*/ 83062 w 82549"/>
                  <a:gd name="connsiteY9" fmla="*/ 41834 h 82549"/>
                  <a:gd name="connsiteX10" fmla="*/ 83062 w 82549"/>
                  <a:gd name="connsiteY10" fmla="*/ 41834 h 82549"/>
                  <a:gd name="connsiteX11" fmla="*/ 4178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7" y="6908"/>
                    </a:moveTo>
                    <a:cubicBezTo>
                      <a:pt x="61075" y="6908"/>
                      <a:pt x="76712" y="22546"/>
                      <a:pt x="76712" y="41834"/>
                    </a:cubicBezTo>
                    <a:lnTo>
                      <a:pt x="76712" y="41834"/>
                    </a:lnTo>
                    <a:cubicBezTo>
                      <a:pt x="76712" y="61122"/>
                      <a:pt x="61075" y="76759"/>
                      <a:pt x="41787" y="76759"/>
                    </a:cubicBezTo>
                    <a:cubicBezTo>
                      <a:pt x="22499" y="76759"/>
                      <a:pt x="6861" y="61122"/>
                      <a:pt x="6861" y="41834"/>
                    </a:cubicBezTo>
                    <a:cubicBezTo>
                      <a:pt x="6861" y="22546"/>
                      <a:pt x="22499" y="6908"/>
                      <a:pt x="41787" y="6908"/>
                    </a:cubicBezTo>
                    <a:close/>
                    <a:moveTo>
                      <a:pt x="41787" y="559"/>
                    </a:moveTo>
                    <a:cubicBezTo>
                      <a:pt x="18992" y="559"/>
                      <a:pt x="512" y="19038"/>
                      <a:pt x="512" y="41834"/>
                    </a:cubicBezTo>
                    <a:cubicBezTo>
                      <a:pt x="512" y="64629"/>
                      <a:pt x="18992" y="83108"/>
                      <a:pt x="41787" y="83108"/>
                    </a:cubicBezTo>
                    <a:cubicBezTo>
                      <a:pt x="64582" y="83108"/>
                      <a:pt x="83062" y="64629"/>
                      <a:pt x="83062" y="41834"/>
                    </a:cubicBezTo>
                    <a:lnTo>
                      <a:pt x="83062" y="41834"/>
                    </a:lnTo>
                    <a:cubicBezTo>
                      <a:pt x="83062" y="19038"/>
                      <a:pt x="64582" y="559"/>
                      <a:pt x="4178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53ABF7EA-2452-F2D7-5F9D-7ED8E2FE553E}"/>
                  </a:ext>
                </a:extLst>
              </p:cNvPr>
              <p:cNvSpPr/>
              <p:nvPr/>
            </p:nvSpPr>
            <p:spPr>
              <a:xfrm>
                <a:off x="6940169" y="5702300"/>
                <a:ext cx="82549" cy="82549"/>
              </a:xfrm>
              <a:custGeom>
                <a:avLst/>
                <a:gdLst>
                  <a:gd name="connsiteX0" fmla="*/ 41790 w 82549"/>
                  <a:gd name="connsiteY0" fmla="*/ 6908 h 82549"/>
                  <a:gd name="connsiteX1" fmla="*/ 76715 w 82549"/>
                  <a:gd name="connsiteY1" fmla="*/ 41834 h 82549"/>
                  <a:gd name="connsiteX2" fmla="*/ 76715 w 82549"/>
                  <a:gd name="connsiteY2" fmla="*/ 41834 h 82549"/>
                  <a:gd name="connsiteX3" fmla="*/ 41790 w 82549"/>
                  <a:gd name="connsiteY3" fmla="*/ 76759 h 82549"/>
                  <a:gd name="connsiteX4" fmla="*/ 6864 w 82549"/>
                  <a:gd name="connsiteY4" fmla="*/ 41834 h 82549"/>
                  <a:gd name="connsiteX5" fmla="*/ 41790 w 82549"/>
                  <a:gd name="connsiteY5" fmla="*/ 6908 h 82549"/>
                  <a:gd name="connsiteX6" fmla="*/ 41790 w 82549"/>
                  <a:gd name="connsiteY6" fmla="*/ 559 h 82549"/>
                  <a:gd name="connsiteX7" fmla="*/ 515 w 82549"/>
                  <a:gd name="connsiteY7" fmla="*/ 41834 h 82549"/>
                  <a:gd name="connsiteX8" fmla="*/ 41790 w 82549"/>
                  <a:gd name="connsiteY8" fmla="*/ 83108 h 82549"/>
                  <a:gd name="connsiteX9" fmla="*/ 83064 w 82549"/>
                  <a:gd name="connsiteY9" fmla="*/ 41834 h 82549"/>
                  <a:gd name="connsiteX10" fmla="*/ 83064 w 82549"/>
                  <a:gd name="connsiteY10" fmla="*/ 41834 h 82549"/>
                  <a:gd name="connsiteX11" fmla="*/ 4179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908"/>
                    </a:moveTo>
                    <a:cubicBezTo>
                      <a:pt x="61078" y="6908"/>
                      <a:pt x="76715" y="22546"/>
                      <a:pt x="76715" y="41834"/>
                    </a:cubicBezTo>
                    <a:lnTo>
                      <a:pt x="76715" y="41834"/>
                    </a:lnTo>
                    <a:cubicBezTo>
                      <a:pt x="76715" y="61122"/>
                      <a:pt x="61078" y="76759"/>
                      <a:pt x="41790" y="76759"/>
                    </a:cubicBezTo>
                    <a:cubicBezTo>
                      <a:pt x="22502" y="76759"/>
                      <a:pt x="6864" y="61122"/>
                      <a:pt x="6864" y="41834"/>
                    </a:cubicBezTo>
                    <a:cubicBezTo>
                      <a:pt x="6864" y="22546"/>
                      <a:pt x="22502" y="6908"/>
                      <a:pt x="41790" y="6908"/>
                    </a:cubicBezTo>
                    <a:close/>
                    <a:moveTo>
                      <a:pt x="41790" y="559"/>
                    </a:moveTo>
                    <a:cubicBezTo>
                      <a:pt x="18994" y="559"/>
                      <a:pt x="515" y="19038"/>
                      <a:pt x="515" y="41834"/>
                    </a:cubicBezTo>
                    <a:cubicBezTo>
                      <a:pt x="515" y="64629"/>
                      <a:pt x="18994" y="83108"/>
                      <a:pt x="41790" y="83108"/>
                    </a:cubicBezTo>
                    <a:cubicBezTo>
                      <a:pt x="64585" y="83108"/>
                      <a:pt x="83064" y="64629"/>
                      <a:pt x="83064" y="41834"/>
                    </a:cubicBezTo>
                    <a:lnTo>
                      <a:pt x="83064" y="41834"/>
                    </a:lnTo>
                    <a:cubicBezTo>
                      <a:pt x="83064" y="19038"/>
                      <a:pt x="64585" y="559"/>
                      <a:pt x="4179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613F631F-3E79-7A3C-A7BC-8DBD2CEF81D9}"/>
                  </a:ext>
                </a:extLst>
              </p:cNvPr>
              <p:cNvSpPr/>
              <p:nvPr/>
            </p:nvSpPr>
            <p:spPr>
              <a:xfrm>
                <a:off x="6967125" y="5702300"/>
                <a:ext cx="82549" cy="82549"/>
              </a:xfrm>
              <a:custGeom>
                <a:avLst/>
                <a:gdLst>
                  <a:gd name="connsiteX0" fmla="*/ 41792 w 82549"/>
                  <a:gd name="connsiteY0" fmla="*/ 6908 h 82549"/>
                  <a:gd name="connsiteX1" fmla="*/ 76718 w 82549"/>
                  <a:gd name="connsiteY1" fmla="*/ 41834 h 82549"/>
                  <a:gd name="connsiteX2" fmla="*/ 76718 w 82549"/>
                  <a:gd name="connsiteY2" fmla="*/ 41834 h 82549"/>
                  <a:gd name="connsiteX3" fmla="*/ 41792 w 82549"/>
                  <a:gd name="connsiteY3" fmla="*/ 76759 h 82549"/>
                  <a:gd name="connsiteX4" fmla="*/ 6867 w 82549"/>
                  <a:gd name="connsiteY4" fmla="*/ 41834 h 82549"/>
                  <a:gd name="connsiteX5" fmla="*/ 41792 w 82549"/>
                  <a:gd name="connsiteY5" fmla="*/ 6908 h 82549"/>
                  <a:gd name="connsiteX6" fmla="*/ 41792 w 82549"/>
                  <a:gd name="connsiteY6" fmla="*/ 559 h 82549"/>
                  <a:gd name="connsiteX7" fmla="*/ 518 w 82549"/>
                  <a:gd name="connsiteY7" fmla="*/ 41834 h 82549"/>
                  <a:gd name="connsiteX8" fmla="*/ 41792 w 82549"/>
                  <a:gd name="connsiteY8" fmla="*/ 83108 h 82549"/>
                  <a:gd name="connsiteX9" fmla="*/ 83067 w 82549"/>
                  <a:gd name="connsiteY9" fmla="*/ 41834 h 82549"/>
                  <a:gd name="connsiteX10" fmla="*/ 83067 w 82549"/>
                  <a:gd name="connsiteY10" fmla="*/ 41834 h 82549"/>
                  <a:gd name="connsiteX11" fmla="*/ 4179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2" y="6908"/>
                    </a:moveTo>
                    <a:cubicBezTo>
                      <a:pt x="61081" y="6908"/>
                      <a:pt x="76718" y="22546"/>
                      <a:pt x="76718" y="41834"/>
                    </a:cubicBezTo>
                    <a:lnTo>
                      <a:pt x="76718" y="41834"/>
                    </a:lnTo>
                    <a:cubicBezTo>
                      <a:pt x="76718" y="61122"/>
                      <a:pt x="61081" y="76759"/>
                      <a:pt x="41792" y="76759"/>
                    </a:cubicBezTo>
                    <a:cubicBezTo>
                      <a:pt x="22504" y="76759"/>
                      <a:pt x="6867" y="61122"/>
                      <a:pt x="6867" y="41834"/>
                    </a:cubicBezTo>
                    <a:cubicBezTo>
                      <a:pt x="6867" y="22546"/>
                      <a:pt x="22504" y="6908"/>
                      <a:pt x="41792" y="6908"/>
                    </a:cubicBezTo>
                    <a:close/>
                    <a:moveTo>
                      <a:pt x="41792" y="559"/>
                    </a:moveTo>
                    <a:cubicBezTo>
                      <a:pt x="18997" y="559"/>
                      <a:pt x="518" y="19038"/>
                      <a:pt x="518" y="41834"/>
                    </a:cubicBezTo>
                    <a:cubicBezTo>
                      <a:pt x="518" y="64629"/>
                      <a:pt x="18997" y="83108"/>
                      <a:pt x="41792" y="83108"/>
                    </a:cubicBezTo>
                    <a:cubicBezTo>
                      <a:pt x="64588" y="83108"/>
                      <a:pt x="83067" y="64629"/>
                      <a:pt x="83067" y="41834"/>
                    </a:cubicBezTo>
                    <a:lnTo>
                      <a:pt x="83067" y="41834"/>
                    </a:lnTo>
                    <a:cubicBezTo>
                      <a:pt x="83067" y="19038"/>
                      <a:pt x="64588" y="559"/>
                      <a:pt x="4179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B4EB64F2-D000-0609-D706-E1F4E9616419}"/>
                  </a:ext>
                </a:extLst>
              </p:cNvPr>
              <p:cNvSpPr/>
              <p:nvPr/>
            </p:nvSpPr>
            <p:spPr>
              <a:xfrm>
                <a:off x="6994080" y="5702300"/>
                <a:ext cx="82549" cy="82549"/>
              </a:xfrm>
              <a:custGeom>
                <a:avLst/>
                <a:gdLst>
                  <a:gd name="connsiteX0" fmla="*/ 41795 w 82549"/>
                  <a:gd name="connsiteY0" fmla="*/ 6908 h 82549"/>
                  <a:gd name="connsiteX1" fmla="*/ 76721 w 82549"/>
                  <a:gd name="connsiteY1" fmla="*/ 41834 h 82549"/>
                  <a:gd name="connsiteX2" fmla="*/ 76721 w 82549"/>
                  <a:gd name="connsiteY2" fmla="*/ 41834 h 82549"/>
                  <a:gd name="connsiteX3" fmla="*/ 41795 w 82549"/>
                  <a:gd name="connsiteY3" fmla="*/ 76759 h 82549"/>
                  <a:gd name="connsiteX4" fmla="*/ 6870 w 82549"/>
                  <a:gd name="connsiteY4" fmla="*/ 41834 h 82549"/>
                  <a:gd name="connsiteX5" fmla="*/ 41795 w 82549"/>
                  <a:gd name="connsiteY5" fmla="*/ 6908 h 82549"/>
                  <a:gd name="connsiteX6" fmla="*/ 41795 w 82549"/>
                  <a:gd name="connsiteY6" fmla="*/ 559 h 82549"/>
                  <a:gd name="connsiteX7" fmla="*/ 521 w 82549"/>
                  <a:gd name="connsiteY7" fmla="*/ 41834 h 82549"/>
                  <a:gd name="connsiteX8" fmla="*/ 41795 w 82549"/>
                  <a:gd name="connsiteY8" fmla="*/ 83108 h 82549"/>
                  <a:gd name="connsiteX9" fmla="*/ 83070 w 82549"/>
                  <a:gd name="connsiteY9" fmla="*/ 41834 h 82549"/>
                  <a:gd name="connsiteX10" fmla="*/ 83070 w 82549"/>
                  <a:gd name="connsiteY10" fmla="*/ 41834 h 82549"/>
                  <a:gd name="connsiteX11" fmla="*/ 4179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908"/>
                    </a:moveTo>
                    <a:cubicBezTo>
                      <a:pt x="61083" y="6908"/>
                      <a:pt x="76721" y="22546"/>
                      <a:pt x="76721" y="41834"/>
                    </a:cubicBezTo>
                    <a:lnTo>
                      <a:pt x="76721" y="41834"/>
                    </a:lnTo>
                    <a:cubicBezTo>
                      <a:pt x="76721" y="61122"/>
                      <a:pt x="61083" y="76759"/>
                      <a:pt x="41795" y="76759"/>
                    </a:cubicBezTo>
                    <a:cubicBezTo>
                      <a:pt x="22507" y="76759"/>
                      <a:pt x="6870" y="61122"/>
                      <a:pt x="6870" y="41834"/>
                    </a:cubicBezTo>
                    <a:cubicBezTo>
                      <a:pt x="6870" y="22546"/>
                      <a:pt x="22507" y="6908"/>
                      <a:pt x="41795" y="6908"/>
                    </a:cubicBezTo>
                    <a:close/>
                    <a:moveTo>
                      <a:pt x="41795" y="559"/>
                    </a:moveTo>
                    <a:cubicBezTo>
                      <a:pt x="19000" y="559"/>
                      <a:pt x="521" y="19038"/>
                      <a:pt x="521" y="41834"/>
                    </a:cubicBezTo>
                    <a:cubicBezTo>
                      <a:pt x="521" y="64629"/>
                      <a:pt x="19000" y="83108"/>
                      <a:pt x="41795" y="83108"/>
                    </a:cubicBezTo>
                    <a:cubicBezTo>
                      <a:pt x="64591" y="83108"/>
                      <a:pt x="83070" y="64629"/>
                      <a:pt x="83070" y="41834"/>
                    </a:cubicBezTo>
                    <a:lnTo>
                      <a:pt x="83070" y="41834"/>
                    </a:lnTo>
                    <a:cubicBezTo>
                      <a:pt x="83070" y="19038"/>
                      <a:pt x="64591" y="559"/>
                      <a:pt x="4179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815B4206-81F2-408C-A470-BA157364B2BA}"/>
                  </a:ext>
                </a:extLst>
              </p:cNvPr>
              <p:cNvSpPr/>
              <p:nvPr/>
            </p:nvSpPr>
            <p:spPr>
              <a:xfrm>
                <a:off x="7021036" y="5702300"/>
                <a:ext cx="82549" cy="82549"/>
              </a:xfrm>
              <a:custGeom>
                <a:avLst/>
                <a:gdLst>
                  <a:gd name="connsiteX0" fmla="*/ 41798 w 82549"/>
                  <a:gd name="connsiteY0" fmla="*/ 6908 h 82549"/>
                  <a:gd name="connsiteX1" fmla="*/ 76723 w 82549"/>
                  <a:gd name="connsiteY1" fmla="*/ 41834 h 82549"/>
                  <a:gd name="connsiteX2" fmla="*/ 76723 w 82549"/>
                  <a:gd name="connsiteY2" fmla="*/ 41834 h 82549"/>
                  <a:gd name="connsiteX3" fmla="*/ 41798 w 82549"/>
                  <a:gd name="connsiteY3" fmla="*/ 76759 h 82549"/>
                  <a:gd name="connsiteX4" fmla="*/ 6873 w 82549"/>
                  <a:gd name="connsiteY4" fmla="*/ 41834 h 82549"/>
                  <a:gd name="connsiteX5" fmla="*/ 41798 w 82549"/>
                  <a:gd name="connsiteY5" fmla="*/ 6908 h 82549"/>
                  <a:gd name="connsiteX6" fmla="*/ 41798 w 82549"/>
                  <a:gd name="connsiteY6" fmla="*/ 559 h 82549"/>
                  <a:gd name="connsiteX7" fmla="*/ 523 w 82549"/>
                  <a:gd name="connsiteY7" fmla="*/ 41834 h 82549"/>
                  <a:gd name="connsiteX8" fmla="*/ 41798 w 82549"/>
                  <a:gd name="connsiteY8" fmla="*/ 83108 h 82549"/>
                  <a:gd name="connsiteX9" fmla="*/ 83073 w 82549"/>
                  <a:gd name="connsiteY9" fmla="*/ 41834 h 82549"/>
                  <a:gd name="connsiteX10" fmla="*/ 83073 w 82549"/>
                  <a:gd name="connsiteY10" fmla="*/ 41834 h 82549"/>
                  <a:gd name="connsiteX11" fmla="*/ 4179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908"/>
                    </a:moveTo>
                    <a:cubicBezTo>
                      <a:pt x="61086" y="6908"/>
                      <a:pt x="76723" y="22546"/>
                      <a:pt x="76723" y="41834"/>
                    </a:cubicBezTo>
                    <a:lnTo>
                      <a:pt x="76723" y="41834"/>
                    </a:lnTo>
                    <a:cubicBezTo>
                      <a:pt x="76723" y="61122"/>
                      <a:pt x="61086" y="76759"/>
                      <a:pt x="41798" y="76759"/>
                    </a:cubicBezTo>
                    <a:cubicBezTo>
                      <a:pt x="22510" y="76759"/>
                      <a:pt x="6873" y="61122"/>
                      <a:pt x="6873" y="41834"/>
                    </a:cubicBezTo>
                    <a:cubicBezTo>
                      <a:pt x="6873" y="22546"/>
                      <a:pt x="22510" y="6908"/>
                      <a:pt x="41798" y="6908"/>
                    </a:cubicBezTo>
                    <a:close/>
                    <a:moveTo>
                      <a:pt x="41798" y="559"/>
                    </a:moveTo>
                    <a:cubicBezTo>
                      <a:pt x="19003" y="559"/>
                      <a:pt x="523" y="19038"/>
                      <a:pt x="523" y="41834"/>
                    </a:cubicBezTo>
                    <a:cubicBezTo>
                      <a:pt x="523" y="64629"/>
                      <a:pt x="19003" y="83108"/>
                      <a:pt x="41798" y="83108"/>
                    </a:cubicBezTo>
                    <a:cubicBezTo>
                      <a:pt x="64593" y="83108"/>
                      <a:pt x="83073" y="64629"/>
                      <a:pt x="83073" y="41834"/>
                    </a:cubicBezTo>
                    <a:lnTo>
                      <a:pt x="83073" y="41834"/>
                    </a:lnTo>
                    <a:cubicBezTo>
                      <a:pt x="83073" y="19038"/>
                      <a:pt x="64593" y="559"/>
                      <a:pt x="4179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0DEF0222-9295-2DAC-2896-DC8D42B981D6}"/>
                  </a:ext>
                </a:extLst>
              </p:cNvPr>
              <p:cNvSpPr/>
              <p:nvPr/>
            </p:nvSpPr>
            <p:spPr>
              <a:xfrm>
                <a:off x="7047992" y="5702300"/>
                <a:ext cx="82549" cy="82549"/>
              </a:xfrm>
              <a:custGeom>
                <a:avLst/>
                <a:gdLst>
                  <a:gd name="connsiteX0" fmla="*/ 41801 w 82549"/>
                  <a:gd name="connsiteY0" fmla="*/ 6908 h 82549"/>
                  <a:gd name="connsiteX1" fmla="*/ 76726 w 82549"/>
                  <a:gd name="connsiteY1" fmla="*/ 41834 h 82549"/>
                  <a:gd name="connsiteX2" fmla="*/ 76726 w 82549"/>
                  <a:gd name="connsiteY2" fmla="*/ 41834 h 82549"/>
                  <a:gd name="connsiteX3" fmla="*/ 41801 w 82549"/>
                  <a:gd name="connsiteY3" fmla="*/ 76759 h 82549"/>
                  <a:gd name="connsiteX4" fmla="*/ 6876 w 82549"/>
                  <a:gd name="connsiteY4" fmla="*/ 41834 h 82549"/>
                  <a:gd name="connsiteX5" fmla="*/ 41801 w 82549"/>
                  <a:gd name="connsiteY5" fmla="*/ 6908 h 82549"/>
                  <a:gd name="connsiteX6" fmla="*/ 41801 w 82549"/>
                  <a:gd name="connsiteY6" fmla="*/ 559 h 82549"/>
                  <a:gd name="connsiteX7" fmla="*/ 526 w 82549"/>
                  <a:gd name="connsiteY7" fmla="*/ 41834 h 82549"/>
                  <a:gd name="connsiteX8" fmla="*/ 41801 w 82549"/>
                  <a:gd name="connsiteY8" fmla="*/ 83108 h 82549"/>
                  <a:gd name="connsiteX9" fmla="*/ 83076 w 82549"/>
                  <a:gd name="connsiteY9" fmla="*/ 41834 h 82549"/>
                  <a:gd name="connsiteX10" fmla="*/ 83076 w 82549"/>
                  <a:gd name="connsiteY10" fmla="*/ 41834 h 82549"/>
                  <a:gd name="connsiteX11" fmla="*/ 4180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1" y="6908"/>
                    </a:moveTo>
                    <a:cubicBezTo>
                      <a:pt x="61089" y="6908"/>
                      <a:pt x="76726" y="22546"/>
                      <a:pt x="76726" y="41834"/>
                    </a:cubicBezTo>
                    <a:lnTo>
                      <a:pt x="76726" y="41834"/>
                    </a:lnTo>
                    <a:cubicBezTo>
                      <a:pt x="76726" y="61122"/>
                      <a:pt x="61089" y="76759"/>
                      <a:pt x="41801" y="76759"/>
                    </a:cubicBezTo>
                    <a:cubicBezTo>
                      <a:pt x="22513" y="76759"/>
                      <a:pt x="6876" y="61122"/>
                      <a:pt x="6876" y="41834"/>
                    </a:cubicBezTo>
                    <a:cubicBezTo>
                      <a:pt x="6876" y="22546"/>
                      <a:pt x="22513" y="6908"/>
                      <a:pt x="41801" y="6908"/>
                    </a:cubicBezTo>
                    <a:close/>
                    <a:moveTo>
                      <a:pt x="41801" y="559"/>
                    </a:moveTo>
                    <a:cubicBezTo>
                      <a:pt x="19006" y="559"/>
                      <a:pt x="526" y="19038"/>
                      <a:pt x="526" y="41834"/>
                    </a:cubicBezTo>
                    <a:cubicBezTo>
                      <a:pt x="526" y="64629"/>
                      <a:pt x="19006" y="83108"/>
                      <a:pt x="41801" y="83108"/>
                    </a:cubicBezTo>
                    <a:cubicBezTo>
                      <a:pt x="64596" y="83108"/>
                      <a:pt x="83076" y="64629"/>
                      <a:pt x="83076" y="41834"/>
                    </a:cubicBezTo>
                    <a:lnTo>
                      <a:pt x="83076" y="41834"/>
                    </a:lnTo>
                    <a:cubicBezTo>
                      <a:pt x="83076" y="19038"/>
                      <a:pt x="64596" y="559"/>
                      <a:pt x="4180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0097D4BB-156D-7F67-6976-E2A0E1FA7A65}"/>
                  </a:ext>
                </a:extLst>
              </p:cNvPr>
              <p:cNvSpPr/>
              <p:nvPr/>
            </p:nvSpPr>
            <p:spPr>
              <a:xfrm>
                <a:off x="7074948" y="5702300"/>
                <a:ext cx="82549" cy="82549"/>
              </a:xfrm>
              <a:custGeom>
                <a:avLst/>
                <a:gdLst>
                  <a:gd name="connsiteX0" fmla="*/ 41804 w 82549"/>
                  <a:gd name="connsiteY0" fmla="*/ 6908 h 82549"/>
                  <a:gd name="connsiteX1" fmla="*/ 76729 w 82549"/>
                  <a:gd name="connsiteY1" fmla="*/ 41834 h 82549"/>
                  <a:gd name="connsiteX2" fmla="*/ 76729 w 82549"/>
                  <a:gd name="connsiteY2" fmla="*/ 41834 h 82549"/>
                  <a:gd name="connsiteX3" fmla="*/ 41804 w 82549"/>
                  <a:gd name="connsiteY3" fmla="*/ 76759 h 82549"/>
                  <a:gd name="connsiteX4" fmla="*/ 6878 w 82549"/>
                  <a:gd name="connsiteY4" fmla="*/ 41834 h 82549"/>
                  <a:gd name="connsiteX5" fmla="*/ 41804 w 82549"/>
                  <a:gd name="connsiteY5" fmla="*/ 6908 h 82549"/>
                  <a:gd name="connsiteX6" fmla="*/ 41804 w 82549"/>
                  <a:gd name="connsiteY6" fmla="*/ 559 h 82549"/>
                  <a:gd name="connsiteX7" fmla="*/ 529 w 82549"/>
                  <a:gd name="connsiteY7" fmla="*/ 41834 h 82549"/>
                  <a:gd name="connsiteX8" fmla="*/ 41804 w 82549"/>
                  <a:gd name="connsiteY8" fmla="*/ 83108 h 82549"/>
                  <a:gd name="connsiteX9" fmla="*/ 83078 w 82549"/>
                  <a:gd name="connsiteY9" fmla="*/ 41834 h 82549"/>
                  <a:gd name="connsiteX10" fmla="*/ 83078 w 82549"/>
                  <a:gd name="connsiteY10" fmla="*/ 41834 h 82549"/>
                  <a:gd name="connsiteX11" fmla="*/ 4180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4" y="6908"/>
                    </a:moveTo>
                    <a:cubicBezTo>
                      <a:pt x="61092" y="6908"/>
                      <a:pt x="76729" y="22546"/>
                      <a:pt x="76729" y="41834"/>
                    </a:cubicBezTo>
                    <a:lnTo>
                      <a:pt x="76729" y="41834"/>
                    </a:lnTo>
                    <a:cubicBezTo>
                      <a:pt x="76729" y="61122"/>
                      <a:pt x="61092" y="76759"/>
                      <a:pt x="41804" y="76759"/>
                    </a:cubicBezTo>
                    <a:cubicBezTo>
                      <a:pt x="22516" y="76759"/>
                      <a:pt x="6878" y="61122"/>
                      <a:pt x="6878" y="41834"/>
                    </a:cubicBezTo>
                    <a:cubicBezTo>
                      <a:pt x="6878" y="22546"/>
                      <a:pt x="22516" y="6908"/>
                      <a:pt x="41804" y="6908"/>
                    </a:cubicBezTo>
                    <a:close/>
                    <a:moveTo>
                      <a:pt x="41804" y="559"/>
                    </a:moveTo>
                    <a:cubicBezTo>
                      <a:pt x="19009" y="559"/>
                      <a:pt x="529" y="19038"/>
                      <a:pt x="529" y="41834"/>
                    </a:cubicBezTo>
                    <a:cubicBezTo>
                      <a:pt x="529" y="64629"/>
                      <a:pt x="19009" y="83108"/>
                      <a:pt x="41804" y="83108"/>
                    </a:cubicBezTo>
                    <a:cubicBezTo>
                      <a:pt x="64599" y="83108"/>
                      <a:pt x="83078" y="64629"/>
                      <a:pt x="83078" y="41834"/>
                    </a:cubicBezTo>
                    <a:lnTo>
                      <a:pt x="83078" y="41834"/>
                    </a:lnTo>
                    <a:cubicBezTo>
                      <a:pt x="83078" y="19038"/>
                      <a:pt x="64599" y="559"/>
                      <a:pt x="4180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23D9AAE6-9B46-FB3A-5733-3D45BF80EBFE}"/>
                  </a:ext>
                </a:extLst>
              </p:cNvPr>
              <p:cNvSpPr/>
              <p:nvPr/>
            </p:nvSpPr>
            <p:spPr>
              <a:xfrm>
                <a:off x="7101903" y="5702300"/>
                <a:ext cx="82549" cy="82549"/>
              </a:xfrm>
              <a:custGeom>
                <a:avLst/>
                <a:gdLst>
                  <a:gd name="connsiteX0" fmla="*/ 41807 w 82549"/>
                  <a:gd name="connsiteY0" fmla="*/ 6908 h 82549"/>
                  <a:gd name="connsiteX1" fmla="*/ 76732 w 82549"/>
                  <a:gd name="connsiteY1" fmla="*/ 41834 h 82549"/>
                  <a:gd name="connsiteX2" fmla="*/ 76732 w 82549"/>
                  <a:gd name="connsiteY2" fmla="*/ 41834 h 82549"/>
                  <a:gd name="connsiteX3" fmla="*/ 41807 w 82549"/>
                  <a:gd name="connsiteY3" fmla="*/ 76759 h 82549"/>
                  <a:gd name="connsiteX4" fmla="*/ 6881 w 82549"/>
                  <a:gd name="connsiteY4" fmla="*/ 41834 h 82549"/>
                  <a:gd name="connsiteX5" fmla="*/ 41807 w 82549"/>
                  <a:gd name="connsiteY5" fmla="*/ 6908 h 82549"/>
                  <a:gd name="connsiteX6" fmla="*/ 41807 w 82549"/>
                  <a:gd name="connsiteY6" fmla="*/ 559 h 82549"/>
                  <a:gd name="connsiteX7" fmla="*/ 532 w 82549"/>
                  <a:gd name="connsiteY7" fmla="*/ 41834 h 82549"/>
                  <a:gd name="connsiteX8" fmla="*/ 41807 w 82549"/>
                  <a:gd name="connsiteY8" fmla="*/ 83108 h 82549"/>
                  <a:gd name="connsiteX9" fmla="*/ 83081 w 82549"/>
                  <a:gd name="connsiteY9" fmla="*/ 41834 h 82549"/>
                  <a:gd name="connsiteX10" fmla="*/ 83081 w 82549"/>
                  <a:gd name="connsiteY10" fmla="*/ 41834 h 82549"/>
                  <a:gd name="connsiteX11" fmla="*/ 4180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7" y="6908"/>
                    </a:moveTo>
                    <a:cubicBezTo>
                      <a:pt x="61095" y="6908"/>
                      <a:pt x="76732" y="22546"/>
                      <a:pt x="76732" y="41834"/>
                    </a:cubicBezTo>
                    <a:lnTo>
                      <a:pt x="76732" y="41834"/>
                    </a:lnTo>
                    <a:cubicBezTo>
                      <a:pt x="76732" y="61122"/>
                      <a:pt x="61095" y="76759"/>
                      <a:pt x="41807" y="76759"/>
                    </a:cubicBezTo>
                    <a:cubicBezTo>
                      <a:pt x="22518" y="76759"/>
                      <a:pt x="6881" y="61122"/>
                      <a:pt x="6881" y="41834"/>
                    </a:cubicBezTo>
                    <a:cubicBezTo>
                      <a:pt x="6881" y="22546"/>
                      <a:pt x="22518" y="6908"/>
                      <a:pt x="41807" y="6908"/>
                    </a:cubicBezTo>
                    <a:close/>
                    <a:moveTo>
                      <a:pt x="41807" y="559"/>
                    </a:moveTo>
                    <a:cubicBezTo>
                      <a:pt x="19011" y="559"/>
                      <a:pt x="532" y="19038"/>
                      <a:pt x="532" y="41834"/>
                    </a:cubicBezTo>
                    <a:cubicBezTo>
                      <a:pt x="532" y="64629"/>
                      <a:pt x="19011" y="83108"/>
                      <a:pt x="41807" y="83108"/>
                    </a:cubicBezTo>
                    <a:cubicBezTo>
                      <a:pt x="64602" y="83108"/>
                      <a:pt x="83081" y="64629"/>
                      <a:pt x="83081" y="41834"/>
                    </a:cubicBezTo>
                    <a:lnTo>
                      <a:pt x="83081" y="41834"/>
                    </a:lnTo>
                    <a:cubicBezTo>
                      <a:pt x="83081" y="19038"/>
                      <a:pt x="64602" y="559"/>
                      <a:pt x="4180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A2ED9CF3-CF80-5902-293C-966C9D7BF6CB}"/>
                  </a:ext>
                </a:extLst>
              </p:cNvPr>
              <p:cNvSpPr/>
              <p:nvPr/>
            </p:nvSpPr>
            <p:spPr>
              <a:xfrm>
                <a:off x="7128859" y="5702300"/>
                <a:ext cx="82549" cy="82549"/>
              </a:xfrm>
              <a:custGeom>
                <a:avLst/>
                <a:gdLst>
                  <a:gd name="connsiteX0" fmla="*/ 41809 w 82549"/>
                  <a:gd name="connsiteY0" fmla="*/ 6908 h 82549"/>
                  <a:gd name="connsiteX1" fmla="*/ 76735 w 82549"/>
                  <a:gd name="connsiteY1" fmla="*/ 41834 h 82549"/>
                  <a:gd name="connsiteX2" fmla="*/ 76735 w 82549"/>
                  <a:gd name="connsiteY2" fmla="*/ 41834 h 82549"/>
                  <a:gd name="connsiteX3" fmla="*/ 41809 w 82549"/>
                  <a:gd name="connsiteY3" fmla="*/ 76759 h 82549"/>
                  <a:gd name="connsiteX4" fmla="*/ 6884 w 82549"/>
                  <a:gd name="connsiteY4" fmla="*/ 41834 h 82549"/>
                  <a:gd name="connsiteX5" fmla="*/ 41809 w 82549"/>
                  <a:gd name="connsiteY5" fmla="*/ 6908 h 82549"/>
                  <a:gd name="connsiteX6" fmla="*/ 41809 w 82549"/>
                  <a:gd name="connsiteY6" fmla="*/ 559 h 82549"/>
                  <a:gd name="connsiteX7" fmla="*/ 535 w 82549"/>
                  <a:gd name="connsiteY7" fmla="*/ 41834 h 82549"/>
                  <a:gd name="connsiteX8" fmla="*/ 41809 w 82549"/>
                  <a:gd name="connsiteY8" fmla="*/ 83108 h 82549"/>
                  <a:gd name="connsiteX9" fmla="*/ 83084 w 82549"/>
                  <a:gd name="connsiteY9" fmla="*/ 41834 h 82549"/>
                  <a:gd name="connsiteX10" fmla="*/ 83084 w 82549"/>
                  <a:gd name="connsiteY10" fmla="*/ 41834 h 82549"/>
                  <a:gd name="connsiteX11" fmla="*/ 4180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9" y="6908"/>
                    </a:moveTo>
                    <a:cubicBezTo>
                      <a:pt x="61098" y="6908"/>
                      <a:pt x="76735" y="22546"/>
                      <a:pt x="76735" y="41834"/>
                    </a:cubicBezTo>
                    <a:lnTo>
                      <a:pt x="76735" y="41834"/>
                    </a:lnTo>
                    <a:cubicBezTo>
                      <a:pt x="76735" y="61122"/>
                      <a:pt x="61098" y="76759"/>
                      <a:pt x="41809" y="76759"/>
                    </a:cubicBezTo>
                    <a:cubicBezTo>
                      <a:pt x="22521" y="76759"/>
                      <a:pt x="6884" y="61122"/>
                      <a:pt x="6884" y="41834"/>
                    </a:cubicBezTo>
                    <a:cubicBezTo>
                      <a:pt x="6884" y="22546"/>
                      <a:pt x="22521" y="6908"/>
                      <a:pt x="41809" y="6908"/>
                    </a:cubicBezTo>
                    <a:close/>
                    <a:moveTo>
                      <a:pt x="41809" y="559"/>
                    </a:moveTo>
                    <a:cubicBezTo>
                      <a:pt x="19014" y="559"/>
                      <a:pt x="535" y="19038"/>
                      <a:pt x="535" y="41834"/>
                    </a:cubicBezTo>
                    <a:cubicBezTo>
                      <a:pt x="535" y="64629"/>
                      <a:pt x="19014" y="83108"/>
                      <a:pt x="41809" y="83108"/>
                    </a:cubicBezTo>
                    <a:cubicBezTo>
                      <a:pt x="64605" y="83108"/>
                      <a:pt x="83084" y="64629"/>
                      <a:pt x="83084" y="41834"/>
                    </a:cubicBezTo>
                    <a:lnTo>
                      <a:pt x="83084" y="41834"/>
                    </a:lnTo>
                    <a:cubicBezTo>
                      <a:pt x="83084" y="19038"/>
                      <a:pt x="64605" y="559"/>
                      <a:pt x="4180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CCD0363-827D-0972-6284-02DF77EF34F8}"/>
                  </a:ext>
                </a:extLst>
              </p:cNvPr>
              <p:cNvSpPr/>
              <p:nvPr/>
            </p:nvSpPr>
            <p:spPr>
              <a:xfrm>
                <a:off x="7155815" y="5702300"/>
                <a:ext cx="82549" cy="82549"/>
              </a:xfrm>
              <a:custGeom>
                <a:avLst/>
                <a:gdLst>
                  <a:gd name="connsiteX0" fmla="*/ 41812 w 82549"/>
                  <a:gd name="connsiteY0" fmla="*/ 6908 h 82549"/>
                  <a:gd name="connsiteX1" fmla="*/ 76738 w 82549"/>
                  <a:gd name="connsiteY1" fmla="*/ 41834 h 82549"/>
                  <a:gd name="connsiteX2" fmla="*/ 76738 w 82549"/>
                  <a:gd name="connsiteY2" fmla="*/ 41834 h 82549"/>
                  <a:gd name="connsiteX3" fmla="*/ 41812 w 82549"/>
                  <a:gd name="connsiteY3" fmla="*/ 76759 h 82549"/>
                  <a:gd name="connsiteX4" fmla="*/ 6887 w 82549"/>
                  <a:gd name="connsiteY4" fmla="*/ 41834 h 82549"/>
                  <a:gd name="connsiteX5" fmla="*/ 41812 w 82549"/>
                  <a:gd name="connsiteY5" fmla="*/ 6908 h 82549"/>
                  <a:gd name="connsiteX6" fmla="*/ 41812 w 82549"/>
                  <a:gd name="connsiteY6" fmla="*/ 559 h 82549"/>
                  <a:gd name="connsiteX7" fmla="*/ 538 w 82549"/>
                  <a:gd name="connsiteY7" fmla="*/ 41834 h 82549"/>
                  <a:gd name="connsiteX8" fmla="*/ 41812 w 82549"/>
                  <a:gd name="connsiteY8" fmla="*/ 83108 h 82549"/>
                  <a:gd name="connsiteX9" fmla="*/ 83087 w 82549"/>
                  <a:gd name="connsiteY9" fmla="*/ 41834 h 82549"/>
                  <a:gd name="connsiteX10" fmla="*/ 83087 w 82549"/>
                  <a:gd name="connsiteY10" fmla="*/ 41834 h 82549"/>
                  <a:gd name="connsiteX11" fmla="*/ 4181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2" y="6908"/>
                    </a:moveTo>
                    <a:cubicBezTo>
                      <a:pt x="61100" y="6908"/>
                      <a:pt x="76738" y="22546"/>
                      <a:pt x="76738" y="41834"/>
                    </a:cubicBezTo>
                    <a:lnTo>
                      <a:pt x="76738" y="41834"/>
                    </a:lnTo>
                    <a:cubicBezTo>
                      <a:pt x="76738" y="61122"/>
                      <a:pt x="61100" y="76759"/>
                      <a:pt x="41812" y="76759"/>
                    </a:cubicBezTo>
                    <a:cubicBezTo>
                      <a:pt x="22524" y="76759"/>
                      <a:pt x="6887" y="61122"/>
                      <a:pt x="6887" y="41834"/>
                    </a:cubicBezTo>
                    <a:cubicBezTo>
                      <a:pt x="6887" y="22546"/>
                      <a:pt x="22524" y="6908"/>
                      <a:pt x="41812" y="6908"/>
                    </a:cubicBezTo>
                    <a:close/>
                    <a:moveTo>
                      <a:pt x="41812" y="559"/>
                    </a:moveTo>
                    <a:cubicBezTo>
                      <a:pt x="19017" y="559"/>
                      <a:pt x="538" y="19038"/>
                      <a:pt x="538" y="41834"/>
                    </a:cubicBezTo>
                    <a:cubicBezTo>
                      <a:pt x="538" y="64629"/>
                      <a:pt x="19017" y="83108"/>
                      <a:pt x="41812" y="83108"/>
                    </a:cubicBezTo>
                    <a:cubicBezTo>
                      <a:pt x="64608" y="83108"/>
                      <a:pt x="83087" y="64629"/>
                      <a:pt x="83087" y="41834"/>
                    </a:cubicBezTo>
                    <a:lnTo>
                      <a:pt x="83087" y="41834"/>
                    </a:lnTo>
                    <a:cubicBezTo>
                      <a:pt x="83087" y="19038"/>
                      <a:pt x="64608" y="559"/>
                      <a:pt x="4181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21B3147B-8AE0-B62E-EB73-CEFED7FC0B5D}"/>
                  </a:ext>
                </a:extLst>
              </p:cNvPr>
              <p:cNvSpPr/>
              <p:nvPr/>
            </p:nvSpPr>
            <p:spPr>
              <a:xfrm>
                <a:off x="7182771" y="5702300"/>
                <a:ext cx="82549" cy="82549"/>
              </a:xfrm>
              <a:custGeom>
                <a:avLst/>
                <a:gdLst>
                  <a:gd name="connsiteX0" fmla="*/ 41815 w 82549"/>
                  <a:gd name="connsiteY0" fmla="*/ 6908 h 82549"/>
                  <a:gd name="connsiteX1" fmla="*/ 76740 w 82549"/>
                  <a:gd name="connsiteY1" fmla="*/ 41834 h 82549"/>
                  <a:gd name="connsiteX2" fmla="*/ 76740 w 82549"/>
                  <a:gd name="connsiteY2" fmla="*/ 41834 h 82549"/>
                  <a:gd name="connsiteX3" fmla="*/ 41815 w 82549"/>
                  <a:gd name="connsiteY3" fmla="*/ 76759 h 82549"/>
                  <a:gd name="connsiteX4" fmla="*/ 6890 w 82549"/>
                  <a:gd name="connsiteY4" fmla="*/ 41834 h 82549"/>
                  <a:gd name="connsiteX5" fmla="*/ 41815 w 82549"/>
                  <a:gd name="connsiteY5" fmla="*/ 6908 h 82549"/>
                  <a:gd name="connsiteX6" fmla="*/ 41815 w 82549"/>
                  <a:gd name="connsiteY6" fmla="*/ 559 h 82549"/>
                  <a:gd name="connsiteX7" fmla="*/ 540 w 82549"/>
                  <a:gd name="connsiteY7" fmla="*/ 41834 h 82549"/>
                  <a:gd name="connsiteX8" fmla="*/ 41815 w 82549"/>
                  <a:gd name="connsiteY8" fmla="*/ 83108 h 82549"/>
                  <a:gd name="connsiteX9" fmla="*/ 83090 w 82549"/>
                  <a:gd name="connsiteY9" fmla="*/ 41834 h 82549"/>
                  <a:gd name="connsiteX10" fmla="*/ 83090 w 82549"/>
                  <a:gd name="connsiteY10" fmla="*/ 41834 h 82549"/>
                  <a:gd name="connsiteX11" fmla="*/ 4181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5" y="6908"/>
                    </a:moveTo>
                    <a:cubicBezTo>
                      <a:pt x="61103" y="6908"/>
                      <a:pt x="76740" y="22546"/>
                      <a:pt x="76740" y="41834"/>
                    </a:cubicBezTo>
                    <a:lnTo>
                      <a:pt x="76740" y="41834"/>
                    </a:lnTo>
                    <a:cubicBezTo>
                      <a:pt x="76740" y="61122"/>
                      <a:pt x="61103" y="76759"/>
                      <a:pt x="41815" y="76759"/>
                    </a:cubicBezTo>
                    <a:cubicBezTo>
                      <a:pt x="22527" y="76759"/>
                      <a:pt x="6890" y="61122"/>
                      <a:pt x="6890" y="41834"/>
                    </a:cubicBezTo>
                    <a:cubicBezTo>
                      <a:pt x="6890" y="22546"/>
                      <a:pt x="22527" y="6908"/>
                      <a:pt x="41815" y="6908"/>
                    </a:cubicBezTo>
                    <a:close/>
                    <a:moveTo>
                      <a:pt x="41815" y="559"/>
                    </a:moveTo>
                    <a:cubicBezTo>
                      <a:pt x="19020" y="559"/>
                      <a:pt x="540" y="19038"/>
                      <a:pt x="540" y="41834"/>
                    </a:cubicBezTo>
                    <a:cubicBezTo>
                      <a:pt x="540" y="64629"/>
                      <a:pt x="19020" y="83108"/>
                      <a:pt x="41815" y="83108"/>
                    </a:cubicBezTo>
                    <a:cubicBezTo>
                      <a:pt x="64610" y="83108"/>
                      <a:pt x="83090" y="64629"/>
                      <a:pt x="83090" y="41834"/>
                    </a:cubicBezTo>
                    <a:lnTo>
                      <a:pt x="83090" y="41834"/>
                    </a:lnTo>
                    <a:cubicBezTo>
                      <a:pt x="83090" y="19038"/>
                      <a:pt x="64610" y="559"/>
                      <a:pt x="4181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90F54FD8-2D41-6B2D-6B47-5EE52B4CEC08}"/>
                  </a:ext>
                </a:extLst>
              </p:cNvPr>
              <p:cNvSpPr/>
              <p:nvPr/>
            </p:nvSpPr>
            <p:spPr>
              <a:xfrm>
                <a:off x="7209726" y="5588000"/>
                <a:ext cx="82549" cy="82549"/>
              </a:xfrm>
              <a:custGeom>
                <a:avLst/>
                <a:gdLst>
                  <a:gd name="connsiteX0" fmla="*/ 41818 w 82549"/>
                  <a:gd name="connsiteY0" fmla="*/ 6896 h 82549"/>
                  <a:gd name="connsiteX1" fmla="*/ 76743 w 82549"/>
                  <a:gd name="connsiteY1" fmla="*/ 41822 h 82549"/>
                  <a:gd name="connsiteX2" fmla="*/ 76743 w 82549"/>
                  <a:gd name="connsiteY2" fmla="*/ 41822 h 82549"/>
                  <a:gd name="connsiteX3" fmla="*/ 41818 w 82549"/>
                  <a:gd name="connsiteY3" fmla="*/ 76747 h 82549"/>
                  <a:gd name="connsiteX4" fmla="*/ 6893 w 82549"/>
                  <a:gd name="connsiteY4" fmla="*/ 41822 h 82549"/>
                  <a:gd name="connsiteX5" fmla="*/ 41818 w 82549"/>
                  <a:gd name="connsiteY5" fmla="*/ 6896 h 82549"/>
                  <a:gd name="connsiteX6" fmla="*/ 41818 w 82549"/>
                  <a:gd name="connsiteY6" fmla="*/ 547 h 82549"/>
                  <a:gd name="connsiteX7" fmla="*/ 543 w 82549"/>
                  <a:gd name="connsiteY7" fmla="*/ 41822 h 82549"/>
                  <a:gd name="connsiteX8" fmla="*/ 41818 w 82549"/>
                  <a:gd name="connsiteY8" fmla="*/ 83096 h 82549"/>
                  <a:gd name="connsiteX9" fmla="*/ 83093 w 82549"/>
                  <a:gd name="connsiteY9" fmla="*/ 41822 h 82549"/>
                  <a:gd name="connsiteX10" fmla="*/ 83093 w 82549"/>
                  <a:gd name="connsiteY10" fmla="*/ 41822 h 82549"/>
                  <a:gd name="connsiteX11" fmla="*/ 41818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96"/>
                    </a:moveTo>
                    <a:cubicBezTo>
                      <a:pt x="61106" y="6896"/>
                      <a:pt x="76743" y="22534"/>
                      <a:pt x="76743" y="41822"/>
                    </a:cubicBezTo>
                    <a:lnTo>
                      <a:pt x="76743" y="41822"/>
                    </a:lnTo>
                    <a:cubicBezTo>
                      <a:pt x="76743" y="61110"/>
                      <a:pt x="61106" y="76747"/>
                      <a:pt x="41818" y="76747"/>
                    </a:cubicBezTo>
                    <a:cubicBezTo>
                      <a:pt x="22530" y="76747"/>
                      <a:pt x="6893" y="61110"/>
                      <a:pt x="6893" y="41822"/>
                    </a:cubicBezTo>
                    <a:cubicBezTo>
                      <a:pt x="6893" y="22534"/>
                      <a:pt x="22530" y="6896"/>
                      <a:pt x="41818" y="6896"/>
                    </a:cubicBezTo>
                    <a:close/>
                    <a:moveTo>
                      <a:pt x="41818" y="547"/>
                    </a:moveTo>
                    <a:cubicBezTo>
                      <a:pt x="19023" y="547"/>
                      <a:pt x="543" y="19026"/>
                      <a:pt x="543" y="41822"/>
                    </a:cubicBezTo>
                    <a:cubicBezTo>
                      <a:pt x="543" y="64617"/>
                      <a:pt x="19023" y="83096"/>
                      <a:pt x="41818" y="83096"/>
                    </a:cubicBezTo>
                    <a:cubicBezTo>
                      <a:pt x="64613" y="83096"/>
                      <a:pt x="83093" y="64617"/>
                      <a:pt x="83093" y="41822"/>
                    </a:cubicBezTo>
                    <a:lnTo>
                      <a:pt x="83093" y="41822"/>
                    </a:lnTo>
                    <a:cubicBezTo>
                      <a:pt x="83093" y="19026"/>
                      <a:pt x="64613" y="547"/>
                      <a:pt x="41818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D1584A13-F825-E068-8B31-AA1DE5E46FDA}"/>
                  </a:ext>
                </a:extLst>
              </p:cNvPr>
              <p:cNvSpPr/>
              <p:nvPr/>
            </p:nvSpPr>
            <p:spPr>
              <a:xfrm>
                <a:off x="7236682" y="5473700"/>
                <a:ext cx="82549" cy="82549"/>
              </a:xfrm>
              <a:custGeom>
                <a:avLst/>
                <a:gdLst>
                  <a:gd name="connsiteX0" fmla="*/ 41821 w 82549"/>
                  <a:gd name="connsiteY0" fmla="*/ 6884 h 82549"/>
                  <a:gd name="connsiteX1" fmla="*/ 76746 w 82549"/>
                  <a:gd name="connsiteY1" fmla="*/ 41810 h 82549"/>
                  <a:gd name="connsiteX2" fmla="*/ 76746 w 82549"/>
                  <a:gd name="connsiteY2" fmla="*/ 41810 h 82549"/>
                  <a:gd name="connsiteX3" fmla="*/ 41821 w 82549"/>
                  <a:gd name="connsiteY3" fmla="*/ 76735 h 82549"/>
                  <a:gd name="connsiteX4" fmla="*/ 6895 w 82549"/>
                  <a:gd name="connsiteY4" fmla="*/ 41810 h 82549"/>
                  <a:gd name="connsiteX5" fmla="*/ 41821 w 82549"/>
                  <a:gd name="connsiteY5" fmla="*/ 6884 h 82549"/>
                  <a:gd name="connsiteX6" fmla="*/ 41821 w 82549"/>
                  <a:gd name="connsiteY6" fmla="*/ 535 h 82549"/>
                  <a:gd name="connsiteX7" fmla="*/ 546 w 82549"/>
                  <a:gd name="connsiteY7" fmla="*/ 41810 h 82549"/>
                  <a:gd name="connsiteX8" fmla="*/ 41821 w 82549"/>
                  <a:gd name="connsiteY8" fmla="*/ 83084 h 82549"/>
                  <a:gd name="connsiteX9" fmla="*/ 83095 w 82549"/>
                  <a:gd name="connsiteY9" fmla="*/ 41810 h 82549"/>
                  <a:gd name="connsiteX10" fmla="*/ 83095 w 82549"/>
                  <a:gd name="connsiteY10" fmla="*/ 41810 h 82549"/>
                  <a:gd name="connsiteX11" fmla="*/ 418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84"/>
                    </a:moveTo>
                    <a:cubicBezTo>
                      <a:pt x="61109" y="6884"/>
                      <a:pt x="76746" y="22522"/>
                      <a:pt x="76746" y="41810"/>
                    </a:cubicBezTo>
                    <a:lnTo>
                      <a:pt x="76746" y="41810"/>
                    </a:lnTo>
                    <a:cubicBezTo>
                      <a:pt x="76746" y="61098"/>
                      <a:pt x="61109" y="76735"/>
                      <a:pt x="41821" y="76735"/>
                    </a:cubicBezTo>
                    <a:cubicBezTo>
                      <a:pt x="22533" y="76735"/>
                      <a:pt x="6895" y="61098"/>
                      <a:pt x="6895" y="41810"/>
                    </a:cubicBezTo>
                    <a:cubicBezTo>
                      <a:pt x="6895" y="22522"/>
                      <a:pt x="22533" y="6884"/>
                      <a:pt x="41821" y="6884"/>
                    </a:cubicBezTo>
                    <a:close/>
                    <a:moveTo>
                      <a:pt x="41821" y="535"/>
                    </a:moveTo>
                    <a:cubicBezTo>
                      <a:pt x="19026" y="535"/>
                      <a:pt x="546" y="19014"/>
                      <a:pt x="546" y="41810"/>
                    </a:cubicBezTo>
                    <a:cubicBezTo>
                      <a:pt x="546" y="64605"/>
                      <a:pt x="19026" y="83084"/>
                      <a:pt x="41821" y="83084"/>
                    </a:cubicBezTo>
                    <a:cubicBezTo>
                      <a:pt x="64616" y="83084"/>
                      <a:pt x="83095" y="64605"/>
                      <a:pt x="83095" y="41810"/>
                    </a:cubicBezTo>
                    <a:lnTo>
                      <a:pt x="83095" y="41810"/>
                    </a:lnTo>
                    <a:cubicBezTo>
                      <a:pt x="83095" y="19014"/>
                      <a:pt x="64616" y="535"/>
                      <a:pt x="418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D39A2166-0A2B-FFE6-14DF-632C25EF1DF4}"/>
                  </a:ext>
                </a:extLst>
              </p:cNvPr>
              <p:cNvSpPr/>
              <p:nvPr/>
            </p:nvSpPr>
            <p:spPr>
              <a:xfrm>
                <a:off x="7263638" y="5359400"/>
                <a:ext cx="82549" cy="82549"/>
              </a:xfrm>
              <a:custGeom>
                <a:avLst/>
                <a:gdLst>
                  <a:gd name="connsiteX0" fmla="*/ 41824 w 82549"/>
                  <a:gd name="connsiteY0" fmla="*/ 6872 h 82549"/>
                  <a:gd name="connsiteX1" fmla="*/ 76749 w 82549"/>
                  <a:gd name="connsiteY1" fmla="*/ 41798 h 82549"/>
                  <a:gd name="connsiteX2" fmla="*/ 76749 w 82549"/>
                  <a:gd name="connsiteY2" fmla="*/ 41798 h 82549"/>
                  <a:gd name="connsiteX3" fmla="*/ 41824 w 82549"/>
                  <a:gd name="connsiteY3" fmla="*/ 76723 h 82549"/>
                  <a:gd name="connsiteX4" fmla="*/ 6898 w 82549"/>
                  <a:gd name="connsiteY4" fmla="*/ 41798 h 82549"/>
                  <a:gd name="connsiteX5" fmla="*/ 41824 w 82549"/>
                  <a:gd name="connsiteY5" fmla="*/ 6872 h 82549"/>
                  <a:gd name="connsiteX6" fmla="*/ 41824 w 82549"/>
                  <a:gd name="connsiteY6" fmla="*/ 523 h 82549"/>
                  <a:gd name="connsiteX7" fmla="*/ 549 w 82549"/>
                  <a:gd name="connsiteY7" fmla="*/ 41798 h 82549"/>
                  <a:gd name="connsiteX8" fmla="*/ 41824 w 82549"/>
                  <a:gd name="connsiteY8" fmla="*/ 83072 h 82549"/>
                  <a:gd name="connsiteX9" fmla="*/ 83098 w 82549"/>
                  <a:gd name="connsiteY9" fmla="*/ 41798 h 82549"/>
                  <a:gd name="connsiteX10" fmla="*/ 83098 w 82549"/>
                  <a:gd name="connsiteY10" fmla="*/ 41798 h 82549"/>
                  <a:gd name="connsiteX11" fmla="*/ 41824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4" y="6872"/>
                    </a:moveTo>
                    <a:cubicBezTo>
                      <a:pt x="61112" y="6872"/>
                      <a:pt x="76749" y="22510"/>
                      <a:pt x="76749" y="41798"/>
                    </a:cubicBezTo>
                    <a:lnTo>
                      <a:pt x="76749" y="41798"/>
                    </a:lnTo>
                    <a:cubicBezTo>
                      <a:pt x="76749" y="61086"/>
                      <a:pt x="61112" y="76723"/>
                      <a:pt x="41824" y="76723"/>
                    </a:cubicBezTo>
                    <a:cubicBezTo>
                      <a:pt x="22535" y="76723"/>
                      <a:pt x="6898" y="61086"/>
                      <a:pt x="6898" y="41798"/>
                    </a:cubicBezTo>
                    <a:cubicBezTo>
                      <a:pt x="6898" y="22510"/>
                      <a:pt x="22535" y="6872"/>
                      <a:pt x="41824" y="6872"/>
                    </a:cubicBezTo>
                    <a:close/>
                    <a:moveTo>
                      <a:pt x="41824" y="523"/>
                    </a:moveTo>
                    <a:cubicBezTo>
                      <a:pt x="19028" y="523"/>
                      <a:pt x="549" y="19002"/>
                      <a:pt x="549" y="41798"/>
                    </a:cubicBezTo>
                    <a:cubicBezTo>
                      <a:pt x="549" y="64593"/>
                      <a:pt x="19028" y="83072"/>
                      <a:pt x="41824" y="83072"/>
                    </a:cubicBezTo>
                    <a:cubicBezTo>
                      <a:pt x="64619" y="83072"/>
                      <a:pt x="83098" y="64593"/>
                      <a:pt x="83098" y="41798"/>
                    </a:cubicBezTo>
                    <a:lnTo>
                      <a:pt x="83098" y="41798"/>
                    </a:lnTo>
                    <a:cubicBezTo>
                      <a:pt x="83098" y="19002"/>
                      <a:pt x="64619" y="523"/>
                      <a:pt x="41824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98E154FB-7B87-D0FE-085C-D0A85DCAB0BC}"/>
                  </a:ext>
                </a:extLst>
              </p:cNvPr>
              <p:cNvSpPr/>
              <p:nvPr/>
            </p:nvSpPr>
            <p:spPr>
              <a:xfrm>
                <a:off x="7290594" y="5245100"/>
                <a:ext cx="82549" cy="82549"/>
              </a:xfrm>
              <a:custGeom>
                <a:avLst/>
                <a:gdLst>
                  <a:gd name="connsiteX0" fmla="*/ 41826 w 82549"/>
                  <a:gd name="connsiteY0" fmla="*/ 6860 h 82549"/>
                  <a:gd name="connsiteX1" fmla="*/ 76752 w 82549"/>
                  <a:gd name="connsiteY1" fmla="*/ 41786 h 82549"/>
                  <a:gd name="connsiteX2" fmla="*/ 76752 w 82549"/>
                  <a:gd name="connsiteY2" fmla="*/ 41786 h 82549"/>
                  <a:gd name="connsiteX3" fmla="*/ 41826 w 82549"/>
                  <a:gd name="connsiteY3" fmla="*/ 76711 h 82549"/>
                  <a:gd name="connsiteX4" fmla="*/ 6901 w 82549"/>
                  <a:gd name="connsiteY4" fmla="*/ 41786 h 82549"/>
                  <a:gd name="connsiteX5" fmla="*/ 41826 w 82549"/>
                  <a:gd name="connsiteY5" fmla="*/ 6860 h 82549"/>
                  <a:gd name="connsiteX6" fmla="*/ 41826 w 82549"/>
                  <a:gd name="connsiteY6" fmla="*/ 511 h 82549"/>
                  <a:gd name="connsiteX7" fmla="*/ 552 w 82549"/>
                  <a:gd name="connsiteY7" fmla="*/ 41786 h 82549"/>
                  <a:gd name="connsiteX8" fmla="*/ 41826 w 82549"/>
                  <a:gd name="connsiteY8" fmla="*/ 83060 h 82549"/>
                  <a:gd name="connsiteX9" fmla="*/ 83101 w 82549"/>
                  <a:gd name="connsiteY9" fmla="*/ 41786 h 82549"/>
                  <a:gd name="connsiteX10" fmla="*/ 83101 w 82549"/>
                  <a:gd name="connsiteY10" fmla="*/ 41786 h 82549"/>
                  <a:gd name="connsiteX11" fmla="*/ 41826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60"/>
                    </a:moveTo>
                    <a:cubicBezTo>
                      <a:pt x="61115" y="6860"/>
                      <a:pt x="76752" y="22498"/>
                      <a:pt x="76752" y="41786"/>
                    </a:cubicBezTo>
                    <a:lnTo>
                      <a:pt x="76752" y="41786"/>
                    </a:lnTo>
                    <a:cubicBezTo>
                      <a:pt x="76752" y="61074"/>
                      <a:pt x="61115" y="76711"/>
                      <a:pt x="41826" y="76711"/>
                    </a:cubicBezTo>
                    <a:cubicBezTo>
                      <a:pt x="22538" y="76711"/>
                      <a:pt x="6901" y="61074"/>
                      <a:pt x="6901" y="41786"/>
                    </a:cubicBezTo>
                    <a:cubicBezTo>
                      <a:pt x="6901" y="22498"/>
                      <a:pt x="22538" y="6860"/>
                      <a:pt x="41826" y="6860"/>
                    </a:cubicBezTo>
                    <a:close/>
                    <a:moveTo>
                      <a:pt x="41826" y="511"/>
                    </a:moveTo>
                    <a:cubicBezTo>
                      <a:pt x="19031" y="511"/>
                      <a:pt x="552" y="18990"/>
                      <a:pt x="552" y="41786"/>
                    </a:cubicBezTo>
                    <a:cubicBezTo>
                      <a:pt x="552" y="64581"/>
                      <a:pt x="19031" y="83060"/>
                      <a:pt x="41826" y="83060"/>
                    </a:cubicBezTo>
                    <a:cubicBezTo>
                      <a:pt x="64622" y="83060"/>
                      <a:pt x="83101" y="64581"/>
                      <a:pt x="83101" y="41786"/>
                    </a:cubicBezTo>
                    <a:lnTo>
                      <a:pt x="83101" y="41786"/>
                    </a:lnTo>
                    <a:cubicBezTo>
                      <a:pt x="83101" y="18990"/>
                      <a:pt x="64622" y="511"/>
                      <a:pt x="41826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D55EB27D-7E1C-D079-3D88-AEC1696F7426}"/>
                  </a:ext>
                </a:extLst>
              </p:cNvPr>
              <p:cNvSpPr/>
              <p:nvPr/>
            </p:nvSpPr>
            <p:spPr>
              <a:xfrm>
                <a:off x="7317549" y="5130800"/>
                <a:ext cx="82549" cy="82549"/>
              </a:xfrm>
              <a:custGeom>
                <a:avLst/>
                <a:gdLst>
                  <a:gd name="connsiteX0" fmla="*/ 41829 w 82549"/>
                  <a:gd name="connsiteY0" fmla="*/ 6848 h 82549"/>
                  <a:gd name="connsiteX1" fmla="*/ 76755 w 82549"/>
                  <a:gd name="connsiteY1" fmla="*/ 41774 h 82549"/>
                  <a:gd name="connsiteX2" fmla="*/ 76755 w 82549"/>
                  <a:gd name="connsiteY2" fmla="*/ 41774 h 82549"/>
                  <a:gd name="connsiteX3" fmla="*/ 41829 w 82549"/>
                  <a:gd name="connsiteY3" fmla="*/ 76699 h 82549"/>
                  <a:gd name="connsiteX4" fmla="*/ 6904 w 82549"/>
                  <a:gd name="connsiteY4" fmla="*/ 41774 h 82549"/>
                  <a:gd name="connsiteX5" fmla="*/ 41829 w 82549"/>
                  <a:gd name="connsiteY5" fmla="*/ 6848 h 82549"/>
                  <a:gd name="connsiteX6" fmla="*/ 41829 w 82549"/>
                  <a:gd name="connsiteY6" fmla="*/ 499 h 82549"/>
                  <a:gd name="connsiteX7" fmla="*/ 555 w 82549"/>
                  <a:gd name="connsiteY7" fmla="*/ 41774 h 82549"/>
                  <a:gd name="connsiteX8" fmla="*/ 41829 w 82549"/>
                  <a:gd name="connsiteY8" fmla="*/ 83048 h 82549"/>
                  <a:gd name="connsiteX9" fmla="*/ 83104 w 82549"/>
                  <a:gd name="connsiteY9" fmla="*/ 41774 h 82549"/>
                  <a:gd name="connsiteX10" fmla="*/ 83104 w 82549"/>
                  <a:gd name="connsiteY10" fmla="*/ 41774 h 82549"/>
                  <a:gd name="connsiteX11" fmla="*/ 41829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48"/>
                    </a:moveTo>
                    <a:cubicBezTo>
                      <a:pt x="61117" y="6848"/>
                      <a:pt x="76755" y="22486"/>
                      <a:pt x="76755" y="41774"/>
                    </a:cubicBezTo>
                    <a:lnTo>
                      <a:pt x="76755" y="41774"/>
                    </a:lnTo>
                    <a:cubicBezTo>
                      <a:pt x="76755" y="61062"/>
                      <a:pt x="61117" y="76699"/>
                      <a:pt x="41829" y="76699"/>
                    </a:cubicBezTo>
                    <a:cubicBezTo>
                      <a:pt x="22541" y="76699"/>
                      <a:pt x="6904" y="61062"/>
                      <a:pt x="6904" y="41774"/>
                    </a:cubicBezTo>
                    <a:cubicBezTo>
                      <a:pt x="6904" y="22486"/>
                      <a:pt x="22541" y="6848"/>
                      <a:pt x="41829" y="6848"/>
                    </a:cubicBezTo>
                    <a:close/>
                    <a:moveTo>
                      <a:pt x="41829" y="499"/>
                    </a:moveTo>
                    <a:cubicBezTo>
                      <a:pt x="19034" y="499"/>
                      <a:pt x="555" y="18978"/>
                      <a:pt x="555" y="41774"/>
                    </a:cubicBezTo>
                    <a:cubicBezTo>
                      <a:pt x="555" y="64569"/>
                      <a:pt x="19034" y="83048"/>
                      <a:pt x="41829" y="83048"/>
                    </a:cubicBezTo>
                    <a:cubicBezTo>
                      <a:pt x="64624" y="83048"/>
                      <a:pt x="83104" y="64569"/>
                      <a:pt x="83104" y="41774"/>
                    </a:cubicBezTo>
                    <a:lnTo>
                      <a:pt x="83104" y="41774"/>
                    </a:lnTo>
                    <a:cubicBezTo>
                      <a:pt x="83104" y="18978"/>
                      <a:pt x="64624" y="499"/>
                      <a:pt x="41829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29EDC9B4-D385-8762-32FD-9863FF4ABF2C}"/>
                  </a:ext>
                </a:extLst>
              </p:cNvPr>
              <p:cNvSpPr/>
              <p:nvPr/>
            </p:nvSpPr>
            <p:spPr>
              <a:xfrm>
                <a:off x="7344505" y="5130800"/>
                <a:ext cx="82549" cy="82549"/>
              </a:xfrm>
              <a:custGeom>
                <a:avLst/>
                <a:gdLst>
                  <a:gd name="connsiteX0" fmla="*/ 41832 w 82549"/>
                  <a:gd name="connsiteY0" fmla="*/ 6848 h 82549"/>
                  <a:gd name="connsiteX1" fmla="*/ 76757 w 82549"/>
                  <a:gd name="connsiteY1" fmla="*/ 41774 h 82549"/>
                  <a:gd name="connsiteX2" fmla="*/ 76757 w 82549"/>
                  <a:gd name="connsiteY2" fmla="*/ 41774 h 82549"/>
                  <a:gd name="connsiteX3" fmla="*/ 41832 w 82549"/>
                  <a:gd name="connsiteY3" fmla="*/ 76699 h 82549"/>
                  <a:gd name="connsiteX4" fmla="*/ 6907 w 82549"/>
                  <a:gd name="connsiteY4" fmla="*/ 41774 h 82549"/>
                  <a:gd name="connsiteX5" fmla="*/ 41832 w 82549"/>
                  <a:gd name="connsiteY5" fmla="*/ 6848 h 82549"/>
                  <a:gd name="connsiteX6" fmla="*/ 41832 w 82549"/>
                  <a:gd name="connsiteY6" fmla="*/ 499 h 82549"/>
                  <a:gd name="connsiteX7" fmla="*/ 557 w 82549"/>
                  <a:gd name="connsiteY7" fmla="*/ 41774 h 82549"/>
                  <a:gd name="connsiteX8" fmla="*/ 41832 w 82549"/>
                  <a:gd name="connsiteY8" fmla="*/ 83048 h 82549"/>
                  <a:gd name="connsiteX9" fmla="*/ 83107 w 82549"/>
                  <a:gd name="connsiteY9" fmla="*/ 41774 h 82549"/>
                  <a:gd name="connsiteX10" fmla="*/ 83107 w 82549"/>
                  <a:gd name="connsiteY10" fmla="*/ 41774 h 82549"/>
                  <a:gd name="connsiteX11" fmla="*/ 41832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2" y="6848"/>
                    </a:moveTo>
                    <a:cubicBezTo>
                      <a:pt x="61120" y="6848"/>
                      <a:pt x="76757" y="22486"/>
                      <a:pt x="76757" y="41774"/>
                    </a:cubicBezTo>
                    <a:lnTo>
                      <a:pt x="76757" y="41774"/>
                    </a:lnTo>
                    <a:cubicBezTo>
                      <a:pt x="76757" y="61062"/>
                      <a:pt x="61120" y="76699"/>
                      <a:pt x="41832" y="76699"/>
                    </a:cubicBezTo>
                    <a:cubicBezTo>
                      <a:pt x="22544" y="76699"/>
                      <a:pt x="6907" y="61062"/>
                      <a:pt x="6907" y="41774"/>
                    </a:cubicBezTo>
                    <a:cubicBezTo>
                      <a:pt x="6907" y="22486"/>
                      <a:pt x="22544" y="6848"/>
                      <a:pt x="41832" y="6848"/>
                    </a:cubicBezTo>
                    <a:close/>
                    <a:moveTo>
                      <a:pt x="41832" y="499"/>
                    </a:moveTo>
                    <a:cubicBezTo>
                      <a:pt x="19037" y="499"/>
                      <a:pt x="557" y="18978"/>
                      <a:pt x="557" y="41774"/>
                    </a:cubicBezTo>
                    <a:cubicBezTo>
                      <a:pt x="557" y="64569"/>
                      <a:pt x="19037" y="83048"/>
                      <a:pt x="41832" y="83048"/>
                    </a:cubicBezTo>
                    <a:cubicBezTo>
                      <a:pt x="64627" y="83048"/>
                      <a:pt x="83107" y="64569"/>
                      <a:pt x="83107" y="41774"/>
                    </a:cubicBezTo>
                    <a:lnTo>
                      <a:pt x="83107" y="41774"/>
                    </a:lnTo>
                    <a:cubicBezTo>
                      <a:pt x="83107" y="18978"/>
                      <a:pt x="64627" y="499"/>
                      <a:pt x="41832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D0154100-7A7E-425C-CBCA-A47F655EFC94}"/>
                  </a:ext>
                </a:extLst>
              </p:cNvPr>
              <p:cNvSpPr/>
              <p:nvPr/>
            </p:nvSpPr>
            <p:spPr>
              <a:xfrm>
                <a:off x="7371461" y="5245100"/>
                <a:ext cx="82549" cy="82549"/>
              </a:xfrm>
              <a:custGeom>
                <a:avLst/>
                <a:gdLst>
                  <a:gd name="connsiteX0" fmla="*/ 41835 w 82549"/>
                  <a:gd name="connsiteY0" fmla="*/ 6860 h 82549"/>
                  <a:gd name="connsiteX1" fmla="*/ 76760 w 82549"/>
                  <a:gd name="connsiteY1" fmla="*/ 41786 h 82549"/>
                  <a:gd name="connsiteX2" fmla="*/ 76760 w 82549"/>
                  <a:gd name="connsiteY2" fmla="*/ 41786 h 82549"/>
                  <a:gd name="connsiteX3" fmla="*/ 41835 w 82549"/>
                  <a:gd name="connsiteY3" fmla="*/ 76711 h 82549"/>
                  <a:gd name="connsiteX4" fmla="*/ 6910 w 82549"/>
                  <a:gd name="connsiteY4" fmla="*/ 41786 h 82549"/>
                  <a:gd name="connsiteX5" fmla="*/ 41835 w 82549"/>
                  <a:gd name="connsiteY5" fmla="*/ 6860 h 82549"/>
                  <a:gd name="connsiteX6" fmla="*/ 41835 w 82549"/>
                  <a:gd name="connsiteY6" fmla="*/ 511 h 82549"/>
                  <a:gd name="connsiteX7" fmla="*/ 560 w 82549"/>
                  <a:gd name="connsiteY7" fmla="*/ 41786 h 82549"/>
                  <a:gd name="connsiteX8" fmla="*/ 41835 w 82549"/>
                  <a:gd name="connsiteY8" fmla="*/ 83060 h 82549"/>
                  <a:gd name="connsiteX9" fmla="*/ 83110 w 82549"/>
                  <a:gd name="connsiteY9" fmla="*/ 41786 h 82549"/>
                  <a:gd name="connsiteX10" fmla="*/ 83110 w 82549"/>
                  <a:gd name="connsiteY10" fmla="*/ 41786 h 82549"/>
                  <a:gd name="connsiteX11" fmla="*/ 41835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5" y="6860"/>
                    </a:moveTo>
                    <a:cubicBezTo>
                      <a:pt x="61123" y="6860"/>
                      <a:pt x="76760" y="22498"/>
                      <a:pt x="76760" y="41786"/>
                    </a:cubicBezTo>
                    <a:lnTo>
                      <a:pt x="76760" y="41786"/>
                    </a:lnTo>
                    <a:cubicBezTo>
                      <a:pt x="76760" y="61074"/>
                      <a:pt x="61123" y="76711"/>
                      <a:pt x="41835" y="76711"/>
                    </a:cubicBezTo>
                    <a:cubicBezTo>
                      <a:pt x="22547" y="76711"/>
                      <a:pt x="6910" y="61074"/>
                      <a:pt x="6910" y="41786"/>
                    </a:cubicBezTo>
                    <a:cubicBezTo>
                      <a:pt x="6910" y="22498"/>
                      <a:pt x="22547" y="6860"/>
                      <a:pt x="41835" y="6860"/>
                    </a:cubicBezTo>
                    <a:close/>
                    <a:moveTo>
                      <a:pt x="41835" y="511"/>
                    </a:moveTo>
                    <a:cubicBezTo>
                      <a:pt x="19040" y="511"/>
                      <a:pt x="560" y="18990"/>
                      <a:pt x="560" y="41786"/>
                    </a:cubicBezTo>
                    <a:cubicBezTo>
                      <a:pt x="560" y="64581"/>
                      <a:pt x="19040" y="83060"/>
                      <a:pt x="41835" y="83060"/>
                    </a:cubicBezTo>
                    <a:cubicBezTo>
                      <a:pt x="64630" y="83060"/>
                      <a:pt x="83110" y="64581"/>
                      <a:pt x="83110" y="41786"/>
                    </a:cubicBezTo>
                    <a:lnTo>
                      <a:pt x="83110" y="41786"/>
                    </a:lnTo>
                    <a:cubicBezTo>
                      <a:pt x="83110" y="18990"/>
                      <a:pt x="64630" y="511"/>
                      <a:pt x="41835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0C27C37E-52DD-A78C-8CF4-DE6CEE207125}"/>
                  </a:ext>
                </a:extLst>
              </p:cNvPr>
              <p:cNvSpPr/>
              <p:nvPr/>
            </p:nvSpPr>
            <p:spPr>
              <a:xfrm>
                <a:off x="7398417" y="5359400"/>
                <a:ext cx="82549" cy="82549"/>
              </a:xfrm>
              <a:custGeom>
                <a:avLst/>
                <a:gdLst>
                  <a:gd name="connsiteX0" fmla="*/ 41838 w 82549"/>
                  <a:gd name="connsiteY0" fmla="*/ 6872 h 82549"/>
                  <a:gd name="connsiteX1" fmla="*/ 76763 w 82549"/>
                  <a:gd name="connsiteY1" fmla="*/ 41798 h 82549"/>
                  <a:gd name="connsiteX2" fmla="*/ 76763 w 82549"/>
                  <a:gd name="connsiteY2" fmla="*/ 41798 h 82549"/>
                  <a:gd name="connsiteX3" fmla="*/ 41838 w 82549"/>
                  <a:gd name="connsiteY3" fmla="*/ 76723 h 82549"/>
                  <a:gd name="connsiteX4" fmla="*/ 6912 w 82549"/>
                  <a:gd name="connsiteY4" fmla="*/ 41798 h 82549"/>
                  <a:gd name="connsiteX5" fmla="*/ 41838 w 82549"/>
                  <a:gd name="connsiteY5" fmla="*/ 6872 h 82549"/>
                  <a:gd name="connsiteX6" fmla="*/ 41838 w 82549"/>
                  <a:gd name="connsiteY6" fmla="*/ 523 h 82549"/>
                  <a:gd name="connsiteX7" fmla="*/ 563 w 82549"/>
                  <a:gd name="connsiteY7" fmla="*/ 41798 h 82549"/>
                  <a:gd name="connsiteX8" fmla="*/ 41838 w 82549"/>
                  <a:gd name="connsiteY8" fmla="*/ 83072 h 82549"/>
                  <a:gd name="connsiteX9" fmla="*/ 83112 w 82549"/>
                  <a:gd name="connsiteY9" fmla="*/ 41798 h 82549"/>
                  <a:gd name="connsiteX10" fmla="*/ 83112 w 82549"/>
                  <a:gd name="connsiteY10" fmla="*/ 41798 h 82549"/>
                  <a:gd name="connsiteX11" fmla="*/ 41838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8" y="6872"/>
                    </a:moveTo>
                    <a:cubicBezTo>
                      <a:pt x="61126" y="6872"/>
                      <a:pt x="76763" y="22510"/>
                      <a:pt x="76763" y="41798"/>
                    </a:cubicBezTo>
                    <a:lnTo>
                      <a:pt x="76763" y="41798"/>
                    </a:lnTo>
                    <a:cubicBezTo>
                      <a:pt x="76763" y="61086"/>
                      <a:pt x="61126" y="76723"/>
                      <a:pt x="41838" y="76723"/>
                    </a:cubicBezTo>
                    <a:cubicBezTo>
                      <a:pt x="22550" y="76723"/>
                      <a:pt x="6912" y="61086"/>
                      <a:pt x="6912" y="41798"/>
                    </a:cubicBezTo>
                    <a:cubicBezTo>
                      <a:pt x="6912" y="22510"/>
                      <a:pt x="22550" y="6872"/>
                      <a:pt x="41838" y="6872"/>
                    </a:cubicBezTo>
                    <a:close/>
                    <a:moveTo>
                      <a:pt x="41838" y="523"/>
                    </a:moveTo>
                    <a:cubicBezTo>
                      <a:pt x="19043" y="523"/>
                      <a:pt x="563" y="19002"/>
                      <a:pt x="563" y="41798"/>
                    </a:cubicBezTo>
                    <a:cubicBezTo>
                      <a:pt x="563" y="64593"/>
                      <a:pt x="19043" y="83072"/>
                      <a:pt x="41838" y="83072"/>
                    </a:cubicBezTo>
                    <a:cubicBezTo>
                      <a:pt x="64633" y="83072"/>
                      <a:pt x="83112" y="64593"/>
                      <a:pt x="83112" y="41798"/>
                    </a:cubicBezTo>
                    <a:lnTo>
                      <a:pt x="83112" y="41798"/>
                    </a:lnTo>
                    <a:cubicBezTo>
                      <a:pt x="83112" y="19002"/>
                      <a:pt x="64633" y="523"/>
                      <a:pt x="41838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EB27B7A8-18D1-5F9D-49A2-C1E3999DFF5E}"/>
                  </a:ext>
                </a:extLst>
              </p:cNvPr>
              <p:cNvSpPr/>
              <p:nvPr/>
            </p:nvSpPr>
            <p:spPr>
              <a:xfrm>
                <a:off x="7425372" y="5473700"/>
                <a:ext cx="82549" cy="82549"/>
              </a:xfrm>
              <a:custGeom>
                <a:avLst/>
                <a:gdLst>
                  <a:gd name="connsiteX0" fmla="*/ 41841 w 82549"/>
                  <a:gd name="connsiteY0" fmla="*/ 6884 h 82549"/>
                  <a:gd name="connsiteX1" fmla="*/ 76766 w 82549"/>
                  <a:gd name="connsiteY1" fmla="*/ 41810 h 82549"/>
                  <a:gd name="connsiteX2" fmla="*/ 76766 w 82549"/>
                  <a:gd name="connsiteY2" fmla="*/ 41810 h 82549"/>
                  <a:gd name="connsiteX3" fmla="*/ 41841 w 82549"/>
                  <a:gd name="connsiteY3" fmla="*/ 76735 h 82549"/>
                  <a:gd name="connsiteX4" fmla="*/ 6915 w 82549"/>
                  <a:gd name="connsiteY4" fmla="*/ 41810 h 82549"/>
                  <a:gd name="connsiteX5" fmla="*/ 41841 w 82549"/>
                  <a:gd name="connsiteY5" fmla="*/ 6884 h 82549"/>
                  <a:gd name="connsiteX6" fmla="*/ 41841 w 82549"/>
                  <a:gd name="connsiteY6" fmla="*/ 535 h 82549"/>
                  <a:gd name="connsiteX7" fmla="*/ 566 w 82549"/>
                  <a:gd name="connsiteY7" fmla="*/ 41810 h 82549"/>
                  <a:gd name="connsiteX8" fmla="*/ 41841 w 82549"/>
                  <a:gd name="connsiteY8" fmla="*/ 83084 h 82549"/>
                  <a:gd name="connsiteX9" fmla="*/ 83115 w 82549"/>
                  <a:gd name="connsiteY9" fmla="*/ 41810 h 82549"/>
                  <a:gd name="connsiteX10" fmla="*/ 83115 w 82549"/>
                  <a:gd name="connsiteY10" fmla="*/ 41810 h 82549"/>
                  <a:gd name="connsiteX11" fmla="*/ 418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84"/>
                    </a:moveTo>
                    <a:cubicBezTo>
                      <a:pt x="61129" y="6884"/>
                      <a:pt x="76766" y="22522"/>
                      <a:pt x="76766" y="41810"/>
                    </a:cubicBezTo>
                    <a:lnTo>
                      <a:pt x="76766" y="41810"/>
                    </a:lnTo>
                    <a:cubicBezTo>
                      <a:pt x="76766" y="61098"/>
                      <a:pt x="61129" y="76735"/>
                      <a:pt x="41841" y="76735"/>
                    </a:cubicBezTo>
                    <a:cubicBezTo>
                      <a:pt x="22552" y="76735"/>
                      <a:pt x="6915" y="61098"/>
                      <a:pt x="6915" y="41810"/>
                    </a:cubicBezTo>
                    <a:cubicBezTo>
                      <a:pt x="6915" y="22522"/>
                      <a:pt x="22552" y="6884"/>
                      <a:pt x="41841" y="6884"/>
                    </a:cubicBezTo>
                    <a:close/>
                    <a:moveTo>
                      <a:pt x="41841" y="535"/>
                    </a:moveTo>
                    <a:cubicBezTo>
                      <a:pt x="19045" y="535"/>
                      <a:pt x="566" y="19014"/>
                      <a:pt x="566" y="41810"/>
                    </a:cubicBezTo>
                    <a:cubicBezTo>
                      <a:pt x="566" y="64605"/>
                      <a:pt x="19045" y="83084"/>
                      <a:pt x="41841" y="83084"/>
                    </a:cubicBezTo>
                    <a:cubicBezTo>
                      <a:pt x="64636" y="83084"/>
                      <a:pt x="83115" y="64605"/>
                      <a:pt x="83115" y="41810"/>
                    </a:cubicBezTo>
                    <a:lnTo>
                      <a:pt x="83115" y="41810"/>
                    </a:lnTo>
                    <a:cubicBezTo>
                      <a:pt x="83115" y="19014"/>
                      <a:pt x="64636" y="535"/>
                      <a:pt x="418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979743FE-C729-F64F-CD47-9825DB86D1E1}"/>
                  </a:ext>
                </a:extLst>
              </p:cNvPr>
              <p:cNvSpPr/>
              <p:nvPr/>
            </p:nvSpPr>
            <p:spPr>
              <a:xfrm>
                <a:off x="7452328" y="5588000"/>
                <a:ext cx="82549" cy="82549"/>
              </a:xfrm>
              <a:custGeom>
                <a:avLst/>
                <a:gdLst>
                  <a:gd name="connsiteX0" fmla="*/ 41843 w 82549"/>
                  <a:gd name="connsiteY0" fmla="*/ 6896 h 82549"/>
                  <a:gd name="connsiteX1" fmla="*/ 76769 w 82549"/>
                  <a:gd name="connsiteY1" fmla="*/ 41822 h 82549"/>
                  <a:gd name="connsiteX2" fmla="*/ 76769 w 82549"/>
                  <a:gd name="connsiteY2" fmla="*/ 41822 h 82549"/>
                  <a:gd name="connsiteX3" fmla="*/ 41843 w 82549"/>
                  <a:gd name="connsiteY3" fmla="*/ 76747 h 82549"/>
                  <a:gd name="connsiteX4" fmla="*/ 6918 w 82549"/>
                  <a:gd name="connsiteY4" fmla="*/ 41822 h 82549"/>
                  <a:gd name="connsiteX5" fmla="*/ 41843 w 82549"/>
                  <a:gd name="connsiteY5" fmla="*/ 6896 h 82549"/>
                  <a:gd name="connsiteX6" fmla="*/ 41843 w 82549"/>
                  <a:gd name="connsiteY6" fmla="*/ 547 h 82549"/>
                  <a:gd name="connsiteX7" fmla="*/ 569 w 82549"/>
                  <a:gd name="connsiteY7" fmla="*/ 41822 h 82549"/>
                  <a:gd name="connsiteX8" fmla="*/ 41843 w 82549"/>
                  <a:gd name="connsiteY8" fmla="*/ 83096 h 82549"/>
                  <a:gd name="connsiteX9" fmla="*/ 83118 w 82549"/>
                  <a:gd name="connsiteY9" fmla="*/ 41822 h 82549"/>
                  <a:gd name="connsiteX10" fmla="*/ 83118 w 82549"/>
                  <a:gd name="connsiteY10" fmla="*/ 41822 h 82549"/>
                  <a:gd name="connsiteX11" fmla="*/ 41843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3" y="6896"/>
                    </a:moveTo>
                    <a:cubicBezTo>
                      <a:pt x="61132" y="6896"/>
                      <a:pt x="76769" y="22534"/>
                      <a:pt x="76769" y="41822"/>
                    </a:cubicBezTo>
                    <a:lnTo>
                      <a:pt x="76769" y="41822"/>
                    </a:lnTo>
                    <a:cubicBezTo>
                      <a:pt x="76769" y="61110"/>
                      <a:pt x="61132" y="76747"/>
                      <a:pt x="41843" y="76747"/>
                    </a:cubicBezTo>
                    <a:cubicBezTo>
                      <a:pt x="22555" y="76747"/>
                      <a:pt x="6918" y="61110"/>
                      <a:pt x="6918" y="41822"/>
                    </a:cubicBezTo>
                    <a:cubicBezTo>
                      <a:pt x="6918" y="22534"/>
                      <a:pt x="22555" y="6896"/>
                      <a:pt x="41843" y="6896"/>
                    </a:cubicBezTo>
                    <a:close/>
                    <a:moveTo>
                      <a:pt x="41843" y="547"/>
                    </a:moveTo>
                    <a:cubicBezTo>
                      <a:pt x="19048" y="547"/>
                      <a:pt x="569" y="19026"/>
                      <a:pt x="569" y="41822"/>
                    </a:cubicBezTo>
                    <a:cubicBezTo>
                      <a:pt x="569" y="64617"/>
                      <a:pt x="19048" y="83096"/>
                      <a:pt x="41843" y="83096"/>
                    </a:cubicBezTo>
                    <a:cubicBezTo>
                      <a:pt x="64639" y="83096"/>
                      <a:pt x="83118" y="64617"/>
                      <a:pt x="83118" y="41822"/>
                    </a:cubicBezTo>
                    <a:lnTo>
                      <a:pt x="83118" y="41822"/>
                    </a:lnTo>
                    <a:cubicBezTo>
                      <a:pt x="83118" y="19026"/>
                      <a:pt x="64639" y="547"/>
                      <a:pt x="41843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C4E9138D-C8F6-3966-DEB9-663B7B3163F5}"/>
                  </a:ext>
                </a:extLst>
              </p:cNvPr>
              <p:cNvSpPr/>
              <p:nvPr/>
            </p:nvSpPr>
            <p:spPr>
              <a:xfrm>
                <a:off x="7479284" y="5702300"/>
                <a:ext cx="82549" cy="82549"/>
              </a:xfrm>
              <a:custGeom>
                <a:avLst/>
                <a:gdLst>
                  <a:gd name="connsiteX0" fmla="*/ 41846 w 82549"/>
                  <a:gd name="connsiteY0" fmla="*/ 6908 h 82549"/>
                  <a:gd name="connsiteX1" fmla="*/ 76772 w 82549"/>
                  <a:gd name="connsiteY1" fmla="*/ 41834 h 82549"/>
                  <a:gd name="connsiteX2" fmla="*/ 76772 w 82549"/>
                  <a:gd name="connsiteY2" fmla="*/ 41834 h 82549"/>
                  <a:gd name="connsiteX3" fmla="*/ 41846 w 82549"/>
                  <a:gd name="connsiteY3" fmla="*/ 76759 h 82549"/>
                  <a:gd name="connsiteX4" fmla="*/ 6921 w 82549"/>
                  <a:gd name="connsiteY4" fmla="*/ 41834 h 82549"/>
                  <a:gd name="connsiteX5" fmla="*/ 41846 w 82549"/>
                  <a:gd name="connsiteY5" fmla="*/ 6908 h 82549"/>
                  <a:gd name="connsiteX6" fmla="*/ 41846 w 82549"/>
                  <a:gd name="connsiteY6" fmla="*/ 559 h 82549"/>
                  <a:gd name="connsiteX7" fmla="*/ 572 w 82549"/>
                  <a:gd name="connsiteY7" fmla="*/ 41834 h 82549"/>
                  <a:gd name="connsiteX8" fmla="*/ 41846 w 82549"/>
                  <a:gd name="connsiteY8" fmla="*/ 83108 h 82549"/>
                  <a:gd name="connsiteX9" fmla="*/ 83121 w 82549"/>
                  <a:gd name="connsiteY9" fmla="*/ 41834 h 82549"/>
                  <a:gd name="connsiteX10" fmla="*/ 83121 w 82549"/>
                  <a:gd name="connsiteY10" fmla="*/ 41834 h 82549"/>
                  <a:gd name="connsiteX11" fmla="*/ 4184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908"/>
                    </a:moveTo>
                    <a:cubicBezTo>
                      <a:pt x="61134" y="6908"/>
                      <a:pt x="76772" y="22546"/>
                      <a:pt x="76772" y="41834"/>
                    </a:cubicBezTo>
                    <a:lnTo>
                      <a:pt x="76772" y="41834"/>
                    </a:lnTo>
                    <a:cubicBezTo>
                      <a:pt x="76772" y="61122"/>
                      <a:pt x="61134" y="76759"/>
                      <a:pt x="41846" y="76759"/>
                    </a:cubicBezTo>
                    <a:cubicBezTo>
                      <a:pt x="22558" y="76759"/>
                      <a:pt x="6921" y="61122"/>
                      <a:pt x="6921" y="41834"/>
                    </a:cubicBezTo>
                    <a:cubicBezTo>
                      <a:pt x="6921" y="22546"/>
                      <a:pt x="22558" y="6908"/>
                      <a:pt x="41846" y="6908"/>
                    </a:cubicBezTo>
                    <a:close/>
                    <a:moveTo>
                      <a:pt x="41846" y="559"/>
                    </a:moveTo>
                    <a:cubicBezTo>
                      <a:pt x="19051" y="559"/>
                      <a:pt x="572" y="19038"/>
                      <a:pt x="572" y="41834"/>
                    </a:cubicBezTo>
                    <a:cubicBezTo>
                      <a:pt x="572" y="64629"/>
                      <a:pt x="19051" y="83108"/>
                      <a:pt x="41846" y="83108"/>
                    </a:cubicBezTo>
                    <a:cubicBezTo>
                      <a:pt x="64641" y="83108"/>
                      <a:pt x="83121" y="64629"/>
                      <a:pt x="83121" y="41834"/>
                    </a:cubicBezTo>
                    <a:lnTo>
                      <a:pt x="83121" y="41834"/>
                    </a:lnTo>
                    <a:cubicBezTo>
                      <a:pt x="83121" y="19038"/>
                      <a:pt x="64641" y="559"/>
                      <a:pt x="4184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C94E1766-C55D-93F7-A7AC-49CBA0397D4B}"/>
                  </a:ext>
                </a:extLst>
              </p:cNvPr>
              <p:cNvSpPr/>
              <p:nvPr/>
            </p:nvSpPr>
            <p:spPr>
              <a:xfrm>
                <a:off x="7506240" y="5702300"/>
                <a:ext cx="82549" cy="82549"/>
              </a:xfrm>
              <a:custGeom>
                <a:avLst/>
                <a:gdLst>
                  <a:gd name="connsiteX0" fmla="*/ 41849 w 82549"/>
                  <a:gd name="connsiteY0" fmla="*/ 6908 h 82549"/>
                  <a:gd name="connsiteX1" fmla="*/ 76774 w 82549"/>
                  <a:gd name="connsiteY1" fmla="*/ 41834 h 82549"/>
                  <a:gd name="connsiteX2" fmla="*/ 76774 w 82549"/>
                  <a:gd name="connsiteY2" fmla="*/ 41834 h 82549"/>
                  <a:gd name="connsiteX3" fmla="*/ 41849 w 82549"/>
                  <a:gd name="connsiteY3" fmla="*/ 76759 h 82549"/>
                  <a:gd name="connsiteX4" fmla="*/ 6924 w 82549"/>
                  <a:gd name="connsiteY4" fmla="*/ 41834 h 82549"/>
                  <a:gd name="connsiteX5" fmla="*/ 41849 w 82549"/>
                  <a:gd name="connsiteY5" fmla="*/ 6908 h 82549"/>
                  <a:gd name="connsiteX6" fmla="*/ 41849 w 82549"/>
                  <a:gd name="connsiteY6" fmla="*/ 559 h 82549"/>
                  <a:gd name="connsiteX7" fmla="*/ 574 w 82549"/>
                  <a:gd name="connsiteY7" fmla="*/ 41834 h 82549"/>
                  <a:gd name="connsiteX8" fmla="*/ 41849 w 82549"/>
                  <a:gd name="connsiteY8" fmla="*/ 83108 h 82549"/>
                  <a:gd name="connsiteX9" fmla="*/ 83124 w 82549"/>
                  <a:gd name="connsiteY9" fmla="*/ 41834 h 82549"/>
                  <a:gd name="connsiteX10" fmla="*/ 83124 w 82549"/>
                  <a:gd name="connsiteY10" fmla="*/ 41834 h 82549"/>
                  <a:gd name="connsiteX11" fmla="*/ 4184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908"/>
                    </a:moveTo>
                    <a:cubicBezTo>
                      <a:pt x="61137" y="6908"/>
                      <a:pt x="76774" y="22546"/>
                      <a:pt x="76774" y="41834"/>
                    </a:cubicBezTo>
                    <a:lnTo>
                      <a:pt x="76774" y="41834"/>
                    </a:lnTo>
                    <a:cubicBezTo>
                      <a:pt x="76774" y="61122"/>
                      <a:pt x="61137" y="76759"/>
                      <a:pt x="41849" y="76759"/>
                    </a:cubicBezTo>
                    <a:cubicBezTo>
                      <a:pt x="22561" y="76759"/>
                      <a:pt x="6924" y="61122"/>
                      <a:pt x="6924" y="41834"/>
                    </a:cubicBezTo>
                    <a:cubicBezTo>
                      <a:pt x="6924" y="22546"/>
                      <a:pt x="22561" y="6908"/>
                      <a:pt x="41849" y="6908"/>
                    </a:cubicBezTo>
                    <a:close/>
                    <a:moveTo>
                      <a:pt x="41849" y="559"/>
                    </a:moveTo>
                    <a:cubicBezTo>
                      <a:pt x="19054" y="559"/>
                      <a:pt x="574" y="19038"/>
                      <a:pt x="574" y="41834"/>
                    </a:cubicBezTo>
                    <a:cubicBezTo>
                      <a:pt x="574" y="64629"/>
                      <a:pt x="19054" y="83108"/>
                      <a:pt x="41849" y="83108"/>
                    </a:cubicBezTo>
                    <a:cubicBezTo>
                      <a:pt x="64644" y="83108"/>
                      <a:pt x="83124" y="64629"/>
                      <a:pt x="83124" y="41834"/>
                    </a:cubicBezTo>
                    <a:lnTo>
                      <a:pt x="83124" y="41834"/>
                    </a:lnTo>
                    <a:cubicBezTo>
                      <a:pt x="83124" y="19038"/>
                      <a:pt x="64644" y="559"/>
                      <a:pt x="4184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F2524134-34A5-5226-5C57-0FD747ED24D1}"/>
                  </a:ext>
                </a:extLst>
              </p:cNvPr>
              <p:cNvSpPr/>
              <p:nvPr/>
            </p:nvSpPr>
            <p:spPr>
              <a:xfrm>
                <a:off x="7533195" y="5702300"/>
                <a:ext cx="82549" cy="82549"/>
              </a:xfrm>
              <a:custGeom>
                <a:avLst/>
                <a:gdLst>
                  <a:gd name="connsiteX0" fmla="*/ 41852 w 82549"/>
                  <a:gd name="connsiteY0" fmla="*/ 6908 h 82549"/>
                  <a:gd name="connsiteX1" fmla="*/ 76777 w 82549"/>
                  <a:gd name="connsiteY1" fmla="*/ 41834 h 82549"/>
                  <a:gd name="connsiteX2" fmla="*/ 76777 w 82549"/>
                  <a:gd name="connsiteY2" fmla="*/ 41834 h 82549"/>
                  <a:gd name="connsiteX3" fmla="*/ 41852 w 82549"/>
                  <a:gd name="connsiteY3" fmla="*/ 76759 h 82549"/>
                  <a:gd name="connsiteX4" fmla="*/ 6927 w 82549"/>
                  <a:gd name="connsiteY4" fmla="*/ 41834 h 82549"/>
                  <a:gd name="connsiteX5" fmla="*/ 41852 w 82549"/>
                  <a:gd name="connsiteY5" fmla="*/ 6908 h 82549"/>
                  <a:gd name="connsiteX6" fmla="*/ 41852 w 82549"/>
                  <a:gd name="connsiteY6" fmla="*/ 559 h 82549"/>
                  <a:gd name="connsiteX7" fmla="*/ 577 w 82549"/>
                  <a:gd name="connsiteY7" fmla="*/ 41834 h 82549"/>
                  <a:gd name="connsiteX8" fmla="*/ 41852 w 82549"/>
                  <a:gd name="connsiteY8" fmla="*/ 83108 h 82549"/>
                  <a:gd name="connsiteX9" fmla="*/ 83127 w 82549"/>
                  <a:gd name="connsiteY9" fmla="*/ 41834 h 82549"/>
                  <a:gd name="connsiteX10" fmla="*/ 83127 w 82549"/>
                  <a:gd name="connsiteY10" fmla="*/ 41834 h 82549"/>
                  <a:gd name="connsiteX11" fmla="*/ 4185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2" y="6908"/>
                    </a:moveTo>
                    <a:cubicBezTo>
                      <a:pt x="61140" y="6908"/>
                      <a:pt x="76777" y="22546"/>
                      <a:pt x="76777" y="41834"/>
                    </a:cubicBezTo>
                    <a:lnTo>
                      <a:pt x="76777" y="41834"/>
                    </a:lnTo>
                    <a:cubicBezTo>
                      <a:pt x="76777" y="61122"/>
                      <a:pt x="61140" y="76759"/>
                      <a:pt x="41852" y="76759"/>
                    </a:cubicBezTo>
                    <a:cubicBezTo>
                      <a:pt x="22564" y="76759"/>
                      <a:pt x="6927" y="61122"/>
                      <a:pt x="6927" y="41834"/>
                    </a:cubicBezTo>
                    <a:cubicBezTo>
                      <a:pt x="6927" y="22546"/>
                      <a:pt x="22564" y="6908"/>
                      <a:pt x="41852" y="6908"/>
                    </a:cubicBezTo>
                    <a:close/>
                    <a:moveTo>
                      <a:pt x="41852" y="559"/>
                    </a:moveTo>
                    <a:cubicBezTo>
                      <a:pt x="19057" y="559"/>
                      <a:pt x="577" y="19038"/>
                      <a:pt x="577" y="41834"/>
                    </a:cubicBezTo>
                    <a:cubicBezTo>
                      <a:pt x="577" y="64629"/>
                      <a:pt x="19057" y="83108"/>
                      <a:pt x="41852" y="83108"/>
                    </a:cubicBezTo>
                    <a:cubicBezTo>
                      <a:pt x="64647" y="83108"/>
                      <a:pt x="83127" y="64629"/>
                      <a:pt x="83127" y="41834"/>
                    </a:cubicBezTo>
                    <a:lnTo>
                      <a:pt x="83127" y="41834"/>
                    </a:lnTo>
                    <a:cubicBezTo>
                      <a:pt x="83127" y="19038"/>
                      <a:pt x="64647" y="559"/>
                      <a:pt x="4185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8009CC68-E7CC-A8C3-76EF-204CE62DCE4B}"/>
                  </a:ext>
                </a:extLst>
              </p:cNvPr>
              <p:cNvSpPr/>
              <p:nvPr/>
            </p:nvSpPr>
            <p:spPr>
              <a:xfrm>
                <a:off x="7560151" y="5702300"/>
                <a:ext cx="82549" cy="82549"/>
              </a:xfrm>
              <a:custGeom>
                <a:avLst/>
                <a:gdLst>
                  <a:gd name="connsiteX0" fmla="*/ 41855 w 82549"/>
                  <a:gd name="connsiteY0" fmla="*/ 6908 h 82549"/>
                  <a:gd name="connsiteX1" fmla="*/ 76780 w 82549"/>
                  <a:gd name="connsiteY1" fmla="*/ 41834 h 82549"/>
                  <a:gd name="connsiteX2" fmla="*/ 76780 w 82549"/>
                  <a:gd name="connsiteY2" fmla="*/ 41834 h 82549"/>
                  <a:gd name="connsiteX3" fmla="*/ 41855 w 82549"/>
                  <a:gd name="connsiteY3" fmla="*/ 76759 h 82549"/>
                  <a:gd name="connsiteX4" fmla="*/ 6929 w 82549"/>
                  <a:gd name="connsiteY4" fmla="*/ 41834 h 82549"/>
                  <a:gd name="connsiteX5" fmla="*/ 41855 w 82549"/>
                  <a:gd name="connsiteY5" fmla="*/ 6908 h 82549"/>
                  <a:gd name="connsiteX6" fmla="*/ 41855 w 82549"/>
                  <a:gd name="connsiteY6" fmla="*/ 559 h 82549"/>
                  <a:gd name="connsiteX7" fmla="*/ 580 w 82549"/>
                  <a:gd name="connsiteY7" fmla="*/ 41834 h 82549"/>
                  <a:gd name="connsiteX8" fmla="*/ 41855 w 82549"/>
                  <a:gd name="connsiteY8" fmla="*/ 83108 h 82549"/>
                  <a:gd name="connsiteX9" fmla="*/ 83129 w 82549"/>
                  <a:gd name="connsiteY9" fmla="*/ 41834 h 82549"/>
                  <a:gd name="connsiteX10" fmla="*/ 83129 w 82549"/>
                  <a:gd name="connsiteY10" fmla="*/ 41834 h 82549"/>
                  <a:gd name="connsiteX11" fmla="*/ 4185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5" y="6908"/>
                    </a:moveTo>
                    <a:cubicBezTo>
                      <a:pt x="61143" y="6908"/>
                      <a:pt x="76780" y="22546"/>
                      <a:pt x="76780" y="41834"/>
                    </a:cubicBezTo>
                    <a:lnTo>
                      <a:pt x="76780" y="41834"/>
                    </a:lnTo>
                    <a:cubicBezTo>
                      <a:pt x="76780" y="61122"/>
                      <a:pt x="61143" y="76759"/>
                      <a:pt x="41855" y="76759"/>
                    </a:cubicBezTo>
                    <a:cubicBezTo>
                      <a:pt x="22567" y="76759"/>
                      <a:pt x="6929" y="61122"/>
                      <a:pt x="6929" y="41834"/>
                    </a:cubicBezTo>
                    <a:cubicBezTo>
                      <a:pt x="6929" y="22546"/>
                      <a:pt x="22567" y="6908"/>
                      <a:pt x="41855" y="6908"/>
                    </a:cubicBezTo>
                    <a:close/>
                    <a:moveTo>
                      <a:pt x="41855" y="559"/>
                    </a:moveTo>
                    <a:cubicBezTo>
                      <a:pt x="19060" y="559"/>
                      <a:pt x="580" y="19038"/>
                      <a:pt x="580" y="41834"/>
                    </a:cubicBezTo>
                    <a:cubicBezTo>
                      <a:pt x="580" y="64629"/>
                      <a:pt x="19060" y="83108"/>
                      <a:pt x="41855" y="83108"/>
                    </a:cubicBezTo>
                    <a:cubicBezTo>
                      <a:pt x="64650" y="83108"/>
                      <a:pt x="83129" y="64629"/>
                      <a:pt x="83129" y="41834"/>
                    </a:cubicBezTo>
                    <a:lnTo>
                      <a:pt x="83129" y="41834"/>
                    </a:lnTo>
                    <a:cubicBezTo>
                      <a:pt x="83129" y="19038"/>
                      <a:pt x="64650" y="559"/>
                      <a:pt x="4185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AD08F2DE-54CA-9FEF-F59C-0942F1B837D4}"/>
                  </a:ext>
                </a:extLst>
              </p:cNvPr>
              <p:cNvSpPr/>
              <p:nvPr/>
            </p:nvSpPr>
            <p:spPr>
              <a:xfrm>
                <a:off x="7587107" y="5588000"/>
                <a:ext cx="82549" cy="82549"/>
              </a:xfrm>
              <a:custGeom>
                <a:avLst/>
                <a:gdLst>
                  <a:gd name="connsiteX0" fmla="*/ 41858 w 82549"/>
                  <a:gd name="connsiteY0" fmla="*/ 6896 h 82549"/>
                  <a:gd name="connsiteX1" fmla="*/ 76783 w 82549"/>
                  <a:gd name="connsiteY1" fmla="*/ 41822 h 82549"/>
                  <a:gd name="connsiteX2" fmla="*/ 76783 w 82549"/>
                  <a:gd name="connsiteY2" fmla="*/ 41822 h 82549"/>
                  <a:gd name="connsiteX3" fmla="*/ 41858 w 82549"/>
                  <a:gd name="connsiteY3" fmla="*/ 76747 h 82549"/>
                  <a:gd name="connsiteX4" fmla="*/ 6932 w 82549"/>
                  <a:gd name="connsiteY4" fmla="*/ 41822 h 82549"/>
                  <a:gd name="connsiteX5" fmla="*/ 41858 w 82549"/>
                  <a:gd name="connsiteY5" fmla="*/ 6896 h 82549"/>
                  <a:gd name="connsiteX6" fmla="*/ 41858 w 82549"/>
                  <a:gd name="connsiteY6" fmla="*/ 547 h 82549"/>
                  <a:gd name="connsiteX7" fmla="*/ 583 w 82549"/>
                  <a:gd name="connsiteY7" fmla="*/ 41822 h 82549"/>
                  <a:gd name="connsiteX8" fmla="*/ 41858 w 82549"/>
                  <a:gd name="connsiteY8" fmla="*/ 83096 h 82549"/>
                  <a:gd name="connsiteX9" fmla="*/ 83132 w 82549"/>
                  <a:gd name="connsiteY9" fmla="*/ 41822 h 82549"/>
                  <a:gd name="connsiteX10" fmla="*/ 83132 w 82549"/>
                  <a:gd name="connsiteY10" fmla="*/ 41822 h 82549"/>
                  <a:gd name="connsiteX11" fmla="*/ 41858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8" y="6896"/>
                    </a:moveTo>
                    <a:cubicBezTo>
                      <a:pt x="61146" y="6896"/>
                      <a:pt x="76783" y="22534"/>
                      <a:pt x="76783" y="41822"/>
                    </a:cubicBezTo>
                    <a:lnTo>
                      <a:pt x="76783" y="41822"/>
                    </a:lnTo>
                    <a:cubicBezTo>
                      <a:pt x="76783" y="61110"/>
                      <a:pt x="61146" y="76747"/>
                      <a:pt x="41858" y="76747"/>
                    </a:cubicBezTo>
                    <a:cubicBezTo>
                      <a:pt x="22569" y="76747"/>
                      <a:pt x="6932" y="61110"/>
                      <a:pt x="6932" y="41822"/>
                    </a:cubicBezTo>
                    <a:cubicBezTo>
                      <a:pt x="6932" y="22534"/>
                      <a:pt x="22569" y="6896"/>
                      <a:pt x="41858" y="6896"/>
                    </a:cubicBezTo>
                    <a:close/>
                    <a:moveTo>
                      <a:pt x="41858" y="547"/>
                    </a:moveTo>
                    <a:cubicBezTo>
                      <a:pt x="19062" y="547"/>
                      <a:pt x="583" y="19026"/>
                      <a:pt x="583" y="41822"/>
                    </a:cubicBezTo>
                    <a:cubicBezTo>
                      <a:pt x="583" y="64617"/>
                      <a:pt x="19062" y="83096"/>
                      <a:pt x="41858" y="83096"/>
                    </a:cubicBezTo>
                    <a:cubicBezTo>
                      <a:pt x="64653" y="83096"/>
                      <a:pt x="83132" y="64617"/>
                      <a:pt x="83132" y="41822"/>
                    </a:cubicBezTo>
                    <a:lnTo>
                      <a:pt x="83132" y="41822"/>
                    </a:lnTo>
                    <a:cubicBezTo>
                      <a:pt x="83132" y="19026"/>
                      <a:pt x="64653" y="547"/>
                      <a:pt x="41858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FE361713-346B-088D-E061-4CCF066BE505}"/>
                  </a:ext>
                </a:extLst>
              </p:cNvPr>
              <p:cNvSpPr/>
              <p:nvPr/>
            </p:nvSpPr>
            <p:spPr>
              <a:xfrm>
                <a:off x="7614063" y="5359400"/>
                <a:ext cx="82549" cy="82549"/>
              </a:xfrm>
              <a:custGeom>
                <a:avLst/>
                <a:gdLst>
                  <a:gd name="connsiteX0" fmla="*/ 41860 w 82549"/>
                  <a:gd name="connsiteY0" fmla="*/ 6872 h 82549"/>
                  <a:gd name="connsiteX1" fmla="*/ 76786 w 82549"/>
                  <a:gd name="connsiteY1" fmla="*/ 41798 h 82549"/>
                  <a:gd name="connsiteX2" fmla="*/ 76786 w 82549"/>
                  <a:gd name="connsiteY2" fmla="*/ 41798 h 82549"/>
                  <a:gd name="connsiteX3" fmla="*/ 41860 w 82549"/>
                  <a:gd name="connsiteY3" fmla="*/ 76723 h 82549"/>
                  <a:gd name="connsiteX4" fmla="*/ 6935 w 82549"/>
                  <a:gd name="connsiteY4" fmla="*/ 41798 h 82549"/>
                  <a:gd name="connsiteX5" fmla="*/ 41860 w 82549"/>
                  <a:gd name="connsiteY5" fmla="*/ 6872 h 82549"/>
                  <a:gd name="connsiteX6" fmla="*/ 41860 w 82549"/>
                  <a:gd name="connsiteY6" fmla="*/ 523 h 82549"/>
                  <a:gd name="connsiteX7" fmla="*/ 586 w 82549"/>
                  <a:gd name="connsiteY7" fmla="*/ 41798 h 82549"/>
                  <a:gd name="connsiteX8" fmla="*/ 41860 w 82549"/>
                  <a:gd name="connsiteY8" fmla="*/ 83072 h 82549"/>
                  <a:gd name="connsiteX9" fmla="*/ 83135 w 82549"/>
                  <a:gd name="connsiteY9" fmla="*/ 41798 h 82549"/>
                  <a:gd name="connsiteX10" fmla="*/ 83135 w 82549"/>
                  <a:gd name="connsiteY10" fmla="*/ 41798 h 82549"/>
                  <a:gd name="connsiteX11" fmla="*/ 41860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0" y="6872"/>
                    </a:moveTo>
                    <a:cubicBezTo>
                      <a:pt x="61149" y="6872"/>
                      <a:pt x="76786" y="22510"/>
                      <a:pt x="76786" y="41798"/>
                    </a:cubicBezTo>
                    <a:lnTo>
                      <a:pt x="76786" y="41798"/>
                    </a:lnTo>
                    <a:cubicBezTo>
                      <a:pt x="76786" y="61086"/>
                      <a:pt x="61149" y="76723"/>
                      <a:pt x="41860" y="76723"/>
                    </a:cubicBezTo>
                    <a:cubicBezTo>
                      <a:pt x="22572" y="76723"/>
                      <a:pt x="6935" y="61086"/>
                      <a:pt x="6935" y="41798"/>
                    </a:cubicBezTo>
                    <a:cubicBezTo>
                      <a:pt x="6935" y="22510"/>
                      <a:pt x="22572" y="6872"/>
                      <a:pt x="41860" y="6872"/>
                    </a:cubicBezTo>
                    <a:close/>
                    <a:moveTo>
                      <a:pt x="41860" y="523"/>
                    </a:moveTo>
                    <a:cubicBezTo>
                      <a:pt x="19065" y="523"/>
                      <a:pt x="586" y="19002"/>
                      <a:pt x="586" y="41798"/>
                    </a:cubicBezTo>
                    <a:cubicBezTo>
                      <a:pt x="586" y="64593"/>
                      <a:pt x="19065" y="83072"/>
                      <a:pt x="41860" y="83072"/>
                    </a:cubicBezTo>
                    <a:cubicBezTo>
                      <a:pt x="64656" y="83072"/>
                      <a:pt x="83135" y="64593"/>
                      <a:pt x="83135" y="41798"/>
                    </a:cubicBezTo>
                    <a:lnTo>
                      <a:pt x="83135" y="41798"/>
                    </a:lnTo>
                    <a:cubicBezTo>
                      <a:pt x="83135" y="19002"/>
                      <a:pt x="64656" y="523"/>
                      <a:pt x="41860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6DECCC01-DA94-BB82-E1AB-FBDAB9C0CB17}"/>
                  </a:ext>
                </a:extLst>
              </p:cNvPr>
              <p:cNvSpPr/>
              <p:nvPr/>
            </p:nvSpPr>
            <p:spPr>
              <a:xfrm>
                <a:off x="7641018" y="5130800"/>
                <a:ext cx="82549" cy="82549"/>
              </a:xfrm>
              <a:custGeom>
                <a:avLst/>
                <a:gdLst>
                  <a:gd name="connsiteX0" fmla="*/ 41863 w 82549"/>
                  <a:gd name="connsiteY0" fmla="*/ 6848 h 82549"/>
                  <a:gd name="connsiteX1" fmla="*/ 76789 w 82549"/>
                  <a:gd name="connsiteY1" fmla="*/ 41774 h 82549"/>
                  <a:gd name="connsiteX2" fmla="*/ 76789 w 82549"/>
                  <a:gd name="connsiteY2" fmla="*/ 41774 h 82549"/>
                  <a:gd name="connsiteX3" fmla="*/ 41863 w 82549"/>
                  <a:gd name="connsiteY3" fmla="*/ 76699 h 82549"/>
                  <a:gd name="connsiteX4" fmla="*/ 6938 w 82549"/>
                  <a:gd name="connsiteY4" fmla="*/ 41774 h 82549"/>
                  <a:gd name="connsiteX5" fmla="*/ 41863 w 82549"/>
                  <a:gd name="connsiteY5" fmla="*/ 6848 h 82549"/>
                  <a:gd name="connsiteX6" fmla="*/ 41863 w 82549"/>
                  <a:gd name="connsiteY6" fmla="*/ 499 h 82549"/>
                  <a:gd name="connsiteX7" fmla="*/ 589 w 82549"/>
                  <a:gd name="connsiteY7" fmla="*/ 41774 h 82549"/>
                  <a:gd name="connsiteX8" fmla="*/ 41863 w 82549"/>
                  <a:gd name="connsiteY8" fmla="*/ 83048 h 82549"/>
                  <a:gd name="connsiteX9" fmla="*/ 83138 w 82549"/>
                  <a:gd name="connsiteY9" fmla="*/ 41774 h 82549"/>
                  <a:gd name="connsiteX10" fmla="*/ 83138 w 82549"/>
                  <a:gd name="connsiteY10" fmla="*/ 41774 h 82549"/>
                  <a:gd name="connsiteX11" fmla="*/ 41863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3" y="6848"/>
                    </a:moveTo>
                    <a:cubicBezTo>
                      <a:pt x="61151" y="6848"/>
                      <a:pt x="76789" y="22486"/>
                      <a:pt x="76789" y="41774"/>
                    </a:cubicBezTo>
                    <a:lnTo>
                      <a:pt x="76789" y="41774"/>
                    </a:lnTo>
                    <a:cubicBezTo>
                      <a:pt x="76789" y="61062"/>
                      <a:pt x="61151" y="76699"/>
                      <a:pt x="41863" y="76699"/>
                    </a:cubicBezTo>
                    <a:cubicBezTo>
                      <a:pt x="22575" y="76699"/>
                      <a:pt x="6938" y="61062"/>
                      <a:pt x="6938" y="41774"/>
                    </a:cubicBezTo>
                    <a:cubicBezTo>
                      <a:pt x="6938" y="22486"/>
                      <a:pt x="22575" y="6848"/>
                      <a:pt x="41863" y="6848"/>
                    </a:cubicBezTo>
                    <a:close/>
                    <a:moveTo>
                      <a:pt x="41863" y="499"/>
                    </a:moveTo>
                    <a:cubicBezTo>
                      <a:pt x="19068" y="499"/>
                      <a:pt x="589" y="18978"/>
                      <a:pt x="589" y="41774"/>
                    </a:cubicBezTo>
                    <a:cubicBezTo>
                      <a:pt x="589" y="64569"/>
                      <a:pt x="19068" y="83048"/>
                      <a:pt x="41863" y="83048"/>
                    </a:cubicBezTo>
                    <a:cubicBezTo>
                      <a:pt x="64658" y="83048"/>
                      <a:pt x="83138" y="64569"/>
                      <a:pt x="83138" y="41774"/>
                    </a:cubicBezTo>
                    <a:lnTo>
                      <a:pt x="83138" y="41774"/>
                    </a:lnTo>
                    <a:cubicBezTo>
                      <a:pt x="83138" y="18978"/>
                      <a:pt x="64658" y="499"/>
                      <a:pt x="41863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5966370E-C6E5-6CD5-02FC-94894A7C8E1A}"/>
                  </a:ext>
                </a:extLst>
              </p:cNvPr>
              <p:cNvSpPr/>
              <p:nvPr/>
            </p:nvSpPr>
            <p:spPr>
              <a:xfrm>
                <a:off x="7667974" y="4902200"/>
                <a:ext cx="82549" cy="82549"/>
              </a:xfrm>
              <a:custGeom>
                <a:avLst/>
                <a:gdLst>
                  <a:gd name="connsiteX0" fmla="*/ 41866 w 82549"/>
                  <a:gd name="connsiteY0" fmla="*/ 6824 h 82549"/>
                  <a:gd name="connsiteX1" fmla="*/ 76791 w 82549"/>
                  <a:gd name="connsiteY1" fmla="*/ 41750 h 82549"/>
                  <a:gd name="connsiteX2" fmla="*/ 76791 w 82549"/>
                  <a:gd name="connsiteY2" fmla="*/ 41750 h 82549"/>
                  <a:gd name="connsiteX3" fmla="*/ 41866 w 82549"/>
                  <a:gd name="connsiteY3" fmla="*/ 76675 h 82549"/>
                  <a:gd name="connsiteX4" fmla="*/ 6941 w 82549"/>
                  <a:gd name="connsiteY4" fmla="*/ 41750 h 82549"/>
                  <a:gd name="connsiteX5" fmla="*/ 41866 w 82549"/>
                  <a:gd name="connsiteY5" fmla="*/ 6824 h 82549"/>
                  <a:gd name="connsiteX6" fmla="*/ 41866 w 82549"/>
                  <a:gd name="connsiteY6" fmla="*/ 475 h 82549"/>
                  <a:gd name="connsiteX7" fmla="*/ 591 w 82549"/>
                  <a:gd name="connsiteY7" fmla="*/ 41750 h 82549"/>
                  <a:gd name="connsiteX8" fmla="*/ 41866 w 82549"/>
                  <a:gd name="connsiteY8" fmla="*/ 83024 h 82549"/>
                  <a:gd name="connsiteX9" fmla="*/ 83141 w 82549"/>
                  <a:gd name="connsiteY9" fmla="*/ 41750 h 82549"/>
                  <a:gd name="connsiteX10" fmla="*/ 83141 w 82549"/>
                  <a:gd name="connsiteY10" fmla="*/ 41750 h 82549"/>
                  <a:gd name="connsiteX11" fmla="*/ 41866 w 82549"/>
                  <a:gd name="connsiteY11" fmla="*/ 47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6" y="6824"/>
                    </a:moveTo>
                    <a:cubicBezTo>
                      <a:pt x="61154" y="6824"/>
                      <a:pt x="76791" y="22462"/>
                      <a:pt x="76791" y="41750"/>
                    </a:cubicBezTo>
                    <a:lnTo>
                      <a:pt x="76791" y="41750"/>
                    </a:lnTo>
                    <a:cubicBezTo>
                      <a:pt x="76791" y="61038"/>
                      <a:pt x="61154" y="76675"/>
                      <a:pt x="41866" y="76675"/>
                    </a:cubicBezTo>
                    <a:cubicBezTo>
                      <a:pt x="22578" y="76675"/>
                      <a:pt x="6941" y="61038"/>
                      <a:pt x="6941" y="41750"/>
                    </a:cubicBezTo>
                    <a:cubicBezTo>
                      <a:pt x="6941" y="22462"/>
                      <a:pt x="22578" y="6824"/>
                      <a:pt x="41866" y="6824"/>
                    </a:cubicBezTo>
                    <a:close/>
                    <a:moveTo>
                      <a:pt x="41866" y="475"/>
                    </a:moveTo>
                    <a:cubicBezTo>
                      <a:pt x="19071" y="475"/>
                      <a:pt x="591" y="18954"/>
                      <a:pt x="591" y="41750"/>
                    </a:cubicBezTo>
                    <a:cubicBezTo>
                      <a:pt x="591" y="64545"/>
                      <a:pt x="19071" y="83024"/>
                      <a:pt x="41866" y="83024"/>
                    </a:cubicBezTo>
                    <a:cubicBezTo>
                      <a:pt x="64661" y="83024"/>
                      <a:pt x="83141" y="64545"/>
                      <a:pt x="83141" y="41750"/>
                    </a:cubicBezTo>
                    <a:lnTo>
                      <a:pt x="83141" y="41750"/>
                    </a:lnTo>
                    <a:cubicBezTo>
                      <a:pt x="83141" y="18954"/>
                      <a:pt x="64661" y="475"/>
                      <a:pt x="41866" y="47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A51E74B-FD1D-915B-4E68-96D325E2F890}"/>
                  </a:ext>
                </a:extLst>
              </p:cNvPr>
              <p:cNvSpPr/>
              <p:nvPr/>
            </p:nvSpPr>
            <p:spPr>
              <a:xfrm>
                <a:off x="7694930" y="4673600"/>
                <a:ext cx="82549" cy="82549"/>
              </a:xfrm>
              <a:custGeom>
                <a:avLst/>
                <a:gdLst>
                  <a:gd name="connsiteX0" fmla="*/ 41869 w 82549"/>
                  <a:gd name="connsiteY0" fmla="*/ 6800 h 82549"/>
                  <a:gd name="connsiteX1" fmla="*/ 76794 w 82549"/>
                  <a:gd name="connsiteY1" fmla="*/ 41726 h 82549"/>
                  <a:gd name="connsiteX2" fmla="*/ 76794 w 82549"/>
                  <a:gd name="connsiteY2" fmla="*/ 41726 h 82549"/>
                  <a:gd name="connsiteX3" fmla="*/ 41869 w 82549"/>
                  <a:gd name="connsiteY3" fmla="*/ 76651 h 82549"/>
                  <a:gd name="connsiteX4" fmla="*/ 6944 w 82549"/>
                  <a:gd name="connsiteY4" fmla="*/ 41726 h 82549"/>
                  <a:gd name="connsiteX5" fmla="*/ 41869 w 82549"/>
                  <a:gd name="connsiteY5" fmla="*/ 6800 h 82549"/>
                  <a:gd name="connsiteX6" fmla="*/ 41869 w 82549"/>
                  <a:gd name="connsiteY6" fmla="*/ 451 h 82549"/>
                  <a:gd name="connsiteX7" fmla="*/ 594 w 82549"/>
                  <a:gd name="connsiteY7" fmla="*/ 41726 h 82549"/>
                  <a:gd name="connsiteX8" fmla="*/ 41869 w 82549"/>
                  <a:gd name="connsiteY8" fmla="*/ 83000 h 82549"/>
                  <a:gd name="connsiteX9" fmla="*/ 83144 w 82549"/>
                  <a:gd name="connsiteY9" fmla="*/ 41726 h 82549"/>
                  <a:gd name="connsiteX10" fmla="*/ 83144 w 82549"/>
                  <a:gd name="connsiteY10" fmla="*/ 41726 h 82549"/>
                  <a:gd name="connsiteX11" fmla="*/ 41869 w 82549"/>
                  <a:gd name="connsiteY11" fmla="*/ 45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00"/>
                    </a:moveTo>
                    <a:cubicBezTo>
                      <a:pt x="61157" y="6800"/>
                      <a:pt x="76794" y="22438"/>
                      <a:pt x="76794" y="41726"/>
                    </a:cubicBezTo>
                    <a:lnTo>
                      <a:pt x="76794" y="41726"/>
                    </a:lnTo>
                    <a:cubicBezTo>
                      <a:pt x="76794" y="61014"/>
                      <a:pt x="61157" y="76651"/>
                      <a:pt x="41869" y="76651"/>
                    </a:cubicBezTo>
                    <a:cubicBezTo>
                      <a:pt x="22581" y="76651"/>
                      <a:pt x="6944" y="61014"/>
                      <a:pt x="6944" y="41726"/>
                    </a:cubicBezTo>
                    <a:cubicBezTo>
                      <a:pt x="6944" y="22438"/>
                      <a:pt x="22581" y="6800"/>
                      <a:pt x="41869" y="6800"/>
                    </a:cubicBezTo>
                    <a:close/>
                    <a:moveTo>
                      <a:pt x="41869" y="451"/>
                    </a:moveTo>
                    <a:cubicBezTo>
                      <a:pt x="19074" y="451"/>
                      <a:pt x="594" y="18930"/>
                      <a:pt x="594" y="41726"/>
                    </a:cubicBezTo>
                    <a:cubicBezTo>
                      <a:pt x="594" y="64521"/>
                      <a:pt x="19074" y="83000"/>
                      <a:pt x="41869" y="83000"/>
                    </a:cubicBezTo>
                    <a:cubicBezTo>
                      <a:pt x="64664" y="83000"/>
                      <a:pt x="83144" y="64521"/>
                      <a:pt x="83144" y="41726"/>
                    </a:cubicBezTo>
                    <a:lnTo>
                      <a:pt x="83144" y="41726"/>
                    </a:lnTo>
                    <a:cubicBezTo>
                      <a:pt x="83144" y="18930"/>
                      <a:pt x="64664" y="451"/>
                      <a:pt x="41869" y="45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0C7DFE59-B032-CC03-39E1-C7A1C1834F00}"/>
                  </a:ext>
                </a:extLst>
              </p:cNvPr>
              <p:cNvSpPr/>
              <p:nvPr/>
            </p:nvSpPr>
            <p:spPr>
              <a:xfrm>
                <a:off x="7721886" y="4445000"/>
                <a:ext cx="82549" cy="82549"/>
              </a:xfrm>
              <a:custGeom>
                <a:avLst/>
                <a:gdLst>
                  <a:gd name="connsiteX0" fmla="*/ 41872 w 82549"/>
                  <a:gd name="connsiteY0" fmla="*/ 6776 h 82549"/>
                  <a:gd name="connsiteX1" fmla="*/ 76797 w 82549"/>
                  <a:gd name="connsiteY1" fmla="*/ 41702 h 82549"/>
                  <a:gd name="connsiteX2" fmla="*/ 76797 w 82549"/>
                  <a:gd name="connsiteY2" fmla="*/ 41702 h 82549"/>
                  <a:gd name="connsiteX3" fmla="*/ 41872 w 82549"/>
                  <a:gd name="connsiteY3" fmla="*/ 76627 h 82549"/>
                  <a:gd name="connsiteX4" fmla="*/ 6946 w 82549"/>
                  <a:gd name="connsiteY4" fmla="*/ 41702 h 82549"/>
                  <a:gd name="connsiteX5" fmla="*/ 41872 w 82549"/>
                  <a:gd name="connsiteY5" fmla="*/ 6776 h 82549"/>
                  <a:gd name="connsiteX6" fmla="*/ 41872 w 82549"/>
                  <a:gd name="connsiteY6" fmla="*/ 427 h 82549"/>
                  <a:gd name="connsiteX7" fmla="*/ 597 w 82549"/>
                  <a:gd name="connsiteY7" fmla="*/ 41702 h 82549"/>
                  <a:gd name="connsiteX8" fmla="*/ 41872 w 82549"/>
                  <a:gd name="connsiteY8" fmla="*/ 82976 h 82549"/>
                  <a:gd name="connsiteX9" fmla="*/ 83146 w 82549"/>
                  <a:gd name="connsiteY9" fmla="*/ 41702 h 82549"/>
                  <a:gd name="connsiteX10" fmla="*/ 83146 w 82549"/>
                  <a:gd name="connsiteY10" fmla="*/ 41702 h 82549"/>
                  <a:gd name="connsiteX11" fmla="*/ 41872 w 82549"/>
                  <a:gd name="connsiteY11" fmla="*/ 42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776"/>
                    </a:moveTo>
                    <a:cubicBezTo>
                      <a:pt x="61160" y="6776"/>
                      <a:pt x="76797" y="22414"/>
                      <a:pt x="76797" y="41702"/>
                    </a:cubicBezTo>
                    <a:lnTo>
                      <a:pt x="76797" y="41702"/>
                    </a:lnTo>
                    <a:cubicBezTo>
                      <a:pt x="76797" y="60990"/>
                      <a:pt x="61160" y="76627"/>
                      <a:pt x="41872" y="76627"/>
                    </a:cubicBezTo>
                    <a:cubicBezTo>
                      <a:pt x="22584" y="76627"/>
                      <a:pt x="6946" y="60990"/>
                      <a:pt x="6946" y="41702"/>
                    </a:cubicBezTo>
                    <a:cubicBezTo>
                      <a:pt x="6946" y="22414"/>
                      <a:pt x="22584" y="6776"/>
                      <a:pt x="41872" y="6776"/>
                    </a:cubicBezTo>
                    <a:close/>
                    <a:moveTo>
                      <a:pt x="41872" y="427"/>
                    </a:moveTo>
                    <a:cubicBezTo>
                      <a:pt x="19076" y="427"/>
                      <a:pt x="597" y="18906"/>
                      <a:pt x="597" y="41702"/>
                    </a:cubicBezTo>
                    <a:cubicBezTo>
                      <a:pt x="597" y="64497"/>
                      <a:pt x="19076" y="82976"/>
                      <a:pt x="41872" y="82976"/>
                    </a:cubicBezTo>
                    <a:cubicBezTo>
                      <a:pt x="64667" y="82976"/>
                      <a:pt x="83146" y="64497"/>
                      <a:pt x="83146" y="41702"/>
                    </a:cubicBezTo>
                    <a:lnTo>
                      <a:pt x="83146" y="41702"/>
                    </a:lnTo>
                    <a:cubicBezTo>
                      <a:pt x="83146" y="18906"/>
                      <a:pt x="64667" y="427"/>
                      <a:pt x="41872" y="42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F4715702-B3DE-4854-0F74-42AA9C0D2784}"/>
                  </a:ext>
                </a:extLst>
              </p:cNvPr>
              <p:cNvSpPr/>
              <p:nvPr/>
            </p:nvSpPr>
            <p:spPr>
              <a:xfrm>
                <a:off x="7748841" y="4673600"/>
                <a:ext cx="82549" cy="82549"/>
              </a:xfrm>
              <a:custGeom>
                <a:avLst/>
                <a:gdLst>
                  <a:gd name="connsiteX0" fmla="*/ 41875 w 82549"/>
                  <a:gd name="connsiteY0" fmla="*/ 6800 h 82549"/>
                  <a:gd name="connsiteX1" fmla="*/ 76800 w 82549"/>
                  <a:gd name="connsiteY1" fmla="*/ 41726 h 82549"/>
                  <a:gd name="connsiteX2" fmla="*/ 76800 w 82549"/>
                  <a:gd name="connsiteY2" fmla="*/ 41726 h 82549"/>
                  <a:gd name="connsiteX3" fmla="*/ 41875 w 82549"/>
                  <a:gd name="connsiteY3" fmla="*/ 76651 h 82549"/>
                  <a:gd name="connsiteX4" fmla="*/ 6949 w 82549"/>
                  <a:gd name="connsiteY4" fmla="*/ 41726 h 82549"/>
                  <a:gd name="connsiteX5" fmla="*/ 41875 w 82549"/>
                  <a:gd name="connsiteY5" fmla="*/ 6800 h 82549"/>
                  <a:gd name="connsiteX6" fmla="*/ 41875 w 82549"/>
                  <a:gd name="connsiteY6" fmla="*/ 451 h 82549"/>
                  <a:gd name="connsiteX7" fmla="*/ 600 w 82549"/>
                  <a:gd name="connsiteY7" fmla="*/ 41726 h 82549"/>
                  <a:gd name="connsiteX8" fmla="*/ 41875 w 82549"/>
                  <a:gd name="connsiteY8" fmla="*/ 83000 h 82549"/>
                  <a:gd name="connsiteX9" fmla="*/ 83149 w 82549"/>
                  <a:gd name="connsiteY9" fmla="*/ 41726 h 82549"/>
                  <a:gd name="connsiteX10" fmla="*/ 83149 w 82549"/>
                  <a:gd name="connsiteY10" fmla="*/ 41726 h 82549"/>
                  <a:gd name="connsiteX11" fmla="*/ 41875 w 82549"/>
                  <a:gd name="connsiteY11" fmla="*/ 45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5" y="6800"/>
                    </a:moveTo>
                    <a:cubicBezTo>
                      <a:pt x="61163" y="6800"/>
                      <a:pt x="76800" y="22438"/>
                      <a:pt x="76800" y="41726"/>
                    </a:cubicBezTo>
                    <a:lnTo>
                      <a:pt x="76800" y="41726"/>
                    </a:lnTo>
                    <a:cubicBezTo>
                      <a:pt x="76800" y="61014"/>
                      <a:pt x="61163" y="76651"/>
                      <a:pt x="41875" y="76651"/>
                    </a:cubicBezTo>
                    <a:cubicBezTo>
                      <a:pt x="22586" y="76651"/>
                      <a:pt x="6949" y="61014"/>
                      <a:pt x="6949" y="41726"/>
                    </a:cubicBezTo>
                    <a:cubicBezTo>
                      <a:pt x="6949" y="22438"/>
                      <a:pt x="22586" y="6800"/>
                      <a:pt x="41875" y="6800"/>
                    </a:cubicBezTo>
                    <a:close/>
                    <a:moveTo>
                      <a:pt x="41875" y="451"/>
                    </a:moveTo>
                    <a:cubicBezTo>
                      <a:pt x="19079" y="451"/>
                      <a:pt x="600" y="18930"/>
                      <a:pt x="600" y="41726"/>
                    </a:cubicBezTo>
                    <a:cubicBezTo>
                      <a:pt x="600" y="64521"/>
                      <a:pt x="19079" y="83000"/>
                      <a:pt x="41875" y="83000"/>
                    </a:cubicBezTo>
                    <a:cubicBezTo>
                      <a:pt x="64670" y="83000"/>
                      <a:pt x="83149" y="64521"/>
                      <a:pt x="83149" y="41726"/>
                    </a:cubicBezTo>
                    <a:lnTo>
                      <a:pt x="83149" y="41726"/>
                    </a:lnTo>
                    <a:cubicBezTo>
                      <a:pt x="83149" y="18930"/>
                      <a:pt x="64670" y="451"/>
                      <a:pt x="41875" y="45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4F7E36D1-D1BE-96CC-43C3-05A29D200473}"/>
                  </a:ext>
                </a:extLst>
              </p:cNvPr>
              <p:cNvSpPr/>
              <p:nvPr/>
            </p:nvSpPr>
            <p:spPr>
              <a:xfrm>
                <a:off x="7775797" y="4902200"/>
                <a:ext cx="82549" cy="82549"/>
              </a:xfrm>
              <a:custGeom>
                <a:avLst/>
                <a:gdLst>
                  <a:gd name="connsiteX0" fmla="*/ 41877 w 82549"/>
                  <a:gd name="connsiteY0" fmla="*/ 6824 h 82549"/>
                  <a:gd name="connsiteX1" fmla="*/ 76803 w 82549"/>
                  <a:gd name="connsiteY1" fmla="*/ 41750 h 82549"/>
                  <a:gd name="connsiteX2" fmla="*/ 76803 w 82549"/>
                  <a:gd name="connsiteY2" fmla="*/ 41750 h 82549"/>
                  <a:gd name="connsiteX3" fmla="*/ 41877 w 82549"/>
                  <a:gd name="connsiteY3" fmla="*/ 76675 h 82549"/>
                  <a:gd name="connsiteX4" fmla="*/ 6952 w 82549"/>
                  <a:gd name="connsiteY4" fmla="*/ 41750 h 82549"/>
                  <a:gd name="connsiteX5" fmla="*/ 41877 w 82549"/>
                  <a:gd name="connsiteY5" fmla="*/ 6824 h 82549"/>
                  <a:gd name="connsiteX6" fmla="*/ 41877 w 82549"/>
                  <a:gd name="connsiteY6" fmla="*/ 475 h 82549"/>
                  <a:gd name="connsiteX7" fmla="*/ 603 w 82549"/>
                  <a:gd name="connsiteY7" fmla="*/ 41750 h 82549"/>
                  <a:gd name="connsiteX8" fmla="*/ 41877 w 82549"/>
                  <a:gd name="connsiteY8" fmla="*/ 83024 h 82549"/>
                  <a:gd name="connsiteX9" fmla="*/ 83152 w 82549"/>
                  <a:gd name="connsiteY9" fmla="*/ 41750 h 82549"/>
                  <a:gd name="connsiteX10" fmla="*/ 83152 w 82549"/>
                  <a:gd name="connsiteY10" fmla="*/ 41750 h 82549"/>
                  <a:gd name="connsiteX11" fmla="*/ 41877 w 82549"/>
                  <a:gd name="connsiteY11" fmla="*/ 47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24"/>
                    </a:moveTo>
                    <a:cubicBezTo>
                      <a:pt x="61166" y="6824"/>
                      <a:pt x="76803" y="22462"/>
                      <a:pt x="76803" y="41750"/>
                    </a:cubicBezTo>
                    <a:lnTo>
                      <a:pt x="76803" y="41750"/>
                    </a:lnTo>
                    <a:cubicBezTo>
                      <a:pt x="76803" y="61038"/>
                      <a:pt x="61166" y="76675"/>
                      <a:pt x="41877" y="76675"/>
                    </a:cubicBezTo>
                    <a:cubicBezTo>
                      <a:pt x="22589" y="76675"/>
                      <a:pt x="6952" y="61038"/>
                      <a:pt x="6952" y="41750"/>
                    </a:cubicBezTo>
                    <a:cubicBezTo>
                      <a:pt x="6952" y="22462"/>
                      <a:pt x="22589" y="6824"/>
                      <a:pt x="41877" y="6824"/>
                    </a:cubicBezTo>
                    <a:close/>
                    <a:moveTo>
                      <a:pt x="41877" y="475"/>
                    </a:moveTo>
                    <a:cubicBezTo>
                      <a:pt x="19082" y="475"/>
                      <a:pt x="603" y="18954"/>
                      <a:pt x="603" y="41750"/>
                    </a:cubicBezTo>
                    <a:cubicBezTo>
                      <a:pt x="603" y="64545"/>
                      <a:pt x="19082" y="83024"/>
                      <a:pt x="41877" y="83024"/>
                    </a:cubicBezTo>
                    <a:cubicBezTo>
                      <a:pt x="64673" y="83024"/>
                      <a:pt x="83152" y="64545"/>
                      <a:pt x="83152" y="41750"/>
                    </a:cubicBezTo>
                    <a:lnTo>
                      <a:pt x="83152" y="41750"/>
                    </a:lnTo>
                    <a:cubicBezTo>
                      <a:pt x="83152" y="18954"/>
                      <a:pt x="64673" y="475"/>
                      <a:pt x="41877" y="47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0EDEE3AE-8506-C175-22C5-48D775EE5F3D}"/>
                  </a:ext>
                </a:extLst>
              </p:cNvPr>
              <p:cNvSpPr/>
              <p:nvPr/>
            </p:nvSpPr>
            <p:spPr>
              <a:xfrm>
                <a:off x="7802753" y="5130800"/>
                <a:ext cx="82549" cy="82549"/>
              </a:xfrm>
              <a:custGeom>
                <a:avLst/>
                <a:gdLst>
                  <a:gd name="connsiteX0" fmla="*/ 41880 w 82549"/>
                  <a:gd name="connsiteY0" fmla="*/ 6848 h 82549"/>
                  <a:gd name="connsiteX1" fmla="*/ 76806 w 82549"/>
                  <a:gd name="connsiteY1" fmla="*/ 41774 h 82549"/>
                  <a:gd name="connsiteX2" fmla="*/ 76806 w 82549"/>
                  <a:gd name="connsiteY2" fmla="*/ 41774 h 82549"/>
                  <a:gd name="connsiteX3" fmla="*/ 41880 w 82549"/>
                  <a:gd name="connsiteY3" fmla="*/ 76699 h 82549"/>
                  <a:gd name="connsiteX4" fmla="*/ 6955 w 82549"/>
                  <a:gd name="connsiteY4" fmla="*/ 41774 h 82549"/>
                  <a:gd name="connsiteX5" fmla="*/ 41880 w 82549"/>
                  <a:gd name="connsiteY5" fmla="*/ 6848 h 82549"/>
                  <a:gd name="connsiteX6" fmla="*/ 41880 w 82549"/>
                  <a:gd name="connsiteY6" fmla="*/ 499 h 82549"/>
                  <a:gd name="connsiteX7" fmla="*/ 606 w 82549"/>
                  <a:gd name="connsiteY7" fmla="*/ 41774 h 82549"/>
                  <a:gd name="connsiteX8" fmla="*/ 41880 w 82549"/>
                  <a:gd name="connsiteY8" fmla="*/ 83048 h 82549"/>
                  <a:gd name="connsiteX9" fmla="*/ 83155 w 82549"/>
                  <a:gd name="connsiteY9" fmla="*/ 41774 h 82549"/>
                  <a:gd name="connsiteX10" fmla="*/ 83155 w 82549"/>
                  <a:gd name="connsiteY10" fmla="*/ 41774 h 82549"/>
                  <a:gd name="connsiteX11" fmla="*/ 41880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48"/>
                    </a:moveTo>
                    <a:cubicBezTo>
                      <a:pt x="61168" y="6848"/>
                      <a:pt x="76806" y="22486"/>
                      <a:pt x="76806" y="41774"/>
                    </a:cubicBezTo>
                    <a:lnTo>
                      <a:pt x="76806" y="41774"/>
                    </a:lnTo>
                    <a:cubicBezTo>
                      <a:pt x="76806" y="61062"/>
                      <a:pt x="61168" y="76699"/>
                      <a:pt x="41880" y="76699"/>
                    </a:cubicBezTo>
                    <a:cubicBezTo>
                      <a:pt x="22592" y="76699"/>
                      <a:pt x="6955" y="61062"/>
                      <a:pt x="6955" y="41774"/>
                    </a:cubicBezTo>
                    <a:cubicBezTo>
                      <a:pt x="6955" y="22486"/>
                      <a:pt x="22592" y="6848"/>
                      <a:pt x="41880" y="6848"/>
                    </a:cubicBezTo>
                    <a:close/>
                    <a:moveTo>
                      <a:pt x="41880" y="499"/>
                    </a:moveTo>
                    <a:cubicBezTo>
                      <a:pt x="19085" y="499"/>
                      <a:pt x="606" y="18978"/>
                      <a:pt x="606" y="41774"/>
                    </a:cubicBezTo>
                    <a:cubicBezTo>
                      <a:pt x="606" y="64569"/>
                      <a:pt x="19085" y="83048"/>
                      <a:pt x="41880" y="83048"/>
                    </a:cubicBezTo>
                    <a:cubicBezTo>
                      <a:pt x="64675" y="83048"/>
                      <a:pt x="83155" y="64569"/>
                      <a:pt x="83155" y="41774"/>
                    </a:cubicBezTo>
                    <a:lnTo>
                      <a:pt x="83155" y="41774"/>
                    </a:lnTo>
                    <a:cubicBezTo>
                      <a:pt x="83155" y="18978"/>
                      <a:pt x="64675" y="499"/>
                      <a:pt x="41880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2DB64A3F-BF15-B650-2F2E-F9F8B16E09AD}"/>
                  </a:ext>
                </a:extLst>
              </p:cNvPr>
              <p:cNvSpPr/>
              <p:nvPr/>
            </p:nvSpPr>
            <p:spPr>
              <a:xfrm>
                <a:off x="7829709" y="5359400"/>
                <a:ext cx="82549" cy="82549"/>
              </a:xfrm>
              <a:custGeom>
                <a:avLst/>
                <a:gdLst>
                  <a:gd name="connsiteX0" fmla="*/ 41883 w 82549"/>
                  <a:gd name="connsiteY0" fmla="*/ 6872 h 82549"/>
                  <a:gd name="connsiteX1" fmla="*/ 76808 w 82549"/>
                  <a:gd name="connsiteY1" fmla="*/ 41798 h 82549"/>
                  <a:gd name="connsiteX2" fmla="*/ 76808 w 82549"/>
                  <a:gd name="connsiteY2" fmla="*/ 41798 h 82549"/>
                  <a:gd name="connsiteX3" fmla="*/ 41883 w 82549"/>
                  <a:gd name="connsiteY3" fmla="*/ 76723 h 82549"/>
                  <a:gd name="connsiteX4" fmla="*/ 6958 w 82549"/>
                  <a:gd name="connsiteY4" fmla="*/ 41798 h 82549"/>
                  <a:gd name="connsiteX5" fmla="*/ 41883 w 82549"/>
                  <a:gd name="connsiteY5" fmla="*/ 6872 h 82549"/>
                  <a:gd name="connsiteX6" fmla="*/ 41883 w 82549"/>
                  <a:gd name="connsiteY6" fmla="*/ 523 h 82549"/>
                  <a:gd name="connsiteX7" fmla="*/ 608 w 82549"/>
                  <a:gd name="connsiteY7" fmla="*/ 41798 h 82549"/>
                  <a:gd name="connsiteX8" fmla="*/ 41883 w 82549"/>
                  <a:gd name="connsiteY8" fmla="*/ 83072 h 82549"/>
                  <a:gd name="connsiteX9" fmla="*/ 83158 w 82549"/>
                  <a:gd name="connsiteY9" fmla="*/ 41798 h 82549"/>
                  <a:gd name="connsiteX10" fmla="*/ 83158 w 82549"/>
                  <a:gd name="connsiteY10" fmla="*/ 41798 h 82549"/>
                  <a:gd name="connsiteX11" fmla="*/ 41883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3" y="6872"/>
                    </a:moveTo>
                    <a:cubicBezTo>
                      <a:pt x="61171" y="6872"/>
                      <a:pt x="76808" y="22510"/>
                      <a:pt x="76808" y="41798"/>
                    </a:cubicBezTo>
                    <a:lnTo>
                      <a:pt x="76808" y="41798"/>
                    </a:lnTo>
                    <a:cubicBezTo>
                      <a:pt x="76808" y="61086"/>
                      <a:pt x="61171" y="76723"/>
                      <a:pt x="41883" y="76723"/>
                    </a:cubicBezTo>
                    <a:cubicBezTo>
                      <a:pt x="22595" y="76723"/>
                      <a:pt x="6958" y="61086"/>
                      <a:pt x="6958" y="41798"/>
                    </a:cubicBezTo>
                    <a:cubicBezTo>
                      <a:pt x="6958" y="22510"/>
                      <a:pt x="22595" y="6872"/>
                      <a:pt x="41883" y="6872"/>
                    </a:cubicBezTo>
                    <a:close/>
                    <a:moveTo>
                      <a:pt x="41883" y="523"/>
                    </a:moveTo>
                    <a:cubicBezTo>
                      <a:pt x="19088" y="523"/>
                      <a:pt x="608" y="19002"/>
                      <a:pt x="608" y="41798"/>
                    </a:cubicBezTo>
                    <a:cubicBezTo>
                      <a:pt x="608" y="64593"/>
                      <a:pt x="19088" y="83072"/>
                      <a:pt x="41883" y="83072"/>
                    </a:cubicBezTo>
                    <a:cubicBezTo>
                      <a:pt x="64678" y="83072"/>
                      <a:pt x="83158" y="64593"/>
                      <a:pt x="83158" y="41798"/>
                    </a:cubicBezTo>
                    <a:lnTo>
                      <a:pt x="83158" y="41798"/>
                    </a:lnTo>
                    <a:cubicBezTo>
                      <a:pt x="83158" y="19002"/>
                      <a:pt x="64678" y="523"/>
                      <a:pt x="41883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D0EE2889-277A-CE18-684C-74B9898CF224}"/>
                  </a:ext>
                </a:extLst>
              </p:cNvPr>
              <p:cNvSpPr/>
              <p:nvPr/>
            </p:nvSpPr>
            <p:spPr>
              <a:xfrm>
                <a:off x="7856664" y="5588000"/>
                <a:ext cx="82549" cy="82549"/>
              </a:xfrm>
              <a:custGeom>
                <a:avLst/>
                <a:gdLst>
                  <a:gd name="connsiteX0" fmla="*/ 41886 w 82549"/>
                  <a:gd name="connsiteY0" fmla="*/ 6896 h 82549"/>
                  <a:gd name="connsiteX1" fmla="*/ 76811 w 82549"/>
                  <a:gd name="connsiteY1" fmla="*/ 41822 h 82549"/>
                  <a:gd name="connsiteX2" fmla="*/ 76811 w 82549"/>
                  <a:gd name="connsiteY2" fmla="*/ 41822 h 82549"/>
                  <a:gd name="connsiteX3" fmla="*/ 41886 w 82549"/>
                  <a:gd name="connsiteY3" fmla="*/ 76747 h 82549"/>
                  <a:gd name="connsiteX4" fmla="*/ 6961 w 82549"/>
                  <a:gd name="connsiteY4" fmla="*/ 41822 h 82549"/>
                  <a:gd name="connsiteX5" fmla="*/ 41886 w 82549"/>
                  <a:gd name="connsiteY5" fmla="*/ 6896 h 82549"/>
                  <a:gd name="connsiteX6" fmla="*/ 41886 w 82549"/>
                  <a:gd name="connsiteY6" fmla="*/ 547 h 82549"/>
                  <a:gd name="connsiteX7" fmla="*/ 611 w 82549"/>
                  <a:gd name="connsiteY7" fmla="*/ 41822 h 82549"/>
                  <a:gd name="connsiteX8" fmla="*/ 41886 w 82549"/>
                  <a:gd name="connsiteY8" fmla="*/ 83096 h 82549"/>
                  <a:gd name="connsiteX9" fmla="*/ 83161 w 82549"/>
                  <a:gd name="connsiteY9" fmla="*/ 41822 h 82549"/>
                  <a:gd name="connsiteX10" fmla="*/ 83161 w 82549"/>
                  <a:gd name="connsiteY10" fmla="*/ 41822 h 82549"/>
                  <a:gd name="connsiteX11" fmla="*/ 41886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6" y="6896"/>
                    </a:moveTo>
                    <a:cubicBezTo>
                      <a:pt x="61174" y="6896"/>
                      <a:pt x="76811" y="22534"/>
                      <a:pt x="76811" y="41822"/>
                    </a:cubicBezTo>
                    <a:lnTo>
                      <a:pt x="76811" y="41822"/>
                    </a:lnTo>
                    <a:cubicBezTo>
                      <a:pt x="76811" y="61110"/>
                      <a:pt x="61174" y="76747"/>
                      <a:pt x="41886" y="76747"/>
                    </a:cubicBezTo>
                    <a:cubicBezTo>
                      <a:pt x="22598" y="76747"/>
                      <a:pt x="6961" y="61110"/>
                      <a:pt x="6961" y="41822"/>
                    </a:cubicBezTo>
                    <a:cubicBezTo>
                      <a:pt x="6961" y="22534"/>
                      <a:pt x="22598" y="6896"/>
                      <a:pt x="41886" y="6896"/>
                    </a:cubicBezTo>
                    <a:close/>
                    <a:moveTo>
                      <a:pt x="41886" y="547"/>
                    </a:moveTo>
                    <a:cubicBezTo>
                      <a:pt x="19091" y="547"/>
                      <a:pt x="611" y="19026"/>
                      <a:pt x="611" y="41822"/>
                    </a:cubicBezTo>
                    <a:cubicBezTo>
                      <a:pt x="611" y="64617"/>
                      <a:pt x="19091" y="83096"/>
                      <a:pt x="41886" y="83096"/>
                    </a:cubicBezTo>
                    <a:cubicBezTo>
                      <a:pt x="64681" y="83096"/>
                      <a:pt x="83161" y="64617"/>
                      <a:pt x="83161" y="41822"/>
                    </a:cubicBezTo>
                    <a:lnTo>
                      <a:pt x="83161" y="41822"/>
                    </a:lnTo>
                    <a:cubicBezTo>
                      <a:pt x="83161" y="19026"/>
                      <a:pt x="64681" y="547"/>
                      <a:pt x="41886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7A23DB6D-FAC8-59C8-8B45-F6DCFC060064}"/>
                  </a:ext>
                </a:extLst>
              </p:cNvPr>
              <p:cNvSpPr/>
              <p:nvPr/>
            </p:nvSpPr>
            <p:spPr>
              <a:xfrm>
                <a:off x="7883620" y="5702300"/>
                <a:ext cx="82549" cy="82549"/>
              </a:xfrm>
              <a:custGeom>
                <a:avLst/>
                <a:gdLst>
                  <a:gd name="connsiteX0" fmla="*/ 41889 w 82549"/>
                  <a:gd name="connsiteY0" fmla="*/ 6908 h 82549"/>
                  <a:gd name="connsiteX1" fmla="*/ 76814 w 82549"/>
                  <a:gd name="connsiteY1" fmla="*/ 41834 h 82549"/>
                  <a:gd name="connsiteX2" fmla="*/ 76814 w 82549"/>
                  <a:gd name="connsiteY2" fmla="*/ 41834 h 82549"/>
                  <a:gd name="connsiteX3" fmla="*/ 41889 w 82549"/>
                  <a:gd name="connsiteY3" fmla="*/ 76759 h 82549"/>
                  <a:gd name="connsiteX4" fmla="*/ 6963 w 82549"/>
                  <a:gd name="connsiteY4" fmla="*/ 41834 h 82549"/>
                  <a:gd name="connsiteX5" fmla="*/ 41889 w 82549"/>
                  <a:gd name="connsiteY5" fmla="*/ 6908 h 82549"/>
                  <a:gd name="connsiteX6" fmla="*/ 41889 w 82549"/>
                  <a:gd name="connsiteY6" fmla="*/ 559 h 82549"/>
                  <a:gd name="connsiteX7" fmla="*/ 614 w 82549"/>
                  <a:gd name="connsiteY7" fmla="*/ 41834 h 82549"/>
                  <a:gd name="connsiteX8" fmla="*/ 41889 w 82549"/>
                  <a:gd name="connsiteY8" fmla="*/ 83108 h 82549"/>
                  <a:gd name="connsiteX9" fmla="*/ 83163 w 82549"/>
                  <a:gd name="connsiteY9" fmla="*/ 41834 h 82549"/>
                  <a:gd name="connsiteX10" fmla="*/ 83163 w 82549"/>
                  <a:gd name="connsiteY10" fmla="*/ 41834 h 82549"/>
                  <a:gd name="connsiteX11" fmla="*/ 4188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9" y="6908"/>
                    </a:moveTo>
                    <a:cubicBezTo>
                      <a:pt x="61177" y="6908"/>
                      <a:pt x="76814" y="22546"/>
                      <a:pt x="76814" y="41834"/>
                    </a:cubicBezTo>
                    <a:lnTo>
                      <a:pt x="76814" y="41834"/>
                    </a:lnTo>
                    <a:cubicBezTo>
                      <a:pt x="76814" y="61122"/>
                      <a:pt x="61177" y="76759"/>
                      <a:pt x="41889" y="76759"/>
                    </a:cubicBezTo>
                    <a:cubicBezTo>
                      <a:pt x="22601" y="76759"/>
                      <a:pt x="6963" y="61122"/>
                      <a:pt x="6963" y="41834"/>
                    </a:cubicBezTo>
                    <a:cubicBezTo>
                      <a:pt x="6963" y="22546"/>
                      <a:pt x="22601" y="6908"/>
                      <a:pt x="41889" y="6908"/>
                    </a:cubicBezTo>
                    <a:close/>
                    <a:moveTo>
                      <a:pt x="41889" y="559"/>
                    </a:moveTo>
                    <a:cubicBezTo>
                      <a:pt x="19093" y="559"/>
                      <a:pt x="614" y="19038"/>
                      <a:pt x="614" y="41834"/>
                    </a:cubicBezTo>
                    <a:cubicBezTo>
                      <a:pt x="614" y="64629"/>
                      <a:pt x="19093" y="83108"/>
                      <a:pt x="41889" y="83108"/>
                    </a:cubicBezTo>
                    <a:cubicBezTo>
                      <a:pt x="64684" y="83108"/>
                      <a:pt x="83163" y="64629"/>
                      <a:pt x="83163" y="41834"/>
                    </a:cubicBezTo>
                    <a:lnTo>
                      <a:pt x="83163" y="41834"/>
                    </a:lnTo>
                    <a:cubicBezTo>
                      <a:pt x="83163" y="19038"/>
                      <a:pt x="64684" y="559"/>
                      <a:pt x="4188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76ADF23F-9193-EFD3-66AE-66C6F1BF31AD}"/>
                  </a:ext>
                </a:extLst>
              </p:cNvPr>
              <p:cNvSpPr/>
              <p:nvPr/>
            </p:nvSpPr>
            <p:spPr>
              <a:xfrm>
                <a:off x="7910576" y="5702300"/>
                <a:ext cx="82549" cy="82549"/>
              </a:xfrm>
              <a:custGeom>
                <a:avLst/>
                <a:gdLst>
                  <a:gd name="connsiteX0" fmla="*/ 41892 w 82549"/>
                  <a:gd name="connsiteY0" fmla="*/ 6908 h 82549"/>
                  <a:gd name="connsiteX1" fmla="*/ 76817 w 82549"/>
                  <a:gd name="connsiteY1" fmla="*/ 41834 h 82549"/>
                  <a:gd name="connsiteX2" fmla="*/ 76817 w 82549"/>
                  <a:gd name="connsiteY2" fmla="*/ 41834 h 82549"/>
                  <a:gd name="connsiteX3" fmla="*/ 41892 w 82549"/>
                  <a:gd name="connsiteY3" fmla="*/ 76759 h 82549"/>
                  <a:gd name="connsiteX4" fmla="*/ 6966 w 82549"/>
                  <a:gd name="connsiteY4" fmla="*/ 41834 h 82549"/>
                  <a:gd name="connsiteX5" fmla="*/ 41892 w 82549"/>
                  <a:gd name="connsiteY5" fmla="*/ 6908 h 82549"/>
                  <a:gd name="connsiteX6" fmla="*/ 41892 w 82549"/>
                  <a:gd name="connsiteY6" fmla="*/ 559 h 82549"/>
                  <a:gd name="connsiteX7" fmla="*/ 617 w 82549"/>
                  <a:gd name="connsiteY7" fmla="*/ 41834 h 82549"/>
                  <a:gd name="connsiteX8" fmla="*/ 41892 w 82549"/>
                  <a:gd name="connsiteY8" fmla="*/ 83108 h 82549"/>
                  <a:gd name="connsiteX9" fmla="*/ 83166 w 82549"/>
                  <a:gd name="connsiteY9" fmla="*/ 41834 h 82549"/>
                  <a:gd name="connsiteX10" fmla="*/ 83166 w 82549"/>
                  <a:gd name="connsiteY10" fmla="*/ 41834 h 82549"/>
                  <a:gd name="connsiteX11" fmla="*/ 4189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908"/>
                    </a:moveTo>
                    <a:cubicBezTo>
                      <a:pt x="61180" y="6908"/>
                      <a:pt x="76817" y="22546"/>
                      <a:pt x="76817" y="41834"/>
                    </a:cubicBezTo>
                    <a:lnTo>
                      <a:pt x="76817" y="41834"/>
                    </a:lnTo>
                    <a:cubicBezTo>
                      <a:pt x="76817" y="61122"/>
                      <a:pt x="61180" y="76759"/>
                      <a:pt x="41892" y="76759"/>
                    </a:cubicBezTo>
                    <a:cubicBezTo>
                      <a:pt x="22603" y="76759"/>
                      <a:pt x="6966" y="61122"/>
                      <a:pt x="6966" y="41834"/>
                    </a:cubicBezTo>
                    <a:cubicBezTo>
                      <a:pt x="6966" y="22546"/>
                      <a:pt x="22603" y="6908"/>
                      <a:pt x="41892" y="6908"/>
                    </a:cubicBezTo>
                    <a:close/>
                    <a:moveTo>
                      <a:pt x="41892" y="559"/>
                    </a:moveTo>
                    <a:cubicBezTo>
                      <a:pt x="19096" y="559"/>
                      <a:pt x="617" y="19038"/>
                      <a:pt x="617" y="41834"/>
                    </a:cubicBezTo>
                    <a:cubicBezTo>
                      <a:pt x="617" y="64629"/>
                      <a:pt x="19096" y="83108"/>
                      <a:pt x="41892" y="83108"/>
                    </a:cubicBezTo>
                    <a:cubicBezTo>
                      <a:pt x="64687" y="83108"/>
                      <a:pt x="83166" y="64629"/>
                      <a:pt x="83166" y="41834"/>
                    </a:cubicBezTo>
                    <a:lnTo>
                      <a:pt x="83166" y="41834"/>
                    </a:lnTo>
                    <a:cubicBezTo>
                      <a:pt x="83166" y="19038"/>
                      <a:pt x="64687" y="559"/>
                      <a:pt x="4189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45FCB3BE-506A-A5F1-27D2-8F56DA2F760E}"/>
                  </a:ext>
                </a:extLst>
              </p:cNvPr>
              <p:cNvSpPr/>
              <p:nvPr/>
            </p:nvSpPr>
            <p:spPr>
              <a:xfrm>
                <a:off x="7937532" y="5702300"/>
                <a:ext cx="82549" cy="82549"/>
              </a:xfrm>
              <a:custGeom>
                <a:avLst/>
                <a:gdLst>
                  <a:gd name="connsiteX0" fmla="*/ 41894 w 82549"/>
                  <a:gd name="connsiteY0" fmla="*/ 6908 h 82549"/>
                  <a:gd name="connsiteX1" fmla="*/ 76820 w 82549"/>
                  <a:gd name="connsiteY1" fmla="*/ 41834 h 82549"/>
                  <a:gd name="connsiteX2" fmla="*/ 76820 w 82549"/>
                  <a:gd name="connsiteY2" fmla="*/ 41834 h 82549"/>
                  <a:gd name="connsiteX3" fmla="*/ 41894 w 82549"/>
                  <a:gd name="connsiteY3" fmla="*/ 76759 h 82549"/>
                  <a:gd name="connsiteX4" fmla="*/ 6969 w 82549"/>
                  <a:gd name="connsiteY4" fmla="*/ 41834 h 82549"/>
                  <a:gd name="connsiteX5" fmla="*/ 41894 w 82549"/>
                  <a:gd name="connsiteY5" fmla="*/ 6908 h 82549"/>
                  <a:gd name="connsiteX6" fmla="*/ 41894 w 82549"/>
                  <a:gd name="connsiteY6" fmla="*/ 559 h 82549"/>
                  <a:gd name="connsiteX7" fmla="*/ 620 w 82549"/>
                  <a:gd name="connsiteY7" fmla="*/ 41834 h 82549"/>
                  <a:gd name="connsiteX8" fmla="*/ 41894 w 82549"/>
                  <a:gd name="connsiteY8" fmla="*/ 83108 h 82549"/>
                  <a:gd name="connsiteX9" fmla="*/ 83169 w 82549"/>
                  <a:gd name="connsiteY9" fmla="*/ 41834 h 82549"/>
                  <a:gd name="connsiteX10" fmla="*/ 83169 w 82549"/>
                  <a:gd name="connsiteY10" fmla="*/ 41834 h 82549"/>
                  <a:gd name="connsiteX11" fmla="*/ 4189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4" y="6908"/>
                    </a:moveTo>
                    <a:cubicBezTo>
                      <a:pt x="61182" y="6908"/>
                      <a:pt x="76820" y="22546"/>
                      <a:pt x="76820" y="41834"/>
                    </a:cubicBezTo>
                    <a:lnTo>
                      <a:pt x="76820" y="41834"/>
                    </a:lnTo>
                    <a:cubicBezTo>
                      <a:pt x="76820" y="61122"/>
                      <a:pt x="61182" y="76759"/>
                      <a:pt x="41894" y="76759"/>
                    </a:cubicBezTo>
                    <a:cubicBezTo>
                      <a:pt x="22606" y="76759"/>
                      <a:pt x="6969" y="61122"/>
                      <a:pt x="6969" y="41834"/>
                    </a:cubicBezTo>
                    <a:cubicBezTo>
                      <a:pt x="6969" y="22546"/>
                      <a:pt x="22606" y="6908"/>
                      <a:pt x="41894" y="6908"/>
                    </a:cubicBezTo>
                    <a:close/>
                    <a:moveTo>
                      <a:pt x="41894" y="559"/>
                    </a:moveTo>
                    <a:cubicBezTo>
                      <a:pt x="19099" y="559"/>
                      <a:pt x="620" y="19038"/>
                      <a:pt x="620" y="41834"/>
                    </a:cubicBezTo>
                    <a:cubicBezTo>
                      <a:pt x="620" y="64629"/>
                      <a:pt x="19099" y="83108"/>
                      <a:pt x="41894" y="83108"/>
                    </a:cubicBezTo>
                    <a:cubicBezTo>
                      <a:pt x="64690" y="83108"/>
                      <a:pt x="83169" y="64629"/>
                      <a:pt x="83169" y="41834"/>
                    </a:cubicBezTo>
                    <a:lnTo>
                      <a:pt x="83169" y="41834"/>
                    </a:lnTo>
                    <a:cubicBezTo>
                      <a:pt x="83169" y="19038"/>
                      <a:pt x="64690" y="559"/>
                      <a:pt x="4189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B9F82757-44EA-5E3B-FFCC-A773CDF9D1E1}"/>
                  </a:ext>
                </a:extLst>
              </p:cNvPr>
              <p:cNvSpPr/>
              <p:nvPr/>
            </p:nvSpPr>
            <p:spPr>
              <a:xfrm>
                <a:off x="7964487" y="5702300"/>
                <a:ext cx="82549" cy="82549"/>
              </a:xfrm>
              <a:custGeom>
                <a:avLst/>
                <a:gdLst>
                  <a:gd name="connsiteX0" fmla="*/ 41897 w 82549"/>
                  <a:gd name="connsiteY0" fmla="*/ 6908 h 82549"/>
                  <a:gd name="connsiteX1" fmla="*/ 76823 w 82549"/>
                  <a:gd name="connsiteY1" fmla="*/ 41834 h 82549"/>
                  <a:gd name="connsiteX2" fmla="*/ 76823 w 82549"/>
                  <a:gd name="connsiteY2" fmla="*/ 41834 h 82549"/>
                  <a:gd name="connsiteX3" fmla="*/ 41897 w 82549"/>
                  <a:gd name="connsiteY3" fmla="*/ 76759 h 82549"/>
                  <a:gd name="connsiteX4" fmla="*/ 6972 w 82549"/>
                  <a:gd name="connsiteY4" fmla="*/ 41834 h 82549"/>
                  <a:gd name="connsiteX5" fmla="*/ 41897 w 82549"/>
                  <a:gd name="connsiteY5" fmla="*/ 6908 h 82549"/>
                  <a:gd name="connsiteX6" fmla="*/ 41897 w 82549"/>
                  <a:gd name="connsiteY6" fmla="*/ 559 h 82549"/>
                  <a:gd name="connsiteX7" fmla="*/ 623 w 82549"/>
                  <a:gd name="connsiteY7" fmla="*/ 41834 h 82549"/>
                  <a:gd name="connsiteX8" fmla="*/ 41897 w 82549"/>
                  <a:gd name="connsiteY8" fmla="*/ 83108 h 82549"/>
                  <a:gd name="connsiteX9" fmla="*/ 83172 w 82549"/>
                  <a:gd name="connsiteY9" fmla="*/ 41834 h 82549"/>
                  <a:gd name="connsiteX10" fmla="*/ 83172 w 82549"/>
                  <a:gd name="connsiteY10" fmla="*/ 41834 h 82549"/>
                  <a:gd name="connsiteX11" fmla="*/ 4189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908"/>
                    </a:moveTo>
                    <a:cubicBezTo>
                      <a:pt x="61185" y="6908"/>
                      <a:pt x="76823" y="22546"/>
                      <a:pt x="76823" y="41834"/>
                    </a:cubicBezTo>
                    <a:lnTo>
                      <a:pt x="76823" y="41834"/>
                    </a:lnTo>
                    <a:cubicBezTo>
                      <a:pt x="76823" y="61122"/>
                      <a:pt x="61185" y="76759"/>
                      <a:pt x="41897" y="76759"/>
                    </a:cubicBezTo>
                    <a:cubicBezTo>
                      <a:pt x="22609" y="76759"/>
                      <a:pt x="6972" y="61122"/>
                      <a:pt x="6972" y="41834"/>
                    </a:cubicBezTo>
                    <a:cubicBezTo>
                      <a:pt x="6972" y="22546"/>
                      <a:pt x="22609" y="6908"/>
                      <a:pt x="41897" y="6908"/>
                    </a:cubicBezTo>
                    <a:close/>
                    <a:moveTo>
                      <a:pt x="41897" y="559"/>
                    </a:moveTo>
                    <a:cubicBezTo>
                      <a:pt x="19102" y="559"/>
                      <a:pt x="623" y="19038"/>
                      <a:pt x="623" y="41834"/>
                    </a:cubicBezTo>
                    <a:cubicBezTo>
                      <a:pt x="623" y="64629"/>
                      <a:pt x="19102" y="83108"/>
                      <a:pt x="41897" y="83108"/>
                    </a:cubicBezTo>
                    <a:cubicBezTo>
                      <a:pt x="64692" y="83108"/>
                      <a:pt x="83172" y="64629"/>
                      <a:pt x="83172" y="41834"/>
                    </a:cubicBezTo>
                    <a:lnTo>
                      <a:pt x="83172" y="41834"/>
                    </a:lnTo>
                    <a:cubicBezTo>
                      <a:pt x="83172" y="19038"/>
                      <a:pt x="64692" y="559"/>
                      <a:pt x="4189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3332227D-34A0-885E-5EFA-F786E988F34D}"/>
                  </a:ext>
                </a:extLst>
              </p:cNvPr>
              <p:cNvSpPr/>
              <p:nvPr/>
            </p:nvSpPr>
            <p:spPr>
              <a:xfrm>
                <a:off x="7991443" y="5588000"/>
                <a:ext cx="82549" cy="82549"/>
              </a:xfrm>
              <a:custGeom>
                <a:avLst/>
                <a:gdLst>
                  <a:gd name="connsiteX0" fmla="*/ 41900 w 82549"/>
                  <a:gd name="connsiteY0" fmla="*/ 6896 h 82549"/>
                  <a:gd name="connsiteX1" fmla="*/ 76825 w 82549"/>
                  <a:gd name="connsiteY1" fmla="*/ 41822 h 82549"/>
                  <a:gd name="connsiteX2" fmla="*/ 76825 w 82549"/>
                  <a:gd name="connsiteY2" fmla="*/ 41822 h 82549"/>
                  <a:gd name="connsiteX3" fmla="*/ 41900 w 82549"/>
                  <a:gd name="connsiteY3" fmla="*/ 76747 h 82549"/>
                  <a:gd name="connsiteX4" fmla="*/ 6975 w 82549"/>
                  <a:gd name="connsiteY4" fmla="*/ 41822 h 82549"/>
                  <a:gd name="connsiteX5" fmla="*/ 41900 w 82549"/>
                  <a:gd name="connsiteY5" fmla="*/ 6896 h 82549"/>
                  <a:gd name="connsiteX6" fmla="*/ 41900 w 82549"/>
                  <a:gd name="connsiteY6" fmla="*/ 547 h 82549"/>
                  <a:gd name="connsiteX7" fmla="*/ 625 w 82549"/>
                  <a:gd name="connsiteY7" fmla="*/ 41822 h 82549"/>
                  <a:gd name="connsiteX8" fmla="*/ 41900 w 82549"/>
                  <a:gd name="connsiteY8" fmla="*/ 83096 h 82549"/>
                  <a:gd name="connsiteX9" fmla="*/ 83175 w 82549"/>
                  <a:gd name="connsiteY9" fmla="*/ 41822 h 82549"/>
                  <a:gd name="connsiteX10" fmla="*/ 83175 w 82549"/>
                  <a:gd name="connsiteY10" fmla="*/ 41822 h 82549"/>
                  <a:gd name="connsiteX11" fmla="*/ 41900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96"/>
                    </a:moveTo>
                    <a:cubicBezTo>
                      <a:pt x="61188" y="6896"/>
                      <a:pt x="76825" y="22534"/>
                      <a:pt x="76825" y="41822"/>
                    </a:cubicBezTo>
                    <a:lnTo>
                      <a:pt x="76825" y="41822"/>
                    </a:lnTo>
                    <a:cubicBezTo>
                      <a:pt x="76825" y="61110"/>
                      <a:pt x="61188" y="76747"/>
                      <a:pt x="41900" y="76747"/>
                    </a:cubicBezTo>
                    <a:cubicBezTo>
                      <a:pt x="22612" y="76747"/>
                      <a:pt x="6975" y="61110"/>
                      <a:pt x="6975" y="41822"/>
                    </a:cubicBezTo>
                    <a:cubicBezTo>
                      <a:pt x="6975" y="22534"/>
                      <a:pt x="22612" y="6896"/>
                      <a:pt x="41900" y="6896"/>
                    </a:cubicBezTo>
                    <a:close/>
                    <a:moveTo>
                      <a:pt x="41900" y="547"/>
                    </a:moveTo>
                    <a:cubicBezTo>
                      <a:pt x="19105" y="547"/>
                      <a:pt x="625" y="19026"/>
                      <a:pt x="625" y="41822"/>
                    </a:cubicBezTo>
                    <a:cubicBezTo>
                      <a:pt x="625" y="64617"/>
                      <a:pt x="19105" y="83096"/>
                      <a:pt x="41900" y="83096"/>
                    </a:cubicBezTo>
                    <a:cubicBezTo>
                      <a:pt x="64695" y="83096"/>
                      <a:pt x="83175" y="64617"/>
                      <a:pt x="83175" y="41822"/>
                    </a:cubicBezTo>
                    <a:lnTo>
                      <a:pt x="83175" y="41822"/>
                    </a:lnTo>
                    <a:cubicBezTo>
                      <a:pt x="83175" y="19026"/>
                      <a:pt x="64695" y="547"/>
                      <a:pt x="41900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D619B1AD-CFA9-96AF-3924-614641697647}"/>
                  </a:ext>
                </a:extLst>
              </p:cNvPr>
              <p:cNvSpPr/>
              <p:nvPr/>
            </p:nvSpPr>
            <p:spPr>
              <a:xfrm>
                <a:off x="8018399" y="5473700"/>
                <a:ext cx="82549" cy="82549"/>
              </a:xfrm>
              <a:custGeom>
                <a:avLst/>
                <a:gdLst>
                  <a:gd name="connsiteX0" fmla="*/ 41903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3 w 82549"/>
                  <a:gd name="connsiteY3" fmla="*/ 76735 h 82549"/>
                  <a:gd name="connsiteX4" fmla="*/ 6978 w 82549"/>
                  <a:gd name="connsiteY4" fmla="*/ 41810 h 82549"/>
                  <a:gd name="connsiteX5" fmla="*/ 41903 w 82549"/>
                  <a:gd name="connsiteY5" fmla="*/ 6884 h 82549"/>
                  <a:gd name="connsiteX6" fmla="*/ 41903 w 82549"/>
                  <a:gd name="connsiteY6" fmla="*/ 535 h 82549"/>
                  <a:gd name="connsiteX7" fmla="*/ 628 w 82549"/>
                  <a:gd name="connsiteY7" fmla="*/ 41810 h 82549"/>
                  <a:gd name="connsiteX8" fmla="*/ 41903 w 82549"/>
                  <a:gd name="connsiteY8" fmla="*/ 83084 h 82549"/>
                  <a:gd name="connsiteX9" fmla="*/ 83178 w 82549"/>
                  <a:gd name="connsiteY9" fmla="*/ 41810 h 82549"/>
                  <a:gd name="connsiteX10" fmla="*/ 83178 w 82549"/>
                  <a:gd name="connsiteY10" fmla="*/ 41810 h 82549"/>
                  <a:gd name="connsiteX11" fmla="*/ 419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3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3" y="76735"/>
                    </a:cubicBezTo>
                    <a:cubicBezTo>
                      <a:pt x="22615" y="76735"/>
                      <a:pt x="6978" y="61098"/>
                      <a:pt x="6978" y="41810"/>
                    </a:cubicBezTo>
                    <a:cubicBezTo>
                      <a:pt x="6978" y="22522"/>
                      <a:pt x="22615" y="6884"/>
                      <a:pt x="41903" y="6884"/>
                    </a:cubicBezTo>
                    <a:close/>
                    <a:moveTo>
                      <a:pt x="41903" y="535"/>
                    </a:moveTo>
                    <a:cubicBezTo>
                      <a:pt x="19108" y="535"/>
                      <a:pt x="628" y="19014"/>
                      <a:pt x="628" y="41810"/>
                    </a:cubicBezTo>
                    <a:cubicBezTo>
                      <a:pt x="628" y="64605"/>
                      <a:pt x="19108" y="83084"/>
                      <a:pt x="41903" y="83084"/>
                    </a:cubicBezTo>
                    <a:cubicBezTo>
                      <a:pt x="64698" y="83084"/>
                      <a:pt x="83178" y="64605"/>
                      <a:pt x="83178" y="41810"/>
                    </a:cubicBezTo>
                    <a:lnTo>
                      <a:pt x="83178" y="41810"/>
                    </a:lnTo>
                    <a:cubicBezTo>
                      <a:pt x="83178" y="19014"/>
                      <a:pt x="64698" y="535"/>
                      <a:pt x="419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260E6958-9732-F9BE-B65E-C29823BE1A4C}"/>
                  </a:ext>
                </a:extLst>
              </p:cNvPr>
              <p:cNvSpPr/>
              <p:nvPr/>
            </p:nvSpPr>
            <p:spPr>
              <a:xfrm>
                <a:off x="8045355" y="5359400"/>
                <a:ext cx="82549" cy="82549"/>
              </a:xfrm>
              <a:custGeom>
                <a:avLst/>
                <a:gdLst>
                  <a:gd name="connsiteX0" fmla="*/ 41906 w 82549"/>
                  <a:gd name="connsiteY0" fmla="*/ 6872 h 82549"/>
                  <a:gd name="connsiteX1" fmla="*/ 76831 w 82549"/>
                  <a:gd name="connsiteY1" fmla="*/ 41798 h 82549"/>
                  <a:gd name="connsiteX2" fmla="*/ 76831 w 82549"/>
                  <a:gd name="connsiteY2" fmla="*/ 41798 h 82549"/>
                  <a:gd name="connsiteX3" fmla="*/ 41906 w 82549"/>
                  <a:gd name="connsiteY3" fmla="*/ 76723 h 82549"/>
                  <a:gd name="connsiteX4" fmla="*/ 6980 w 82549"/>
                  <a:gd name="connsiteY4" fmla="*/ 41798 h 82549"/>
                  <a:gd name="connsiteX5" fmla="*/ 41906 w 82549"/>
                  <a:gd name="connsiteY5" fmla="*/ 6872 h 82549"/>
                  <a:gd name="connsiteX6" fmla="*/ 41906 w 82549"/>
                  <a:gd name="connsiteY6" fmla="*/ 523 h 82549"/>
                  <a:gd name="connsiteX7" fmla="*/ 631 w 82549"/>
                  <a:gd name="connsiteY7" fmla="*/ 41798 h 82549"/>
                  <a:gd name="connsiteX8" fmla="*/ 41906 w 82549"/>
                  <a:gd name="connsiteY8" fmla="*/ 83072 h 82549"/>
                  <a:gd name="connsiteX9" fmla="*/ 83180 w 82549"/>
                  <a:gd name="connsiteY9" fmla="*/ 41798 h 82549"/>
                  <a:gd name="connsiteX10" fmla="*/ 83180 w 82549"/>
                  <a:gd name="connsiteY10" fmla="*/ 41798 h 82549"/>
                  <a:gd name="connsiteX11" fmla="*/ 41906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6" y="6872"/>
                    </a:moveTo>
                    <a:cubicBezTo>
                      <a:pt x="61194" y="6872"/>
                      <a:pt x="76831" y="22510"/>
                      <a:pt x="76831" y="41798"/>
                    </a:cubicBezTo>
                    <a:lnTo>
                      <a:pt x="76831" y="41798"/>
                    </a:lnTo>
                    <a:cubicBezTo>
                      <a:pt x="76831" y="61086"/>
                      <a:pt x="61194" y="76723"/>
                      <a:pt x="41906" y="76723"/>
                    </a:cubicBezTo>
                    <a:cubicBezTo>
                      <a:pt x="22618" y="76723"/>
                      <a:pt x="6980" y="61086"/>
                      <a:pt x="6980" y="41798"/>
                    </a:cubicBezTo>
                    <a:cubicBezTo>
                      <a:pt x="6980" y="22510"/>
                      <a:pt x="22618" y="6872"/>
                      <a:pt x="41906" y="6872"/>
                    </a:cubicBezTo>
                    <a:close/>
                    <a:moveTo>
                      <a:pt x="41906" y="523"/>
                    </a:moveTo>
                    <a:cubicBezTo>
                      <a:pt x="19110" y="523"/>
                      <a:pt x="631" y="19002"/>
                      <a:pt x="631" y="41798"/>
                    </a:cubicBezTo>
                    <a:cubicBezTo>
                      <a:pt x="631" y="64593"/>
                      <a:pt x="19110" y="83072"/>
                      <a:pt x="41906" y="83072"/>
                    </a:cubicBezTo>
                    <a:cubicBezTo>
                      <a:pt x="64701" y="83072"/>
                      <a:pt x="83180" y="64593"/>
                      <a:pt x="83180" y="41798"/>
                    </a:cubicBezTo>
                    <a:lnTo>
                      <a:pt x="83180" y="41798"/>
                    </a:lnTo>
                    <a:cubicBezTo>
                      <a:pt x="83180" y="19002"/>
                      <a:pt x="64701" y="523"/>
                      <a:pt x="41906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2344BAB6-C903-D340-7554-5D621E99D596}"/>
                  </a:ext>
                </a:extLst>
              </p:cNvPr>
              <p:cNvSpPr/>
              <p:nvPr/>
            </p:nvSpPr>
            <p:spPr>
              <a:xfrm>
                <a:off x="8072310" y="5245100"/>
                <a:ext cx="82549" cy="82549"/>
              </a:xfrm>
              <a:custGeom>
                <a:avLst/>
                <a:gdLst>
                  <a:gd name="connsiteX0" fmla="*/ 41909 w 82549"/>
                  <a:gd name="connsiteY0" fmla="*/ 6860 h 82549"/>
                  <a:gd name="connsiteX1" fmla="*/ 76834 w 82549"/>
                  <a:gd name="connsiteY1" fmla="*/ 41786 h 82549"/>
                  <a:gd name="connsiteX2" fmla="*/ 76834 w 82549"/>
                  <a:gd name="connsiteY2" fmla="*/ 41786 h 82549"/>
                  <a:gd name="connsiteX3" fmla="*/ 41909 w 82549"/>
                  <a:gd name="connsiteY3" fmla="*/ 76711 h 82549"/>
                  <a:gd name="connsiteX4" fmla="*/ 6983 w 82549"/>
                  <a:gd name="connsiteY4" fmla="*/ 41786 h 82549"/>
                  <a:gd name="connsiteX5" fmla="*/ 41909 w 82549"/>
                  <a:gd name="connsiteY5" fmla="*/ 6860 h 82549"/>
                  <a:gd name="connsiteX6" fmla="*/ 41909 w 82549"/>
                  <a:gd name="connsiteY6" fmla="*/ 511 h 82549"/>
                  <a:gd name="connsiteX7" fmla="*/ 634 w 82549"/>
                  <a:gd name="connsiteY7" fmla="*/ 41786 h 82549"/>
                  <a:gd name="connsiteX8" fmla="*/ 41909 w 82549"/>
                  <a:gd name="connsiteY8" fmla="*/ 83060 h 82549"/>
                  <a:gd name="connsiteX9" fmla="*/ 83183 w 82549"/>
                  <a:gd name="connsiteY9" fmla="*/ 41786 h 82549"/>
                  <a:gd name="connsiteX10" fmla="*/ 83183 w 82549"/>
                  <a:gd name="connsiteY10" fmla="*/ 41786 h 82549"/>
                  <a:gd name="connsiteX11" fmla="*/ 41909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9" y="6860"/>
                    </a:moveTo>
                    <a:cubicBezTo>
                      <a:pt x="61197" y="6860"/>
                      <a:pt x="76834" y="22498"/>
                      <a:pt x="76834" y="41786"/>
                    </a:cubicBezTo>
                    <a:lnTo>
                      <a:pt x="76834" y="41786"/>
                    </a:lnTo>
                    <a:cubicBezTo>
                      <a:pt x="76834" y="61074"/>
                      <a:pt x="61197" y="76711"/>
                      <a:pt x="41909" y="76711"/>
                    </a:cubicBezTo>
                    <a:cubicBezTo>
                      <a:pt x="22620" y="76711"/>
                      <a:pt x="6983" y="61074"/>
                      <a:pt x="6983" y="41786"/>
                    </a:cubicBezTo>
                    <a:cubicBezTo>
                      <a:pt x="6983" y="22498"/>
                      <a:pt x="22620" y="6860"/>
                      <a:pt x="41909" y="6860"/>
                    </a:cubicBezTo>
                    <a:close/>
                    <a:moveTo>
                      <a:pt x="41909" y="511"/>
                    </a:moveTo>
                    <a:cubicBezTo>
                      <a:pt x="19113" y="511"/>
                      <a:pt x="634" y="18990"/>
                      <a:pt x="634" y="41786"/>
                    </a:cubicBezTo>
                    <a:cubicBezTo>
                      <a:pt x="634" y="64581"/>
                      <a:pt x="19113" y="83060"/>
                      <a:pt x="41909" y="83060"/>
                    </a:cubicBezTo>
                    <a:cubicBezTo>
                      <a:pt x="64704" y="83060"/>
                      <a:pt x="83183" y="64581"/>
                      <a:pt x="83183" y="41786"/>
                    </a:cubicBezTo>
                    <a:lnTo>
                      <a:pt x="83183" y="41786"/>
                    </a:lnTo>
                    <a:cubicBezTo>
                      <a:pt x="83183" y="18990"/>
                      <a:pt x="64704" y="511"/>
                      <a:pt x="41909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B3918E19-C3DB-3A7B-8EF9-76D601EF2396}"/>
                  </a:ext>
                </a:extLst>
              </p:cNvPr>
              <p:cNvSpPr/>
              <p:nvPr/>
            </p:nvSpPr>
            <p:spPr>
              <a:xfrm>
                <a:off x="8099266" y="5130800"/>
                <a:ext cx="82549" cy="82549"/>
              </a:xfrm>
              <a:custGeom>
                <a:avLst/>
                <a:gdLst>
                  <a:gd name="connsiteX0" fmla="*/ 41911 w 82549"/>
                  <a:gd name="connsiteY0" fmla="*/ 6848 h 82549"/>
                  <a:gd name="connsiteX1" fmla="*/ 76837 w 82549"/>
                  <a:gd name="connsiteY1" fmla="*/ 41774 h 82549"/>
                  <a:gd name="connsiteX2" fmla="*/ 76837 w 82549"/>
                  <a:gd name="connsiteY2" fmla="*/ 41774 h 82549"/>
                  <a:gd name="connsiteX3" fmla="*/ 41911 w 82549"/>
                  <a:gd name="connsiteY3" fmla="*/ 76699 h 82549"/>
                  <a:gd name="connsiteX4" fmla="*/ 6986 w 82549"/>
                  <a:gd name="connsiteY4" fmla="*/ 41774 h 82549"/>
                  <a:gd name="connsiteX5" fmla="*/ 41911 w 82549"/>
                  <a:gd name="connsiteY5" fmla="*/ 6848 h 82549"/>
                  <a:gd name="connsiteX6" fmla="*/ 41911 w 82549"/>
                  <a:gd name="connsiteY6" fmla="*/ 499 h 82549"/>
                  <a:gd name="connsiteX7" fmla="*/ 637 w 82549"/>
                  <a:gd name="connsiteY7" fmla="*/ 41774 h 82549"/>
                  <a:gd name="connsiteX8" fmla="*/ 41911 w 82549"/>
                  <a:gd name="connsiteY8" fmla="*/ 83048 h 82549"/>
                  <a:gd name="connsiteX9" fmla="*/ 83186 w 82549"/>
                  <a:gd name="connsiteY9" fmla="*/ 41774 h 82549"/>
                  <a:gd name="connsiteX10" fmla="*/ 83186 w 82549"/>
                  <a:gd name="connsiteY10" fmla="*/ 41774 h 82549"/>
                  <a:gd name="connsiteX11" fmla="*/ 41911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1" y="6848"/>
                    </a:moveTo>
                    <a:cubicBezTo>
                      <a:pt x="61199" y="6848"/>
                      <a:pt x="76837" y="22486"/>
                      <a:pt x="76837" y="41774"/>
                    </a:cubicBezTo>
                    <a:lnTo>
                      <a:pt x="76837" y="41774"/>
                    </a:lnTo>
                    <a:cubicBezTo>
                      <a:pt x="76837" y="61062"/>
                      <a:pt x="61199" y="76699"/>
                      <a:pt x="41911" y="76699"/>
                    </a:cubicBezTo>
                    <a:cubicBezTo>
                      <a:pt x="22623" y="76699"/>
                      <a:pt x="6986" y="61062"/>
                      <a:pt x="6986" y="41774"/>
                    </a:cubicBezTo>
                    <a:cubicBezTo>
                      <a:pt x="6986" y="22486"/>
                      <a:pt x="22623" y="6848"/>
                      <a:pt x="41911" y="6848"/>
                    </a:cubicBezTo>
                    <a:close/>
                    <a:moveTo>
                      <a:pt x="41911" y="499"/>
                    </a:moveTo>
                    <a:cubicBezTo>
                      <a:pt x="19116" y="499"/>
                      <a:pt x="637" y="18978"/>
                      <a:pt x="637" y="41774"/>
                    </a:cubicBezTo>
                    <a:cubicBezTo>
                      <a:pt x="637" y="64569"/>
                      <a:pt x="19116" y="83048"/>
                      <a:pt x="41911" y="83048"/>
                    </a:cubicBezTo>
                    <a:cubicBezTo>
                      <a:pt x="64707" y="83048"/>
                      <a:pt x="83186" y="64569"/>
                      <a:pt x="83186" y="41774"/>
                    </a:cubicBezTo>
                    <a:lnTo>
                      <a:pt x="83186" y="41774"/>
                    </a:lnTo>
                    <a:cubicBezTo>
                      <a:pt x="83186" y="18978"/>
                      <a:pt x="64707" y="499"/>
                      <a:pt x="41911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0FA2EBDD-3785-BE14-05F1-9A04A55A1C1E}"/>
                  </a:ext>
                </a:extLst>
              </p:cNvPr>
              <p:cNvSpPr/>
              <p:nvPr/>
            </p:nvSpPr>
            <p:spPr>
              <a:xfrm>
                <a:off x="8126222" y="5130800"/>
                <a:ext cx="82549" cy="82549"/>
              </a:xfrm>
              <a:custGeom>
                <a:avLst/>
                <a:gdLst>
                  <a:gd name="connsiteX0" fmla="*/ 41914 w 82549"/>
                  <a:gd name="connsiteY0" fmla="*/ 6848 h 82549"/>
                  <a:gd name="connsiteX1" fmla="*/ 76839 w 82549"/>
                  <a:gd name="connsiteY1" fmla="*/ 41774 h 82549"/>
                  <a:gd name="connsiteX2" fmla="*/ 76839 w 82549"/>
                  <a:gd name="connsiteY2" fmla="*/ 41774 h 82549"/>
                  <a:gd name="connsiteX3" fmla="*/ 41914 w 82549"/>
                  <a:gd name="connsiteY3" fmla="*/ 76699 h 82549"/>
                  <a:gd name="connsiteX4" fmla="*/ 6989 w 82549"/>
                  <a:gd name="connsiteY4" fmla="*/ 41774 h 82549"/>
                  <a:gd name="connsiteX5" fmla="*/ 41914 w 82549"/>
                  <a:gd name="connsiteY5" fmla="*/ 6848 h 82549"/>
                  <a:gd name="connsiteX6" fmla="*/ 41914 w 82549"/>
                  <a:gd name="connsiteY6" fmla="*/ 499 h 82549"/>
                  <a:gd name="connsiteX7" fmla="*/ 639 w 82549"/>
                  <a:gd name="connsiteY7" fmla="*/ 41774 h 82549"/>
                  <a:gd name="connsiteX8" fmla="*/ 41914 w 82549"/>
                  <a:gd name="connsiteY8" fmla="*/ 83048 h 82549"/>
                  <a:gd name="connsiteX9" fmla="*/ 83189 w 82549"/>
                  <a:gd name="connsiteY9" fmla="*/ 41774 h 82549"/>
                  <a:gd name="connsiteX10" fmla="*/ 83189 w 82549"/>
                  <a:gd name="connsiteY10" fmla="*/ 41774 h 82549"/>
                  <a:gd name="connsiteX11" fmla="*/ 41914 w 82549"/>
                  <a:gd name="connsiteY11" fmla="*/ 49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4" y="6848"/>
                    </a:moveTo>
                    <a:cubicBezTo>
                      <a:pt x="61202" y="6848"/>
                      <a:pt x="76839" y="22486"/>
                      <a:pt x="76839" y="41774"/>
                    </a:cubicBezTo>
                    <a:lnTo>
                      <a:pt x="76839" y="41774"/>
                    </a:lnTo>
                    <a:cubicBezTo>
                      <a:pt x="76839" y="61062"/>
                      <a:pt x="61202" y="76699"/>
                      <a:pt x="41914" y="76699"/>
                    </a:cubicBezTo>
                    <a:cubicBezTo>
                      <a:pt x="22626" y="76699"/>
                      <a:pt x="6989" y="61062"/>
                      <a:pt x="6989" y="41774"/>
                    </a:cubicBezTo>
                    <a:cubicBezTo>
                      <a:pt x="6989" y="22486"/>
                      <a:pt x="22626" y="6848"/>
                      <a:pt x="41914" y="6848"/>
                    </a:cubicBezTo>
                    <a:close/>
                    <a:moveTo>
                      <a:pt x="41914" y="499"/>
                    </a:moveTo>
                    <a:cubicBezTo>
                      <a:pt x="19119" y="499"/>
                      <a:pt x="639" y="18978"/>
                      <a:pt x="639" y="41774"/>
                    </a:cubicBezTo>
                    <a:cubicBezTo>
                      <a:pt x="639" y="64569"/>
                      <a:pt x="19119" y="83048"/>
                      <a:pt x="41914" y="83048"/>
                    </a:cubicBezTo>
                    <a:cubicBezTo>
                      <a:pt x="64709" y="83048"/>
                      <a:pt x="83189" y="64569"/>
                      <a:pt x="83189" y="41774"/>
                    </a:cubicBezTo>
                    <a:lnTo>
                      <a:pt x="83189" y="41774"/>
                    </a:lnTo>
                    <a:cubicBezTo>
                      <a:pt x="83189" y="18978"/>
                      <a:pt x="64709" y="499"/>
                      <a:pt x="41914" y="49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8DBDD30C-8912-1B16-FE11-F41702F39C71}"/>
                  </a:ext>
                </a:extLst>
              </p:cNvPr>
              <p:cNvSpPr/>
              <p:nvPr/>
            </p:nvSpPr>
            <p:spPr>
              <a:xfrm>
                <a:off x="8153178" y="5245100"/>
                <a:ext cx="82549" cy="82549"/>
              </a:xfrm>
              <a:custGeom>
                <a:avLst/>
                <a:gdLst>
                  <a:gd name="connsiteX0" fmla="*/ 41917 w 82549"/>
                  <a:gd name="connsiteY0" fmla="*/ 6860 h 82549"/>
                  <a:gd name="connsiteX1" fmla="*/ 76842 w 82549"/>
                  <a:gd name="connsiteY1" fmla="*/ 41786 h 82549"/>
                  <a:gd name="connsiteX2" fmla="*/ 76842 w 82549"/>
                  <a:gd name="connsiteY2" fmla="*/ 41786 h 82549"/>
                  <a:gd name="connsiteX3" fmla="*/ 41917 w 82549"/>
                  <a:gd name="connsiteY3" fmla="*/ 76711 h 82549"/>
                  <a:gd name="connsiteX4" fmla="*/ 6992 w 82549"/>
                  <a:gd name="connsiteY4" fmla="*/ 41786 h 82549"/>
                  <a:gd name="connsiteX5" fmla="*/ 41917 w 82549"/>
                  <a:gd name="connsiteY5" fmla="*/ 6860 h 82549"/>
                  <a:gd name="connsiteX6" fmla="*/ 41917 w 82549"/>
                  <a:gd name="connsiteY6" fmla="*/ 511 h 82549"/>
                  <a:gd name="connsiteX7" fmla="*/ 642 w 82549"/>
                  <a:gd name="connsiteY7" fmla="*/ 41786 h 82549"/>
                  <a:gd name="connsiteX8" fmla="*/ 41917 w 82549"/>
                  <a:gd name="connsiteY8" fmla="*/ 83060 h 82549"/>
                  <a:gd name="connsiteX9" fmla="*/ 83192 w 82549"/>
                  <a:gd name="connsiteY9" fmla="*/ 41786 h 82549"/>
                  <a:gd name="connsiteX10" fmla="*/ 83192 w 82549"/>
                  <a:gd name="connsiteY10" fmla="*/ 41786 h 82549"/>
                  <a:gd name="connsiteX11" fmla="*/ 41917 w 82549"/>
                  <a:gd name="connsiteY11" fmla="*/ 5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7" y="6860"/>
                    </a:moveTo>
                    <a:cubicBezTo>
                      <a:pt x="61205" y="6860"/>
                      <a:pt x="76842" y="22498"/>
                      <a:pt x="76842" y="41786"/>
                    </a:cubicBezTo>
                    <a:lnTo>
                      <a:pt x="76842" y="41786"/>
                    </a:lnTo>
                    <a:cubicBezTo>
                      <a:pt x="76842" y="61074"/>
                      <a:pt x="61205" y="76711"/>
                      <a:pt x="41917" y="76711"/>
                    </a:cubicBezTo>
                    <a:cubicBezTo>
                      <a:pt x="22629" y="76711"/>
                      <a:pt x="6992" y="61074"/>
                      <a:pt x="6992" y="41786"/>
                    </a:cubicBezTo>
                    <a:cubicBezTo>
                      <a:pt x="6992" y="22498"/>
                      <a:pt x="22629" y="6860"/>
                      <a:pt x="41917" y="6860"/>
                    </a:cubicBezTo>
                    <a:close/>
                    <a:moveTo>
                      <a:pt x="41917" y="511"/>
                    </a:moveTo>
                    <a:cubicBezTo>
                      <a:pt x="19122" y="511"/>
                      <a:pt x="642" y="18990"/>
                      <a:pt x="642" y="41786"/>
                    </a:cubicBezTo>
                    <a:cubicBezTo>
                      <a:pt x="642" y="64581"/>
                      <a:pt x="19122" y="83060"/>
                      <a:pt x="41917" y="83060"/>
                    </a:cubicBezTo>
                    <a:cubicBezTo>
                      <a:pt x="64712" y="83060"/>
                      <a:pt x="83192" y="64581"/>
                      <a:pt x="83192" y="41786"/>
                    </a:cubicBezTo>
                    <a:lnTo>
                      <a:pt x="83192" y="41786"/>
                    </a:lnTo>
                    <a:cubicBezTo>
                      <a:pt x="83192" y="18990"/>
                      <a:pt x="64712" y="511"/>
                      <a:pt x="41917" y="5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F4404C28-A535-5D75-8953-ADE7846F6D3F}"/>
                  </a:ext>
                </a:extLst>
              </p:cNvPr>
              <p:cNvSpPr/>
              <p:nvPr/>
            </p:nvSpPr>
            <p:spPr>
              <a:xfrm>
                <a:off x="8180133" y="5359400"/>
                <a:ext cx="82549" cy="82549"/>
              </a:xfrm>
              <a:custGeom>
                <a:avLst/>
                <a:gdLst>
                  <a:gd name="connsiteX0" fmla="*/ 41920 w 82549"/>
                  <a:gd name="connsiteY0" fmla="*/ 6872 h 82549"/>
                  <a:gd name="connsiteX1" fmla="*/ 76845 w 82549"/>
                  <a:gd name="connsiteY1" fmla="*/ 41798 h 82549"/>
                  <a:gd name="connsiteX2" fmla="*/ 76845 w 82549"/>
                  <a:gd name="connsiteY2" fmla="*/ 41798 h 82549"/>
                  <a:gd name="connsiteX3" fmla="*/ 41920 w 82549"/>
                  <a:gd name="connsiteY3" fmla="*/ 76723 h 82549"/>
                  <a:gd name="connsiteX4" fmla="*/ 6995 w 82549"/>
                  <a:gd name="connsiteY4" fmla="*/ 41798 h 82549"/>
                  <a:gd name="connsiteX5" fmla="*/ 41920 w 82549"/>
                  <a:gd name="connsiteY5" fmla="*/ 6872 h 82549"/>
                  <a:gd name="connsiteX6" fmla="*/ 41920 w 82549"/>
                  <a:gd name="connsiteY6" fmla="*/ 523 h 82549"/>
                  <a:gd name="connsiteX7" fmla="*/ 645 w 82549"/>
                  <a:gd name="connsiteY7" fmla="*/ 41798 h 82549"/>
                  <a:gd name="connsiteX8" fmla="*/ 41920 w 82549"/>
                  <a:gd name="connsiteY8" fmla="*/ 83072 h 82549"/>
                  <a:gd name="connsiteX9" fmla="*/ 83195 w 82549"/>
                  <a:gd name="connsiteY9" fmla="*/ 41798 h 82549"/>
                  <a:gd name="connsiteX10" fmla="*/ 83195 w 82549"/>
                  <a:gd name="connsiteY10" fmla="*/ 41798 h 82549"/>
                  <a:gd name="connsiteX11" fmla="*/ 41920 w 82549"/>
                  <a:gd name="connsiteY11" fmla="*/ 523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72"/>
                    </a:moveTo>
                    <a:cubicBezTo>
                      <a:pt x="61208" y="6872"/>
                      <a:pt x="76845" y="22510"/>
                      <a:pt x="76845" y="41798"/>
                    </a:cubicBezTo>
                    <a:lnTo>
                      <a:pt x="76845" y="41798"/>
                    </a:lnTo>
                    <a:cubicBezTo>
                      <a:pt x="76845" y="61086"/>
                      <a:pt x="61208" y="76723"/>
                      <a:pt x="41920" y="76723"/>
                    </a:cubicBezTo>
                    <a:cubicBezTo>
                      <a:pt x="22632" y="76723"/>
                      <a:pt x="6995" y="61086"/>
                      <a:pt x="6995" y="41798"/>
                    </a:cubicBezTo>
                    <a:cubicBezTo>
                      <a:pt x="6995" y="22510"/>
                      <a:pt x="22632" y="6872"/>
                      <a:pt x="41920" y="6872"/>
                    </a:cubicBezTo>
                    <a:close/>
                    <a:moveTo>
                      <a:pt x="41920" y="523"/>
                    </a:moveTo>
                    <a:cubicBezTo>
                      <a:pt x="19125" y="523"/>
                      <a:pt x="645" y="19002"/>
                      <a:pt x="645" y="41798"/>
                    </a:cubicBezTo>
                    <a:cubicBezTo>
                      <a:pt x="645" y="64593"/>
                      <a:pt x="19125" y="83072"/>
                      <a:pt x="41920" y="83072"/>
                    </a:cubicBezTo>
                    <a:cubicBezTo>
                      <a:pt x="64715" y="83072"/>
                      <a:pt x="83195" y="64593"/>
                      <a:pt x="83195" y="41798"/>
                    </a:cubicBezTo>
                    <a:lnTo>
                      <a:pt x="83195" y="41798"/>
                    </a:lnTo>
                    <a:cubicBezTo>
                      <a:pt x="83195" y="19002"/>
                      <a:pt x="64715" y="523"/>
                      <a:pt x="41920" y="523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EBD57E4D-1BE1-0FB7-7216-3A1792058875}"/>
                  </a:ext>
                </a:extLst>
              </p:cNvPr>
              <p:cNvSpPr/>
              <p:nvPr/>
            </p:nvSpPr>
            <p:spPr>
              <a:xfrm>
                <a:off x="8207089" y="5473700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7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7 w 82549"/>
                  <a:gd name="connsiteY9" fmla="*/ 41810 h 82549"/>
                  <a:gd name="connsiteX10" fmla="*/ 83197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7" y="61098"/>
                      <a:pt x="6997" y="41810"/>
                    </a:cubicBezTo>
                    <a:cubicBezTo>
                      <a:pt x="6997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7" y="535"/>
                      <a:pt x="648" y="19014"/>
                      <a:pt x="648" y="41810"/>
                    </a:cubicBezTo>
                    <a:cubicBezTo>
                      <a:pt x="648" y="64605"/>
                      <a:pt x="19127" y="83084"/>
                      <a:pt x="41923" y="83084"/>
                    </a:cubicBezTo>
                    <a:cubicBezTo>
                      <a:pt x="64718" y="83084"/>
                      <a:pt x="83197" y="64605"/>
                      <a:pt x="83197" y="41810"/>
                    </a:cubicBezTo>
                    <a:lnTo>
                      <a:pt x="83197" y="41810"/>
                    </a:lnTo>
                    <a:cubicBezTo>
                      <a:pt x="83197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C4E735AD-84C4-91DF-B358-9A752962AB61}"/>
                  </a:ext>
                </a:extLst>
              </p:cNvPr>
              <p:cNvSpPr/>
              <p:nvPr/>
            </p:nvSpPr>
            <p:spPr>
              <a:xfrm>
                <a:off x="8234045" y="5588000"/>
                <a:ext cx="82549" cy="82549"/>
              </a:xfrm>
              <a:custGeom>
                <a:avLst/>
                <a:gdLst>
                  <a:gd name="connsiteX0" fmla="*/ 41925 w 82549"/>
                  <a:gd name="connsiteY0" fmla="*/ 6896 h 82549"/>
                  <a:gd name="connsiteX1" fmla="*/ 76851 w 82549"/>
                  <a:gd name="connsiteY1" fmla="*/ 41822 h 82549"/>
                  <a:gd name="connsiteX2" fmla="*/ 76851 w 82549"/>
                  <a:gd name="connsiteY2" fmla="*/ 41822 h 82549"/>
                  <a:gd name="connsiteX3" fmla="*/ 41925 w 82549"/>
                  <a:gd name="connsiteY3" fmla="*/ 76747 h 82549"/>
                  <a:gd name="connsiteX4" fmla="*/ 7000 w 82549"/>
                  <a:gd name="connsiteY4" fmla="*/ 41822 h 82549"/>
                  <a:gd name="connsiteX5" fmla="*/ 41925 w 82549"/>
                  <a:gd name="connsiteY5" fmla="*/ 6896 h 82549"/>
                  <a:gd name="connsiteX6" fmla="*/ 41925 w 82549"/>
                  <a:gd name="connsiteY6" fmla="*/ 547 h 82549"/>
                  <a:gd name="connsiteX7" fmla="*/ 651 w 82549"/>
                  <a:gd name="connsiteY7" fmla="*/ 41822 h 82549"/>
                  <a:gd name="connsiteX8" fmla="*/ 41925 w 82549"/>
                  <a:gd name="connsiteY8" fmla="*/ 83096 h 82549"/>
                  <a:gd name="connsiteX9" fmla="*/ 83200 w 82549"/>
                  <a:gd name="connsiteY9" fmla="*/ 41822 h 82549"/>
                  <a:gd name="connsiteX10" fmla="*/ 83200 w 82549"/>
                  <a:gd name="connsiteY10" fmla="*/ 41822 h 82549"/>
                  <a:gd name="connsiteX11" fmla="*/ 41925 w 82549"/>
                  <a:gd name="connsiteY11" fmla="*/ 547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96"/>
                    </a:moveTo>
                    <a:cubicBezTo>
                      <a:pt x="61214" y="6896"/>
                      <a:pt x="76851" y="22534"/>
                      <a:pt x="76851" y="41822"/>
                    </a:cubicBezTo>
                    <a:lnTo>
                      <a:pt x="76851" y="41822"/>
                    </a:lnTo>
                    <a:cubicBezTo>
                      <a:pt x="76851" y="61110"/>
                      <a:pt x="61214" y="76747"/>
                      <a:pt x="41925" y="76747"/>
                    </a:cubicBezTo>
                    <a:cubicBezTo>
                      <a:pt x="22637" y="76747"/>
                      <a:pt x="7000" y="61110"/>
                      <a:pt x="7000" y="41822"/>
                    </a:cubicBezTo>
                    <a:cubicBezTo>
                      <a:pt x="7000" y="22534"/>
                      <a:pt x="22637" y="6896"/>
                      <a:pt x="41925" y="6896"/>
                    </a:cubicBezTo>
                    <a:close/>
                    <a:moveTo>
                      <a:pt x="41925" y="547"/>
                    </a:moveTo>
                    <a:cubicBezTo>
                      <a:pt x="19130" y="547"/>
                      <a:pt x="651" y="19026"/>
                      <a:pt x="651" y="41822"/>
                    </a:cubicBezTo>
                    <a:cubicBezTo>
                      <a:pt x="651" y="64617"/>
                      <a:pt x="19130" y="83096"/>
                      <a:pt x="41925" y="83096"/>
                    </a:cubicBezTo>
                    <a:cubicBezTo>
                      <a:pt x="64721" y="83096"/>
                      <a:pt x="83200" y="64617"/>
                      <a:pt x="83200" y="41822"/>
                    </a:cubicBezTo>
                    <a:lnTo>
                      <a:pt x="83200" y="41822"/>
                    </a:lnTo>
                    <a:cubicBezTo>
                      <a:pt x="83200" y="19026"/>
                      <a:pt x="64721" y="547"/>
                      <a:pt x="41925" y="547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BA4A4BDB-71AD-8394-CF0B-999CF22823A3}"/>
                  </a:ext>
                </a:extLst>
              </p:cNvPr>
              <p:cNvSpPr/>
              <p:nvPr/>
            </p:nvSpPr>
            <p:spPr>
              <a:xfrm>
                <a:off x="8261001" y="5702300"/>
                <a:ext cx="82549" cy="82549"/>
              </a:xfrm>
              <a:custGeom>
                <a:avLst/>
                <a:gdLst>
                  <a:gd name="connsiteX0" fmla="*/ 41928 w 82549"/>
                  <a:gd name="connsiteY0" fmla="*/ 6908 h 82549"/>
                  <a:gd name="connsiteX1" fmla="*/ 76854 w 82549"/>
                  <a:gd name="connsiteY1" fmla="*/ 41834 h 82549"/>
                  <a:gd name="connsiteX2" fmla="*/ 76854 w 82549"/>
                  <a:gd name="connsiteY2" fmla="*/ 41834 h 82549"/>
                  <a:gd name="connsiteX3" fmla="*/ 41928 w 82549"/>
                  <a:gd name="connsiteY3" fmla="*/ 76759 h 82549"/>
                  <a:gd name="connsiteX4" fmla="*/ 7003 w 82549"/>
                  <a:gd name="connsiteY4" fmla="*/ 41834 h 82549"/>
                  <a:gd name="connsiteX5" fmla="*/ 41928 w 82549"/>
                  <a:gd name="connsiteY5" fmla="*/ 6908 h 82549"/>
                  <a:gd name="connsiteX6" fmla="*/ 41928 w 82549"/>
                  <a:gd name="connsiteY6" fmla="*/ 559 h 82549"/>
                  <a:gd name="connsiteX7" fmla="*/ 654 w 82549"/>
                  <a:gd name="connsiteY7" fmla="*/ 41834 h 82549"/>
                  <a:gd name="connsiteX8" fmla="*/ 41928 w 82549"/>
                  <a:gd name="connsiteY8" fmla="*/ 83108 h 82549"/>
                  <a:gd name="connsiteX9" fmla="*/ 83203 w 82549"/>
                  <a:gd name="connsiteY9" fmla="*/ 41834 h 82549"/>
                  <a:gd name="connsiteX10" fmla="*/ 83203 w 82549"/>
                  <a:gd name="connsiteY10" fmla="*/ 41834 h 82549"/>
                  <a:gd name="connsiteX11" fmla="*/ 4192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908"/>
                    </a:moveTo>
                    <a:cubicBezTo>
                      <a:pt x="61216" y="6908"/>
                      <a:pt x="76854" y="22546"/>
                      <a:pt x="76854" y="41834"/>
                    </a:cubicBezTo>
                    <a:lnTo>
                      <a:pt x="76854" y="41834"/>
                    </a:lnTo>
                    <a:cubicBezTo>
                      <a:pt x="76854" y="61122"/>
                      <a:pt x="61216" y="76759"/>
                      <a:pt x="41928" y="76759"/>
                    </a:cubicBezTo>
                    <a:cubicBezTo>
                      <a:pt x="22640" y="76759"/>
                      <a:pt x="7003" y="61122"/>
                      <a:pt x="7003" y="41834"/>
                    </a:cubicBezTo>
                    <a:cubicBezTo>
                      <a:pt x="7003" y="22546"/>
                      <a:pt x="22640" y="6908"/>
                      <a:pt x="41928" y="6908"/>
                    </a:cubicBezTo>
                    <a:close/>
                    <a:moveTo>
                      <a:pt x="41928" y="559"/>
                    </a:moveTo>
                    <a:cubicBezTo>
                      <a:pt x="19133" y="559"/>
                      <a:pt x="654" y="19038"/>
                      <a:pt x="654" y="41834"/>
                    </a:cubicBezTo>
                    <a:cubicBezTo>
                      <a:pt x="654" y="64629"/>
                      <a:pt x="19133" y="83108"/>
                      <a:pt x="41928" y="83108"/>
                    </a:cubicBezTo>
                    <a:cubicBezTo>
                      <a:pt x="64724" y="83108"/>
                      <a:pt x="83203" y="64629"/>
                      <a:pt x="83203" y="41834"/>
                    </a:cubicBezTo>
                    <a:lnTo>
                      <a:pt x="83203" y="41834"/>
                    </a:lnTo>
                    <a:cubicBezTo>
                      <a:pt x="83203" y="19038"/>
                      <a:pt x="64724" y="559"/>
                      <a:pt x="4192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63186527-13E8-4469-5C77-18D65A2A8174}"/>
                  </a:ext>
                </a:extLst>
              </p:cNvPr>
              <p:cNvSpPr/>
              <p:nvPr/>
            </p:nvSpPr>
            <p:spPr>
              <a:xfrm>
                <a:off x="8287956" y="5702300"/>
                <a:ext cx="82549" cy="82549"/>
              </a:xfrm>
              <a:custGeom>
                <a:avLst/>
                <a:gdLst>
                  <a:gd name="connsiteX0" fmla="*/ 41931 w 82549"/>
                  <a:gd name="connsiteY0" fmla="*/ 6908 h 82549"/>
                  <a:gd name="connsiteX1" fmla="*/ 76856 w 82549"/>
                  <a:gd name="connsiteY1" fmla="*/ 41834 h 82549"/>
                  <a:gd name="connsiteX2" fmla="*/ 76856 w 82549"/>
                  <a:gd name="connsiteY2" fmla="*/ 41834 h 82549"/>
                  <a:gd name="connsiteX3" fmla="*/ 41931 w 82549"/>
                  <a:gd name="connsiteY3" fmla="*/ 76759 h 82549"/>
                  <a:gd name="connsiteX4" fmla="*/ 7006 w 82549"/>
                  <a:gd name="connsiteY4" fmla="*/ 41834 h 82549"/>
                  <a:gd name="connsiteX5" fmla="*/ 41931 w 82549"/>
                  <a:gd name="connsiteY5" fmla="*/ 6908 h 82549"/>
                  <a:gd name="connsiteX6" fmla="*/ 41931 w 82549"/>
                  <a:gd name="connsiteY6" fmla="*/ 559 h 82549"/>
                  <a:gd name="connsiteX7" fmla="*/ 656 w 82549"/>
                  <a:gd name="connsiteY7" fmla="*/ 41834 h 82549"/>
                  <a:gd name="connsiteX8" fmla="*/ 41931 w 82549"/>
                  <a:gd name="connsiteY8" fmla="*/ 83108 h 82549"/>
                  <a:gd name="connsiteX9" fmla="*/ 83206 w 82549"/>
                  <a:gd name="connsiteY9" fmla="*/ 41834 h 82549"/>
                  <a:gd name="connsiteX10" fmla="*/ 83206 w 82549"/>
                  <a:gd name="connsiteY10" fmla="*/ 41834 h 82549"/>
                  <a:gd name="connsiteX11" fmla="*/ 4193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908"/>
                    </a:moveTo>
                    <a:cubicBezTo>
                      <a:pt x="61219" y="6908"/>
                      <a:pt x="76856" y="22546"/>
                      <a:pt x="76856" y="41834"/>
                    </a:cubicBezTo>
                    <a:lnTo>
                      <a:pt x="76856" y="41834"/>
                    </a:lnTo>
                    <a:cubicBezTo>
                      <a:pt x="76856" y="61122"/>
                      <a:pt x="61219" y="76759"/>
                      <a:pt x="41931" y="76759"/>
                    </a:cubicBezTo>
                    <a:cubicBezTo>
                      <a:pt x="22643" y="76759"/>
                      <a:pt x="7006" y="61122"/>
                      <a:pt x="7006" y="41834"/>
                    </a:cubicBezTo>
                    <a:cubicBezTo>
                      <a:pt x="7006" y="22546"/>
                      <a:pt x="22643" y="6908"/>
                      <a:pt x="41931" y="6908"/>
                    </a:cubicBezTo>
                    <a:close/>
                    <a:moveTo>
                      <a:pt x="41931" y="559"/>
                    </a:moveTo>
                    <a:cubicBezTo>
                      <a:pt x="19136" y="559"/>
                      <a:pt x="656" y="19038"/>
                      <a:pt x="656" y="41834"/>
                    </a:cubicBezTo>
                    <a:cubicBezTo>
                      <a:pt x="656" y="64629"/>
                      <a:pt x="19136" y="83108"/>
                      <a:pt x="41931" y="83108"/>
                    </a:cubicBezTo>
                    <a:cubicBezTo>
                      <a:pt x="64726" y="83108"/>
                      <a:pt x="83206" y="64629"/>
                      <a:pt x="83206" y="41834"/>
                    </a:cubicBezTo>
                    <a:lnTo>
                      <a:pt x="83206" y="41834"/>
                    </a:lnTo>
                    <a:cubicBezTo>
                      <a:pt x="83206" y="19038"/>
                      <a:pt x="64726" y="559"/>
                      <a:pt x="4193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C3D4A1D0-CCF6-7D5A-67C5-F2ADB85D644B}"/>
                  </a:ext>
                </a:extLst>
              </p:cNvPr>
              <p:cNvSpPr/>
              <p:nvPr/>
            </p:nvSpPr>
            <p:spPr>
              <a:xfrm>
                <a:off x="8314912" y="5702300"/>
                <a:ext cx="82549" cy="82549"/>
              </a:xfrm>
              <a:custGeom>
                <a:avLst/>
                <a:gdLst>
                  <a:gd name="connsiteX0" fmla="*/ 41934 w 82549"/>
                  <a:gd name="connsiteY0" fmla="*/ 6908 h 82549"/>
                  <a:gd name="connsiteX1" fmla="*/ 76859 w 82549"/>
                  <a:gd name="connsiteY1" fmla="*/ 41834 h 82549"/>
                  <a:gd name="connsiteX2" fmla="*/ 76859 w 82549"/>
                  <a:gd name="connsiteY2" fmla="*/ 41834 h 82549"/>
                  <a:gd name="connsiteX3" fmla="*/ 41934 w 82549"/>
                  <a:gd name="connsiteY3" fmla="*/ 76759 h 82549"/>
                  <a:gd name="connsiteX4" fmla="*/ 7009 w 82549"/>
                  <a:gd name="connsiteY4" fmla="*/ 41834 h 82549"/>
                  <a:gd name="connsiteX5" fmla="*/ 41934 w 82549"/>
                  <a:gd name="connsiteY5" fmla="*/ 6908 h 82549"/>
                  <a:gd name="connsiteX6" fmla="*/ 41934 w 82549"/>
                  <a:gd name="connsiteY6" fmla="*/ 559 h 82549"/>
                  <a:gd name="connsiteX7" fmla="*/ 659 w 82549"/>
                  <a:gd name="connsiteY7" fmla="*/ 41834 h 82549"/>
                  <a:gd name="connsiteX8" fmla="*/ 41934 w 82549"/>
                  <a:gd name="connsiteY8" fmla="*/ 83108 h 82549"/>
                  <a:gd name="connsiteX9" fmla="*/ 83209 w 82549"/>
                  <a:gd name="connsiteY9" fmla="*/ 41834 h 82549"/>
                  <a:gd name="connsiteX10" fmla="*/ 83209 w 82549"/>
                  <a:gd name="connsiteY10" fmla="*/ 41834 h 82549"/>
                  <a:gd name="connsiteX11" fmla="*/ 4193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4" y="6908"/>
                    </a:moveTo>
                    <a:cubicBezTo>
                      <a:pt x="61222" y="6908"/>
                      <a:pt x="76859" y="22546"/>
                      <a:pt x="76859" y="41834"/>
                    </a:cubicBezTo>
                    <a:lnTo>
                      <a:pt x="76859" y="41834"/>
                    </a:lnTo>
                    <a:cubicBezTo>
                      <a:pt x="76859" y="61122"/>
                      <a:pt x="61222" y="76759"/>
                      <a:pt x="41934" y="76759"/>
                    </a:cubicBezTo>
                    <a:cubicBezTo>
                      <a:pt x="22646" y="76759"/>
                      <a:pt x="7009" y="61122"/>
                      <a:pt x="7009" y="41834"/>
                    </a:cubicBezTo>
                    <a:cubicBezTo>
                      <a:pt x="7009" y="22546"/>
                      <a:pt x="22646" y="6908"/>
                      <a:pt x="41934" y="6908"/>
                    </a:cubicBezTo>
                    <a:close/>
                    <a:moveTo>
                      <a:pt x="41934" y="559"/>
                    </a:moveTo>
                    <a:cubicBezTo>
                      <a:pt x="19139" y="559"/>
                      <a:pt x="659" y="19038"/>
                      <a:pt x="659" y="41834"/>
                    </a:cubicBezTo>
                    <a:cubicBezTo>
                      <a:pt x="659" y="64629"/>
                      <a:pt x="19139" y="83108"/>
                      <a:pt x="41934" y="83108"/>
                    </a:cubicBezTo>
                    <a:cubicBezTo>
                      <a:pt x="64729" y="83108"/>
                      <a:pt x="83209" y="64629"/>
                      <a:pt x="83209" y="41834"/>
                    </a:cubicBezTo>
                    <a:lnTo>
                      <a:pt x="83209" y="41834"/>
                    </a:lnTo>
                    <a:cubicBezTo>
                      <a:pt x="83209" y="19038"/>
                      <a:pt x="64729" y="559"/>
                      <a:pt x="4193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1169C559-C125-4FFD-AF98-2C833A7255C4}"/>
                  </a:ext>
                </a:extLst>
              </p:cNvPr>
              <p:cNvSpPr/>
              <p:nvPr/>
            </p:nvSpPr>
            <p:spPr>
              <a:xfrm>
                <a:off x="8341868" y="5702300"/>
                <a:ext cx="82549" cy="82549"/>
              </a:xfrm>
              <a:custGeom>
                <a:avLst/>
                <a:gdLst>
                  <a:gd name="connsiteX0" fmla="*/ 41937 w 82549"/>
                  <a:gd name="connsiteY0" fmla="*/ 6908 h 82549"/>
                  <a:gd name="connsiteX1" fmla="*/ 76862 w 82549"/>
                  <a:gd name="connsiteY1" fmla="*/ 41834 h 82549"/>
                  <a:gd name="connsiteX2" fmla="*/ 76862 w 82549"/>
                  <a:gd name="connsiteY2" fmla="*/ 41834 h 82549"/>
                  <a:gd name="connsiteX3" fmla="*/ 41937 w 82549"/>
                  <a:gd name="connsiteY3" fmla="*/ 76759 h 82549"/>
                  <a:gd name="connsiteX4" fmla="*/ 7011 w 82549"/>
                  <a:gd name="connsiteY4" fmla="*/ 41834 h 82549"/>
                  <a:gd name="connsiteX5" fmla="*/ 41937 w 82549"/>
                  <a:gd name="connsiteY5" fmla="*/ 6908 h 82549"/>
                  <a:gd name="connsiteX6" fmla="*/ 41937 w 82549"/>
                  <a:gd name="connsiteY6" fmla="*/ 559 h 82549"/>
                  <a:gd name="connsiteX7" fmla="*/ 662 w 82549"/>
                  <a:gd name="connsiteY7" fmla="*/ 41834 h 82549"/>
                  <a:gd name="connsiteX8" fmla="*/ 41937 w 82549"/>
                  <a:gd name="connsiteY8" fmla="*/ 83108 h 82549"/>
                  <a:gd name="connsiteX9" fmla="*/ 83211 w 82549"/>
                  <a:gd name="connsiteY9" fmla="*/ 41834 h 82549"/>
                  <a:gd name="connsiteX10" fmla="*/ 83211 w 82549"/>
                  <a:gd name="connsiteY10" fmla="*/ 41834 h 82549"/>
                  <a:gd name="connsiteX11" fmla="*/ 4193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7" y="6908"/>
                    </a:moveTo>
                    <a:cubicBezTo>
                      <a:pt x="61225" y="6908"/>
                      <a:pt x="76862" y="22546"/>
                      <a:pt x="76862" y="41834"/>
                    </a:cubicBezTo>
                    <a:lnTo>
                      <a:pt x="76862" y="41834"/>
                    </a:lnTo>
                    <a:cubicBezTo>
                      <a:pt x="76862" y="61122"/>
                      <a:pt x="61225" y="76759"/>
                      <a:pt x="41937" y="76759"/>
                    </a:cubicBezTo>
                    <a:cubicBezTo>
                      <a:pt x="22649" y="76759"/>
                      <a:pt x="7011" y="61122"/>
                      <a:pt x="7011" y="41834"/>
                    </a:cubicBezTo>
                    <a:cubicBezTo>
                      <a:pt x="7011" y="22546"/>
                      <a:pt x="22649" y="6908"/>
                      <a:pt x="41937" y="6908"/>
                    </a:cubicBezTo>
                    <a:close/>
                    <a:moveTo>
                      <a:pt x="41937" y="559"/>
                    </a:moveTo>
                    <a:cubicBezTo>
                      <a:pt x="19142" y="559"/>
                      <a:pt x="662" y="19038"/>
                      <a:pt x="662" y="41834"/>
                    </a:cubicBezTo>
                    <a:cubicBezTo>
                      <a:pt x="662" y="64629"/>
                      <a:pt x="19142" y="83108"/>
                      <a:pt x="41937" y="83108"/>
                    </a:cubicBezTo>
                    <a:cubicBezTo>
                      <a:pt x="64732" y="83108"/>
                      <a:pt x="83211" y="64629"/>
                      <a:pt x="83211" y="41834"/>
                    </a:cubicBezTo>
                    <a:lnTo>
                      <a:pt x="83211" y="41834"/>
                    </a:lnTo>
                    <a:cubicBezTo>
                      <a:pt x="83211" y="19038"/>
                      <a:pt x="64732" y="559"/>
                      <a:pt x="4193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04DA1799-E354-8D1C-7226-CC1980692E6B}"/>
                  </a:ext>
                </a:extLst>
              </p:cNvPr>
              <p:cNvSpPr/>
              <p:nvPr/>
            </p:nvSpPr>
            <p:spPr>
              <a:xfrm>
                <a:off x="8368824" y="5702300"/>
                <a:ext cx="82549" cy="82549"/>
              </a:xfrm>
              <a:custGeom>
                <a:avLst/>
                <a:gdLst>
                  <a:gd name="connsiteX0" fmla="*/ 41940 w 82549"/>
                  <a:gd name="connsiteY0" fmla="*/ 6908 h 82549"/>
                  <a:gd name="connsiteX1" fmla="*/ 76865 w 82549"/>
                  <a:gd name="connsiteY1" fmla="*/ 41834 h 82549"/>
                  <a:gd name="connsiteX2" fmla="*/ 76865 w 82549"/>
                  <a:gd name="connsiteY2" fmla="*/ 41834 h 82549"/>
                  <a:gd name="connsiteX3" fmla="*/ 41940 w 82549"/>
                  <a:gd name="connsiteY3" fmla="*/ 76759 h 82549"/>
                  <a:gd name="connsiteX4" fmla="*/ 7014 w 82549"/>
                  <a:gd name="connsiteY4" fmla="*/ 41834 h 82549"/>
                  <a:gd name="connsiteX5" fmla="*/ 41940 w 82549"/>
                  <a:gd name="connsiteY5" fmla="*/ 6908 h 82549"/>
                  <a:gd name="connsiteX6" fmla="*/ 41940 w 82549"/>
                  <a:gd name="connsiteY6" fmla="*/ 559 h 82549"/>
                  <a:gd name="connsiteX7" fmla="*/ 665 w 82549"/>
                  <a:gd name="connsiteY7" fmla="*/ 41834 h 82549"/>
                  <a:gd name="connsiteX8" fmla="*/ 41940 w 82549"/>
                  <a:gd name="connsiteY8" fmla="*/ 83108 h 82549"/>
                  <a:gd name="connsiteX9" fmla="*/ 83214 w 82549"/>
                  <a:gd name="connsiteY9" fmla="*/ 41834 h 82549"/>
                  <a:gd name="connsiteX10" fmla="*/ 83214 w 82549"/>
                  <a:gd name="connsiteY10" fmla="*/ 41834 h 82549"/>
                  <a:gd name="connsiteX11" fmla="*/ 4194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0" y="6908"/>
                    </a:moveTo>
                    <a:cubicBezTo>
                      <a:pt x="61228" y="6908"/>
                      <a:pt x="76865" y="22546"/>
                      <a:pt x="76865" y="41834"/>
                    </a:cubicBezTo>
                    <a:lnTo>
                      <a:pt x="76865" y="41834"/>
                    </a:lnTo>
                    <a:cubicBezTo>
                      <a:pt x="76865" y="61122"/>
                      <a:pt x="61228" y="76759"/>
                      <a:pt x="41940" y="76759"/>
                    </a:cubicBezTo>
                    <a:cubicBezTo>
                      <a:pt x="22652" y="76759"/>
                      <a:pt x="7014" y="61122"/>
                      <a:pt x="7014" y="41834"/>
                    </a:cubicBezTo>
                    <a:cubicBezTo>
                      <a:pt x="7014" y="22546"/>
                      <a:pt x="22652" y="6908"/>
                      <a:pt x="41940" y="6908"/>
                    </a:cubicBezTo>
                    <a:close/>
                    <a:moveTo>
                      <a:pt x="41940" y="559"/>
                    </a:moveTo>
                    <a:cubicBezTo>
                      <a:pt x="19144" y="559"/>
                      <a:pt x="665" y="19038"/>
                      <a:pt x="665" y="41834"/>
                    </a:cubicBezTo>
                    <a:cubicBezTo>
                      <a:pt x="665" y="64629"/>
                      <a:pt x="19144" y="83108"/>
                      <a:pt x="41940" y="83108"/>
                    </a:cubicBezTo>
                    <a:cubicBezTo>
                      <a:pt x="64735" y="83108"/>
                      <a:pt x="83214" y="64629"/>
                      <a:pt x="83214" y="41834"/>
                    </a:cubicBezTo>
                    <a:lnTo>
                      <a:pt x="83214" y="41834"/>
                    </a:lnTo>
                    <a:cubicBezTo>
                      <a:pt x="83214" y="19038"/>
                      <a:pt x="64735" y="559"/>
                      <a:pt x="4194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F5D0A991-0324-ACB9-D555-8B690CF2C0F6}"/>
                  </a:ext>
                </a:extLst>
              </p:cNvPr>
              <p:cNvSpPr/>
              <p:nvPr/>
            </p:nvSpPr>
            <p:spPr>
              <a:xfrm>
                <a:off x="8395779" y="5702300"/>
                <a:ext cx="82549" cy="82549"/>
              </a:xfrm>
              <a:custGeom>
                <a:avLst/>
                <a:gdLst>
                  <a:gd name="connsiteX0" fmla="*/ 41942 w 82549"/>
                  <a:gd name="connsiteY0" fmla="*/ 6908 h 82549"/>
                  <a:gd name="connsiteX1" fmla="*/ 76868 w 82549"/>
                  <a:gd name="connsiteY1" fmla="*/ 41834 h 82549"/>
                  <a:gd name="connsiteX2" fmla="*/ 76868 w 82549"/>
                  <a:gd name="connsiteY2" fmla="*/ 41834 h 82549"/>
                  <a:gd name="connsiteX3" fmla="*/ 41942 w 82549"/>
                  <a:gd name="connsiteY3" fmla="*/ 76759 h 82549"/>
                  <a:gd name="connsiteX4" fmla="*/ 7017 w 82549"/>
                  <a:gd name="connsiteY4" fmla="*/ 41834 h 82549"/>
                  <a:gd name="connsiteX5" fmla="*/ 41942 w 82549"/>
                  <a:gd name="connsiteY5" fmla="*/ 6908 h 82549"/>
                  <a:gd name="connsiteX6" fmla="*/ 41942 w 82549"/>
                  <a:gd name="connsiteY6" fmla="*/ 559 h 82549"/>
                  <a:gd name="connsiteX7" fmla="*/ 668 w 82549"/>
                  <a:gd name="connsiteY7" fmla="*/ 41834 h 82549"/>
                  <a:gd name="connsiteX8" fmla="*/ 41942 w 82549"/>
                  <a:gd name="connsiteY8" fmla="*/ 83108 h 82549"/>
                  <a:gd name="connsiteX9" fmla="*/ 83217 w 82549"/>
                  <a:gd name="connsiteY9" fmla="*/ 41834 h 82549"/>
                  <a:gd name="connsiteX10" fmla="*/ 83217 w 82549"/>
                  <a:gd name="connsiteY10" fmla="*/ 41834 h 82549"/>
                  <a:gd name="connsiteX11" fmla="*/ 4194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2" y="6908"/>
                    </a:moveTo>
                    <a:cubicBezTo>
                      <a:pt x="61231" y="6908"/>
                      <a:pt x="76868" y="22546"/>
                      <a:pt x="76868" y="41834"/>
                    </a:cubicBezTo>
                    <a:lnTo>
                      <a:pt x="76868" y="41834"/>
                    </a:lnTo>
                    <a:cubicBezTo>
                      <a:pt x="76868" y="61122"/>
                      <a:pt x="61231" y="76759"/>
                      <a:pt x="41942" y="76759"/>
                    </a:cubicBezTo>
                    <a:cubicBezTo>
                      <a:pt x="22654" y="76759"/>
                      <a:pt x="7017" y="61122"/>
                      <a:pt x="7017" y="41834"/>
                    </a:cubicBezTo>
                    <a:cubicBezTo>
                      <a:pt x="7017" y="22546"/>
                      <a:pt x="22654" y="6908"/>
                      <a:pt x="41942" y="6908"/>
                    </a:cubicBezTo>
                    <a:close/>
                    <a:moveTo>
                      <a:pt x="41942" y="559"/>
                    </a:moveTo>
                    <a:cubicBezTo>
                      <a:pt x="19147" y="559"/>
                      <a:pt x="668" y="19038"/>
                      <a:pt x="668" y="41834"/>
                    </a:cubicBezTo>
                    <a:cubicBezTo>
                      <a:pt x="668" y="64629"/>
                      <a:pt x="19147" y="83108"/>
                      <a:pt x="41942" y="83108"/>
                    </a:cubicBezTo>
                    <a:cubicBezTo>
                      <a:pt x="64738" y="83108"/>
                      <a:pt x="83217" y="64629"/>
                      <a:pt x="83217" y="41834"/>
                    </a:cubicBezTo>
                    <a:lnTo>
                      <a:pt x="83217" y="41834"/>
                    </a:lnTo>
                    <a:cubicBezTo>
                      <a:pt x="83217" y="19038"/>
                      <a:pt x="64738" y="559"/>
                      <a:pt x="4194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AF7CB339-0D03-1C5F-E59E-CDCE12083490}"/>
                  </a:ext>
                </a:extLst>
              </p:cNvPr>
              <p:cNvSpPr/>
              <p:nvPr/>
            </p:nvSpPr>
            <p:spPr>
              <a:xfrm>
                <a:off x="8422735" y="5702300"/>
                <a:ext cx="82549" cy="82549"/>
              </a:xfrm>
              <a:custGeom>
                <a:avLst/>
                <a:gdLst>
                  <a:gd name="connsiteX0" fmla="*/ 41945 w 82549"/>
                  <a:gd name="connsiteY0" fmla="*/ 6908 h 82549"/>
                  <a:gd name="connsiteX1" fmla="*/ 76871 w 82549"/>
                  <a:gd name="connsiteY1" fmla="*/ 41834 h 82549"/>
                  <a:gd name="connsiteX2" fmla="*/ 76871 w 82549"/>
                  <a:gd name="connsiteY2" fmla="*/ 41834 h 82549"/>
                  <a:gd name="connsiteX3" fmla="*/ 41945 w 82549"/>
                  <a:gd name="connsiteY3" fmla="*/ 76759 h 82549"/>
                  <a:gd name="connsiteX4" fmla="*/ 7020 w 82549"/>
                  <a:gd name="connsiteY4" fmla="*/ 41834 h 82549"/>
                  <a:gd name="connsiteX5" fmla="*/ 41945 w 82549"/>
                  <a:gd name="connsiteY5" fmla="*/ 6908 h 82549"/>
                  <a:gd name="connsiteX6" fmla="*/ 41945 w 82549"/>
                  <a:gd name="connsiteY6" fmla="*/ 559 h 82549"/>
                  <a:gd name="connsiteX7" fmla="*/ 671 w 82549"/>
                  <a:gd name="connsiteY7" fmla="*/ 41834 h 82549"/>
                  <a:gd name="connsiteX8" fmla="*/ 41945 w 82549"/>
                  <a:gd name="connsiteY8" fmla="*/ 83108 h 82549"/>
                  <a:gd name="connsiteX9" fmla="*/ 83220 w 82549"/>
                  <a:gd name="connsiteY9" fmla="*/ 41834 h 82549"/>
                  <a:gd name="connsiteX10" fmla="*/ 83220 w 82549"/>
                  <a:gd name="connsiteY10" fmla="*/ 41834 h 82549"/>
                  <a:gd name="connsiteX11" fmla="*/ 4194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5" y="6908"/>
                    </a:moveTo>
                    <a:cubicBezTo>
                      <a:pt x="61233" y="6908"/>
                      <a:pt x="76871" y="22546"/>
                      <a:pt x="76871" y="41834"/>
                    </a:cubicBezTo>
                    <a:lnTo>
                      <a:pt x="76871" y="41834"/>
                    </a:lnTo>
                    <a:cubicBezTo>
                      <a:pt x="76871" y="61122"/>
                      <a:pt x="61233" y="76759"/>
                      <a:pt x="41945" y="76759"/>
                    </a:cubicBezTo>
                    <a:cubicBezTo>
                      <a:pt x="22657" y="76759"/>
                      <a:pt x="7020" y="61122"/>
                      <a:pt x="7020" y="41834"/>
                    </a:cubicBezTo>
                    <a:cubicBezTo>
                      <a:pt x="7020" y="22546"/>
                      <a:pt x="22657" y="6908"/>
                      <a:pt x="41945" y="6908"/>
                    </a:cubicBezTo>
                    <a:close/>
                    <a:moveTo>
                      <a:pt x="41945" y="559"/>
                    </a:moveTo>
                    <a:cubicBezTo>
                      <a:pt x="19150" y="559"/>
                      <a:pt x="671" y="19038"/>
                      <a:pt x="671" y="41834"/>
                    </a:cubicBezTo>
                    <a:cubicBezTo>
                      <a:pt x="671" y="64629"/>
                      <a:pt x="19150" y="83108"/>
                      <a:pt x="41945" y="83108"/>
                    </a:cubicBezTo>
                    <a:cubicBezTo>
                      <a:pt x="64741" y="83108"/>
                      <a:pt x="83220" y="64629"/>
                      <a:pt x="83220" y="41834"/>
                    </a:cubicBezTo>
                    <a:lnTo>
                      <a:pt x="83220" y="41834"/>
                    </a:lnTo>
                    <a:cubicBezTo>
                      <a:pt x="83220" y="19038"/>
                      <a:pt x="64741" y="559"/>
                      <a:pt x="4194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C50C73CE-42E2-EB37-6BF5-50D8F2945581}"/>
                  </a:ext>
                </a:extLst>
              </p:cNvPr>
              <p:cNvSpPr/>
              <p:nvPr/>
            </p:nvSpPr>
            <p:spPr>
              <a:xfrm>
                <a:off x="8449691" y="5702300"/>
                <a:ext cx="82549" cy="82549"/>
              </a:xfrm>
              <a:custGeom>
                <a:avLst/>
                <a:gdLst>
                  <a:gd name="connsiteX0" fmla="*/ 41948 w 82549"/>
                  <a:gd name="connsiteY0" fmla="*/ 6908 h 82549"/>
                  <a:gd name="connsiteX1" fmla="*/ 76873 w 82549"/>
                  <a:gd name="connsiteY1" fmla="*/ 41834 h 82549"/>
                  <a:gd name="connsiteX2" fmla="*/ 76873 w 82549"/>
                  <a:gd name="connsiteY2" fmla="*/ 41834 h 82549"/>
                  <a:gd name="connsiteX3" fmla="*/ 41948 w 82549"/>
                  <a:gd name="connsiteY3" fmla="*/ 76759 h 82549"/>
                  <a:gd name="connsiteX4" fmla="*/ 7023 w 82549"/>
                  <a:gd name="connsiteY4" fmla="*/ 41834 h 82549"/>
                  <a:gd name="connsiteX5" fmla="*/ 41948 w 82549"/>
                  <a:gd name="connsiteY5" fmla="*/ 6908 h 82549"/>
                  <a:gd name="connsiteX6" fmla="*/ 41948 w 82549"/>
                  <a:gd name="connsiteY6" fmla="*/ 559 h 82549"/>
                  <a:gd name="connsiteX7" fmla="*/ 673 w 82549"/>
                  <a:gd name="connsiteY7" fmla="*/ 41834 h 82549"/>
                  <a:gd name="connsiteX8" fmla="*/ 41948 w 82549"/>
                  <a:gd name="connsiteY8" fmla="*/ 83108 h 82549"/>
                  <a:gd name="connsiteX9" fmla="*/ 83223 w 82549"/>
                  <a:gd name="connsiteY9" fmla="*/ 41834 h 82549"/>
                  <a:gd name="connsiteX10" fmla="*/ 83223 w 82549"/>
                  <a:gd name="connsiteY10" fmla="*/ 41834 h 82549"/>
                  <a:gd name="connsiteX11" fmla="*/ 4194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908"/>
                    </a:moveTo>
                    <a:cubicBezTo>
                      <a:pt x="61236" y="6908"/>
                      <a:pt x="76873" y="22546"/>
                      <a:pt x="76873" y="41834"/>
                    </a:cubicBezTo>
                    <a:lnTo>
                      <a:pt x="76873" y="41834"/>
                    </a:lnTo>
                    <a:cubicBezTo>
                      <a:pt x="76873" y="61122"/>
                      <a:pt x="61236" y="76759"/>
                      <a:pt x="41948" y="76759"/>
                    </a:cubicBezTo>
                    <a:cubicBezTo>
                      <a:pt x="22660" y="76759"/>
                      <a:pt x="7023" y="61122"/>
                      <a:pt x="7023" y="41834"/>
                    </a:cubicBezTo>
                    <a:cubicBezTo>
                      <a:pt x="7023" y="22546"/>
                      <a:pt x="22660" y="6908"/>
                      <a:pt x="41948" y="6908"/>
                    </a:cubicBezTo>
                    <a:close/>
                    <a:moveTo>
                      <a:pt x="41948" y="559"/>
                    </a:moveTo>
                    <a:cubicBezTo>
                      <a:pt x="19153" y="559"/>
                      <a:pt x="673" y="19038"/>
                      <a:pt x="673" y="41834"/>
                    </a:cubicBezTo>
                    <a:cubicBezTo>
                      <a:pt x="673" y="64629"/>
                      <a:pt x="19153" y="83108"/>
                      <a:pt x="41948" y="83108"/>
                    </a:cubicBezTo>
                    <a:cubicBezTo>
                      <a:pt x="64743" y="83108"/>
                      <a:pt x="83223" y="64629"/>
                      <a:pt x="83223" y="41834"/>
                    </a:cubicBezTo>
                    <a:lnTo>
                      <a:pt x="83223" y="41834"/>
                    </a:lnTo>
                    <a:cubicBezTo>
                      <a:pt x="83223" y="19038"/>
                      <a:pt x="64743" y="559"/>
                      <a:pt x="4194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01A26C72-4EFB-51E2-4893-E64E58EF1D99}"/>
                  </a:ext>
                </a:extLst>
              </p:cNvPr>
              <p:cNvSpPr/>
              <p:nvPr/>
            </p:nvSpPr>
            <p:spPr>
              <a:xfrm>
                <a:off x="8476647" y="5702300"/>
                <a:ext cx="82549" cy="82549"/>
              </a:xfrm>
              <a:custGeom>
                <a:avLst/>
                <a:gdLst>
                  <a:gd name="connsiteX0" fmla="*/ 41951 w 82549"/>
                  <a:gd name="connsiteY0" fmla="*/ 6908 h 82549"/>
                  <a:gd name="connsiteX1" fmla="*/ 76876 w 82549"/>
                  <a:gd name="connsiteY1" fmla="*/ 41834 h 82549"/>
                  <a:gd name="connsiteX2" fmla="*/ 76876 w 82549"/>
                  <a:gd name="connsiteY2" fmla="*/ 41834 h 82549"/>
                  <a:gd name="connsiteX3" fmla="*/ 41951 w 82549"/>
                  <a:gd name="connsiteY3" fmla="*/ 76759 h 82549"/>
                  <a:gd name="connsiteX4" fmla="*/ 7026 w 82549"/>
                  <a:gd name="connsiteY4" fmla="*/ 41834 h 82549"/>
                  <a:gd name="connsiteX5" fmla="*/ 41951 w 82549"/>
                  <a:gd name="connsiteY5" fmla="*/ 6908 h 82549"/>
                  <a:gd name="connsiteX6" fmla="*/ 41951 w 82549"/>
                  <a:gd name="connsiteY6" fmla="*/ 559 h 82549"/>
                  <a:gd name="connsiteX7" fmla="*/ 676 w 82549"/>
                  <a:gd name="connsiteY7" fmla="*/ 41834 h 82549"/>
                  <a:gd name="connsiteX8" fmla="*/ 41951 w 82549"/>
                  <a:gd name="connsiteY8" fmla="*/ 83108 h 82549"/>
                  <a:gd name="connsiteX9" fmla="*/ 83226 w 82549"/>
                  <a:gd name="connsiteY9" fmla="*/ 41834 h 82549"/>
                  <a:gd name="connsiteX10" fmla="*/ 83226 w 82549"/>
                  <a:gd name="connsiteY10" fmla="*/ 41834 h 82549"/>
                  <a:gd name="connsiteX11" fmla="*/ 4195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908"/>
                    </a:moveTo>
                    <a:cubicBezTo>
                      <a:pt x="61239" y="6908"/>
                      <a:pt x="76876" y="22546"/>
                      <a:pt x="76876" y="41834"/>
                    </a:cubicBezTo>
                    <a:lnTo>
                      <a:pt x="76876" y="41834"/>
                    </a:lnTo>
                    <a:cubicBezTo>
                      <a:pt x="76876" y="61122"/>
                      <a:pt x="61239" y="76759"/>
                      <a:pt x="41951" y="76759"/>
                    </a:cubicBezTo>
                    <a:cubicBezTo>
                      <a:pt x="22663" y="76759"/>
                      <a:pt x="7026" y="61122"/>
                      <a:pt x="7026" y="41834"/>
                    </a:cubicBezTo>
                    <a:cubicBezTo>
                      <a:pt x="7026" y="22546"/>
                      <a:pt x="22663" y="6908"/>
                      <a:pt x="41951" y="6908"/>
                    </a:cubicBezTo>
                    <a:close/>
                    <a:moveTo>
                      <a:pt x="41951" y="559"/>
                    </a:moveTo>
                    <a:cubicBezTo>
                      <a:pt x="19156" y="559"/>
                      <a:pt x="676" y="19038"/>
                      <a:pt x="676" y="41834"/>
                    </a:cubicBezTo>
                    <a:cubicBezTo>
                      <a:pt x="676" y="64629"/>
                      <a:pt x="19156" y="83108"/>
                      <a:pt x="41951" y="83108"/>
                    </a:cubicBezTo>
                    <a:cubicBezTo>
                      <a:pt x="64746" y="83108"/>
                      <a:pt x="83226" y="64629"/>
                      <a:pt x="83226" y="41834"/>
                    </a:cubicBezTo>
                    <a:lnTo>
                      <a:pt x="83226" y="41834"/>
                    </a:lnTo>
                    <a:cubicBezTo>
                      <a:pt x="83226" y="19038"/>
                      <a:pt x="64746" y="559"/>
                      <a:pt x="4195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1CF83759-D20F-60A1-3EB7-9611C9CFA575}"/>
                  </a:ext>
                </a:extLst>
              </p:cNvPr>
              <p:cNvSpPr/>
              <p:nvPr/>
            </p:nvSpPr>
            <p:spPr>
              <a:xfrm>
                <a:off x="8503602" y="5702300"/>
                <a:ext cx="82549" cy="82549"/>
              </a:xfrm>
              <a:custGeom>
                <a:avLst/>
                <a:gdLst>
                  <a:gd name="connsiteX0" fmla="*/ 41954 w 82549"/>
                  <a:gd name="connsiteY0" fmla="*/ 6908 h 82549"/>
                  <a:gd name="connsiteX1" fmla="*/ 76879 w 82549"/>
                  <a:gd name="connsiteY1" fmla="*/ 41834 h 82549"/>
                  <a:gd name="connsiteX2" fmla="*/ 76879 w 82549"/>
                  <a:gd name="connsiteY2" fmla="*/ 41834 h 82549"/>
                  <a:gd name="connsiteX3" fmla="*/ 41954 w 82549"/>
                  <a:gd name="connsiteY3" fmla="*/ 76759 h 82549"/>
                  <a:gd name="connsiteX4" fmla="*/ 7028 w 82549"/>
                  <a:gd name="connsiteY4" fmla="*/ 41834 h 82549"/>
                  <a:gd name="connsiteX5" fmla="*/ 41954 w 82549"/>
                  <a:gd name="connsiteY5" fmla="*/ 6908 h 82549"/>
                  <a:gd name="connsiteX6" fmla="*/ 41954 w 82549"/>
                  <a:gd name="connsiteY6" fmla="*/ 559 h 82549"/>
                  <a:gd name="connsiteX7" fmla="*/ 679 w 82549"/>
                  <a:gd name="connsiteY7" fmla="*/ 41834 h 82549"/>
                  <a:gd name="connsiteX8" fmla="*/ 41954 w 82549"/>
                  <a:gd name="connsiteY8" fmla="*/ 83108 h 82549"/>
                  <a:gd name="connsiteX9" fmla="*/ 83228 w 82549"/>
                  <a:gd name="connsiteY9" fmla="*/ 41834 h 82549"/>
                  <a:gd name="connsiteX10" fmla="*/ 83228 w 82549"/>
                  <a:gd name="connsiteY10" fmla="*/ 41834 h 82549"/>
                  <a:gd name="connsiteX11" fmla="*/ 4195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4" y="6908"/>
                    </a:moveTo>
                    <a:cubicBezTo>
                      <a:pt x="61242" y="6908"/>
                      <a:pt x="76879" y="22546"/>
                      <a:pt x="76879" y="41834"/>
                    </a:cubicBezTo>
                    <a:lnTo>
                      <a:pt x="76879" y="41834"/>
                    </a:lnTo>
                    <a:cubicBezTo>
                      <a:pt x="76879" y="61122"/>
                      <a:pt x="61242" y="76759"/>
                      <a:pt x="41954" y="76759"/>
                    </a:cubicBezTo>
                    <a:cubicBezTo>
                      <a:pt x="22666" y="76759"/>
                      <a:pt x="7028" y="61122"/>
                      <a:pt x="7028" y="41834"/>
                    </a:cubicBezTo>
                    <a:cubicBezTo>
                      <a:pt x="7028" y="22546"/>
                      <a:pt x="22666" y="6908"/>
                      <a:pt x="41954" y="6908"/>
                    </a:cubicBezTo>
                    <a:close/>
                    <a:moveTo>
                      <a:pt x="41954" y="559"/>
                    </a:moveTo>
                    <a:cubicBezTo>
                      <a:pt x="19159" y="559"/>
                      <a:pt x="679" y="19038"/>
                      <a:pt x="679" y="41834"/>
                    </a:cubicBezTo>
                    <a:cubicBezTo>
                      <a:pt x="679" y="64629"/>
                      <a:pt x="19159" y="83108"/>
                      <a:pt x="41954" y="83108"/>
                    </a:cubicBezTo>
                    <a:cubicBezTo>
                      <a:pt x="64749" y="83108"/>
                      <a:pt x="83228" y="64629"/>
                      <a:pt x="83228" y="41834"/>
                    </a:cubicBezTo>
                    <a:lnTo>
                      <a:pt x="83228" y="41834"/>
                    </a:lnTo>
                    <a:cubicBezTo>
                      <a:pt x="83228" y="19038"/>
                      <a:pt x="64749" y="559"/>
                      <a:pt x="4195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9E802D7-FE12-D914-0058-5F3AFEB9CFD4}"/>
                  </a:ext>
                </a:extLst>
              </p:cNvPr>
              <p:cNvSpPr/>
              <p:nvPr/>
            </p:nvSpPr>
            <p:spPr>
              <a:xfrm>
                <a:off x="8530558" y="5702300"/>
                <a:ext cx="82549" cy="82549"/>
              </a:xfrm>
              <a:custGeom>
                <a:avLst/>
                <a:gdLst>
                  <a:gd name="connsiteX0" fmla="*/ 41957 w 82549"/>
                  <a:gd name="connsiteY0" fmla="*/ 6908 h 82549"/>
                  <a:gd name="connsiteX1" fmla="*/ 76882 w 82549"/>
                  <a:gd name="connsiteY1" fmla="*/ 41834 h 82549"/>
                  <a:gd name="connsiteX2" fmla="*/ 76882 w 82549"/>
                  <a:gd name="connsiteY2" fmla="*/ 41834 h 82549"/>
                  <a:gd name="connsiteX3" fmla="*/ 41957 w 82549"/>
                  <a:gd name="connsiteY3" fmla="*/ 76759 h 82549"/>
                  <a:gd name="connsiteX4" fmla="*/ 7031 w 82549"/>
                  <a:gd name="connsiteY4" fmla="*/ 41834 h 82549"/>
                  <a:gd name="connsiteX5" fmla="*/ 41957 w 82549"/>
                  <a:gd name="connsiteY5" fmla="*/ 6908 h 82549"/>
                  <a:gd name="connsiteX6" fmla="*/ 41957 w 82549"/>
                  <a:gd name="connsiteY6" fmla="*/ 559 h 82549"/>
                  <a:gd name="connsiteX7" fmla="*/ 682 w 82549"/>
                  <a:gd name="connsiteY7" fmla="*/ 41834 h 82549"/>
                  <a:gd name="connsiteX8" fmla="*/ 41957 w 82549"/>
                  <a:gd name="connsiteY8" fmla="*/ 83108 h 82549"/>
                  <a:gd name="connsiteX9" fmla="*/ 83231 w 82549"/>
                  <a:gd name="connsiteY9" fmla="*/ 41834 h 82549"/>
                  <a:gd name="connsiteX10" fmla="*/ 83231 w 82549"/>
                  <a:gd name="connsiteY10" fmla="*/ 41834 h 82549"/>
                  <a:gd name="connsiteX11" fmla="*/ 4195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7" y="6908"/>
                    </a:moveTo>
                    <a:cubicBezTo>
                      <a:pt x="61245" y="6908"/>
                      <a:pt x="76882" y="22546"/>
                      <a:pt x="76882" y="41834"/>
                    </a:cubicBezTo>
                    <a:lnTo>
                      <a:pt x="76882" y="41834"/>
                    </a:lnTo>
                    <a:cubicBezTo>
                      <a:pt x="76882" y="61122"/>
                      <a:pt x="61245" y="76759"/>
                      <a:pt x="41957" y="76759"/>
                    </a:cubicBezTo>
                    <a:cubicBezTo>
                      <a:pt x="22668" y="76759"/>
                      <a:pt x="7031" y="61122"/>
                      <a:pt x="7031" y="41834"/>
                    </a:cubicBezTo>
                    <a:cubicBezTo>
                      <a:pt x="7031" y="22546"/>
                      <a:pt x="22668" y="6908"/>
                      <a:pt x="41957" y="6908"/>
                    </a:cubicBezTo>
                    <a:close/>
                    <a:moveTo>
                      <a:pt x="41957" y="559"/>
                    </a:moveTo>
                    <a:cubicBezTo>
                      <a:pt x="19161" y="559"/>
                      <a:pt x="682" y="19038"/>
                      <a:pt x="682" y="41834"/>
                    </a:cubicBezTo>
                    <a:cubicBezTo>
                      <a:pt x="682" y="64629"/>
                      <a:pt x="19161" y="83108"/>
                      <a:pt x="41957" y="83108"/>
                    </a:cubicBezTo>
                    <a:cubicBezTo>
                      <a:pt x="64752" y="83108"/>
                      <a:pt x="83231" y="64629"/>
                      <a:pt x="83231" y="41834"/>
                    </a:cubicBezTo>
                    <a:lnTo>
                      <a:pt x="83231" y="41834"/>
                    </a:lnTo>
                    <a:cubicBezTo>
                      <a:pt x="83231" y="19038"/>
                      <a:pt x="64752" y="559"/>
                      <a:pt x="4195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C0F219-E4AA-10FC-7FDF-95B8BA5CD430}"/>
                  </a:ext>
                </a:extLst>
              </p:cNvPr>
              <p:cNvSpPr/>
              <p:nvPr/>
            </p:nvSpPr>
            <p:spPr>
              <a:xfrm>
                <a:off x="8557514" y="5702300"/>
                <a:ext cx="82549" cy="82549"/>
              </a:xfrm>
              <a:custGeom>
                <a:avLst/>
                <a:gdLst>
                  <a:gd name="connsiteX0" fmla="*/ 41959 w 82549"/>
                  <a:gd name="connsiteY0" fmla="*/ 6908 h 82549"/>
                  <a:gd name="connsiteX1" fmla="*/ 76885 w 82549"/>
                  <a:gd name="connsiteY1" fmla="*/ 41834 h 82549"/>
                  <a:gd name="connsiteX2" fmla="*/ 76885 w 82549"/>
                  <a:gd name="connsiteY2" fmla="*/ 41834 h 82549"/>
                  <a:gd name="connsiteX3" fmla="*/ 41959 w 82549"/>
                  <a:gd name="connsiteY3" fmla="*/ 76759 h 82549"/>
                  <a:gd name="connsiteX4" fmla="*/ 7034 w 82549"/>
                  <a:gd name="connsiteY4" fmla="*/ 41834 h 82549"/>
                  <a:gd name="connsiteX5" fmla="*/ 41959 w 82549"/>
                  <a:gd name="connsiteY5" fmla="*/ 6908 h 82549"/>
                  <a:gd name="connsiteX6" fmla="*/ 41959 w 82549"/>
                  <a:gd name="connsiteY6" fmla="*/ 559 h 82549"/>
                  <a:gd name="connsiteX7" fmla="*/ 685 w 82549"/>
                  <a:gd name="connsiteY7" fmla="*/ 41834 h 82549"/>
                  <a:gd name="connsiteX8" fmla="*/ 41959 w 82549"/>
                  <a:gd name="connsiteY8" fmla="*/ 83108 h 82549"/>
                  <a:gd name="connsiteX9" fmla="*/ 83234 w 82549"/>
                  <a:gd name="connsiteY9" fmla="*/ 41834 h 82549"/>
                  <a:gd name="connsiteX10" fmla="*/ 83234 w 82549"/>
                  <a:gd name="connsiteY10" fmla="*/ 41834 h 82549"/>
                  <a:gd name="connsiteX11" fmla="*/ 4195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908"/>
                    </a:moveTo>
                    <a:cubicBezTo>
                      <a:pt x="61248" y="6908"/>
                      <a:pt x="76885" y="22546"/>
                      <a:pt x="76885" y="41834"/>
                    </a:cubicBezTo>
                    <a:lnTo>
                      <a:pt x="76885" y="41834"/>
                    </a:lnTo>
                    <a:cubicBezTo>
                      <a:pt x="76885" y="61122"/>
                      <a:pt x="61248" y="76759"/>
                      <a:pt x="41959" y="76759"/>
                    </a:cubicBezTo>
                    <a:cubicBezTo>
                      <a:pt x="22671" y="76759"/>
                      <a:pt x="7034" y="61122"/>
                      <a:pt x="7034" y="41834"/>
                    </a:cubicBezTo>
                    <a:cubicBezTo>
                      <a:pt x="7034" y="22546"/>
                      <a:pt x="22671" y="6908"/>
                      <a:pt x="41959" y="6908"/>
                    </a:cubicBezTo>
                    <a:close/>
                    <a:moveTo>
                      <a:pt x="41959" y="559"/>
                    </a:moveTo>
                    <a:cubicBezTo>
                      <a:pt x="19164" y="559"/>
                      <a:pt x="685" y="19038"/>
                      <a:pt x="685" y="41834"/>
                    </a:cubicBezTo>
                    <a:cubicBezTo>
                      <a:pt x="685" y="64629"/>
                      <a:pt x="19164" y="83108"/>
                      <a:pt x="41959" y="83108"/>
                    </a:cubicBezTo>
                    <a:cubicBezTo>
                      <a:pt x="64755" y="83108"/>
                      <a:pt x="83234" y="64629"/>
                      <a:pt x="83234" y="41834"/>
                    </a:cubicBezTo>
                    <a:lnTo>
                      <a:pt x="83234" y="41834"/>
                    </a:lnTo>
                    <a:cubicBezTo>
                      <a:pt x="83234" y="19038"/>
                      <a:pt x="64755" y="559"/>
                      <a:pt x="4195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D45496DF-F98E-764F-223A-8040E60185EF}"/>
                  </a:ext>
                </a:extLst>
              </p:cNvPr>
              <p:cNvSpPr/>
              <p:nvPr/>
            </p:nvSpPr>
            <p:spPr>
              <a:xfrm>
                <a:off x="8584470" y="5702300"/>
                <a:ext cx="82549" cy="82549"/>
              </a:xfrm>
              <a:custGeom>
                <a:avLst/>
                <a:gdLst>
                  <a:gd name="connsiteX0" fmla="*/ 41962 w 82549"/>
                  <a:gd name="connsiteY0" fmla="*/ 6908 h 82549"/>
                  <a:gd name="connsiteX1" fmla="*/ 76888 w 82549"/>
                  <a:gd name="connsiteY1" fmla="*/ 41834 h 82549"/>
                  <a:gd name="connsiteX2" fmla="*/ 76888 w 82549"/>
                  <a:gd name="connsiteY2" fmla="*/ 41834 h 82549"/>
                  <a:gd name="connsiteX3" fmla="*/ 41962 w 82549"/>
                  <a:gd name="connsiteY3" fmla="*/ 76759 h 82549"/>
                  <a:gd name="connsiteX4" fmla="*/ 7037 w 82549"/>
                  <a:gd name="connsiteY4" fmla="*/ 41834 h 82549"/>
                  <a:gd name="connsiteX5" fmla="*/ 41962 w 82549"/>
                  <a:gd name="connsiteY5" fmla="*/ 6908 h 82549"/>
                  <a:gd name="connsiteX6" fmla="*/ 41962 w 82549"/>
                  <a:gd name="connsiteY6" fmla="*/ 559 h 82549"/>
                  <a:gd name="connsiteX7" fmla="*/ 688 w 82549"/>
                  <a:gd name="connsiteY7" fmla="*/ 41834 h 82549"/>
                  <a:gd name="connsiteX8" fmla="*/ 41962 w 82549"/>
                  <a:gd name="connsiteY8" fmla="*/ 83108 h 82549"/>
                  <a:gd name="connsiteX9" fmla="*/ 83237 w 82549"/>
                  <a:gd name="connsiteY9" fmla="*/ 41834 h 82549"/>
                  <a:gd name="connsiteX10" fmla="*/ 83237 w 82549"/>
                  <a:gd name="connsiteY10" fmla="*/ 41834 h 82549"/>
                  <a:gd name="connsiteX11" fmla="*/ 4196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62" y="6908"/>
                    </a:moveTo>
                    <a:cubicBezTo>
                      <a:pt x="61250" y="6908"/>
                      <a:pt x="76888" y="22546"/>
                      <a:pt x="76888" y="41834"/>
                    </a:cubicBezTo>
                    <a:lnTo>
                      <a:pt x="76888" y="41834"/>
                    </a:lnTo>
                    <a:cubicBezTo>
                      <a:pt x="76888" y="61122"/>
                      <a:pt x="61250" y="76759"/>
                      <a:pt x="41962" y="76759"/>
                    </a:cubicBezTo>
                    <a:cubicBezTo>
                      <a:pt x="22674" y="76759"/>
                      <a:pt x="7037" y="61122"/>
                      <a:pt x="7037" y="41834"/>
                    </a:cubicBezTo>
                    <a:cubicBezTo>
                      <a:pt x="7037" y="22546"/>
                      <a:pt x="22674" y="6908"/>
                      <a:pt x="41962" y="6908"/>
                    </a:cubicBezTo>
                    <a:close/>
                    <a:moveTo>
                      <a:pt x="41962" y="559"/>
                    </a:moveTo>
                    <a:cubicBezTo>
                      <a:pt x="19167" y="559"/>
                      <a:pt x="688" y="19038"/>
                      <a:pt x="688" y="41834"/>
                    </a:cubicBezTo>
                    <a:cubicBezTo>
                      <a:pt x="688" y="64629"/>
                      <a:pt x="19167" y="83108"/>
                      <a:pt x="41962" y="83108"/>
                    </a:cubicBezTo>
                    <a:cubicBezTo>
                      <a:pt x="64758" y="83108"/>
                      <a:pt x="83237" y="64629"/>
                      <a:pt x="83237" y="41834"/>
                    </a:cubicBezTo>
                    <a:lnTo>
                      <a:pt x="83237" y="41834"/>
                    </a:lnTo>
                    <a:cubicBezTo>
                      <a:pt x="83237" y="19038"/>
                      <a:pt x="64758" y="559"/>
                      <a:pt x="4196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71B71CEC-A75B-AC85-7A08-59C8823CF2EB}"/>
                  </a:ext>
                </a:extLst>
              </p:cNvPr>
              <p:cNvSpPr/>
              <p:nvPr/>
            </p:nvSpPr>
            <p:spPr>
              <a:xfrm>
                <a:off x="8611425" y="5702300"/>
                <a:ext cx="82549" cy="82549"/>
              </a:xfrm>
              <a:custGeom>
                <a:avLst/>
                <a:gdLst>
                  <a:gd name="connsiteX0" fmla="*/ 41965 w 82549"/>
                  <a:gd name="connsiteY0" fmla="*/ 6908 h 82549"/>
                  <a:gd name="connsiteX1" fmla="*/ 76890 w 82549"/>
                  <a:gd name="connsiteY1" fmla="*/ 41834 h 82549"/>
                  <a:gd name="connsiteX2" fmla="*/ 76890 w 82549"/>
                  <a:gd name="connsiteY2" fmla="*/ 41834 h 82549"/>
                  <a:gd name="connsiteX3" fmla="*/ 41965 w 82549"/>
                  <a:gd name="connsiteY3" fmla="*/ 76759 h 82549"/>
                  <a:gd name="connsiteX4" fmla="*/ 7040 w 82549"/>
                  <a:gd name="connsiteY4" fmla="*/ 41834 h 82549"/>
                  <a:gd name="connsiteX5" fmla="*/ 41965 w 82549"/>
                  <a:gd name="connsiteY5" fmla="*/ 6908 h 82549"/>
                  <a:gd name="connsiteX6" fmla="*/ 41965 w 82549"/>
                  <a:gd name="connsiteY6" fmla="*/ 559 h 82549"/>
                  <a:gd name="connsiteX7" fmla="*/ 690 w 82549"/>
                  <a:gd name="connsiteY7" fmla="*/ 41834 h 82549"/>
                  <a:gd name="connsiteX8" fmla="*/ 41965 w 82549"/>
                  <a:gd name="connsiteY8" fmla="*/ 83108 h 82549"/>
                  <a:gd name="connsiteX9" fmla="*/ 83240 w 82549"/>
                  <a:gd name="connsiteY9" fmla="*/ 41834 h 82549"/>
                  <a:gd name="connsiteX10" fmla="*/ 83240 w 82549"/>
                  <a:gd name="connsiteY10" fmla="*/ 41834 h 82549"/>
                  <a:gd name="connsiteX11" fmla="*/ 4196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65" y="6908"/>
                    </a:moveTo>
                    <a:cubicBezTo>
                      <a:pt x="61253" y="6908"/>
                      <a:pt x="76890" y="22546"/>
                      <a:pt x="76890" y="41834"/>
                    </a:cubicBezTo>
                    <a:lnTo>
                      <a:pt x="76890" y="41834"/>
                    </a:lnTo>
                    <a:cubicBezTo>
                      <a:pt x="76890" y="61122"/>
                      <a:pt x="61253" y="76759"/>
                      <a:pt x="41965" y="76759"/>
                    </a:cubicBezTo>
                    <a:cubicBezTo>
                      <a:pt x="22677" y="76759"/>
                      <a:pt x="7040" y="61122"/>
                      <a:pt x="7040" y="41834"/>
                    </a:cubicBezTo>
                    <a:cubicBezTo>
                      <a:pt x="7040" y="22546"/>
                      <a:pt x="22677" y="6908"/>
                      <a:pt x="41965" y="6908"/>
                    </a:cubicBezTo>
                    <a:close/>
                    <a:moveTo>
                      <a:pt x="41965" y="559"/>
                    </a:moveTo>
                    <a:cubicBezTo>
                      <a:pt x="19170" y="559"/>
                      <a:pt x="690" y="19038"/>
                      <a:pt x="690" y="41834"/>
                    </a:cubicBezTo>
                    <a:cubicBezTo>
                      <a:pt x="690" y="64629"/>
                      <a:pt x="19170" y="83108"/>
                      <a:pt x="41965" y="83108"/>
                    </a:cubicBezTo>
                    <a:cubicBezTo>
                      <a:pt x="64760" y="83108"/>
                      <a:pt x="83240" y="64629"/>
                      <a:pt x="83240" y="41834"/>
                    </a:cubicBezTo>
                    <a:lnTo>
                      <a:pt x="83240" y="41834"/>
                    </a:lnTo>
                    <a:cubicBezTo>
                      <a:pt x="83240" y="19038"/>
                      <a:pt x="64760" y="559"/>
                      <a:pt x="4196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A0AE0705-2A9B-FC77-6708-012C7112D894}"/>
                  </a:ext>
                </a:extLst>
              </p:cNvPr>
              <p:cNvSpPr/>
              <p:nvPr/>
            </p:nvSpPr>
            <p:spPr>
              <a:xfrm>
                <a:off x="8638381" y="5702300"/>
                <a:ext cx="82549" cy="82549"/>
              </a:xfrm>
              <a:custGeom>
                <a:avLst/>
                <a:gdLst>
                  <a:gd name="connsiteX0" fmla="*/ 41968 w 82549"/>
                  <a:gd name="connsiteY0" fmla="*/ 6908 h 82549"/>
                  <a:gd name="connsiteX1" fmla="*/ 76893 w 82549"/>
                  <a:gd name="connsiteY1" fmla="*/ 41834 h 82549"/>
                  <a:gd name="connsiteX2" fmla="*/ 76893 w 82549"/>
                  <a:gd name="connsiteY2" fmla="*/ 41834 h 82549"/>
                  <a:gd name="connsiteX3" fmla="*/ 41968 w 82549"/>
                  <a:gd name="connsiteY3" fmla="*/ 76759 h 82549"/>
                  <a:gd name="connsiteX4" fmla="*/ 7043 w 82549"/>
                  <a:gd name="connsiteY4" fmla="*/ 41834 h 82549"/>
                  <a:gd name="connsiteX5" fmla="*/ 41968 w 82549"/>
                  <a:gd name="connsiteY5" fmla="*/ 6908 h 82549"/>
                  <a:gd name="connsiteX6" fmla="*/ 41968 w 82549"/>
                  <a:gd name="connsiteY6" fmla="*/ 559 h 82549"/>
                  <a:gd name="connsiteX7" fmla="*/ 693 w 82549"/>
                  <a:gd name="connsiteY7" fmla="*/ 41834 h 82549"/>
                  <a:gd name="connsiteX8" fmla="*/ 41968 w 82549"/>
                  <a:gd name="connsiteY8" fmla="*/ 83108 h 82549"/>
                  <a:gd name="connsiteX9" fmla="*/ 83243 w 82549"/>
                  <a:gd name="connsiteY9" fmla="*/ 41834 h 82549"/>
                  <a:gd name="connsiteX10" fmla="*/ 83243 w 82549"/>
                  <a:gd name="connsiteY10" fmla="*/ 41834 h 82549"/>
                  <a:gd name="connsiteX11" fmla="*/ 4196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68" y="6908"/>
                    </a:moveTo>
                    <a:cubicBezTo>
                      <a:pt x="61256" y="6908"/>
                      <a:pt x="76893" y="22546"/>
                      <a:pt x="76893" y="41834"/>
                    </a:cubicBezTo>
                    <a:lnTo>
                      <a:pt x="76893" y="41834"/>
                    </a:lnTo>
                    <a:cubicBezTo>
                      <a:pt x="76893" y="61122"/>
                      <a:pt x="61256" y="76759"/>
                      <a:pt x="41968" y="76759"/>
                    </a:cubicBezTo>
                    <a:cubicBezTo>
                      <a:pt x="22680" y="76759"/>
                      <a:pt x="7043" y="61122"/>
                      <a:pt x="7043" y="41834"/>
                    </a:cubicBezTo>
                    <a:cubicBezTo>
                      <a:pt x="7043" y="22546"/>
                      <a:pt x="22680" y="6908"/>
                      <a:pt x="41968" y="6908"/>
                    </a:cubicBezTo>
                    <a:close/>
                    <a:moveTo>
                      <a:pt x="41968" y="559"/>
                    </a:moveTo>
                    <a:cubicBezTo>
                      <a:pt x="19173" y="559"/>
                      <a:pt x="693" y="19038"/>
                      <a:pt x="693" y="41834"/>
                    </a:cubicBezTo>
                    <a:cubicBezTo>
                      <a:pt x="693" y="64629"/>
                      <a:pt x="19173" y="83108"/>
                      <a:pt x="41968" y="83108"/>
                    </a:cubicBezTo>
                    <a:cubicBezTo>
                      <a:pt x="64763" y="83108"/>
                      <a:pt x="83243" y="64629"/>
                      <a:pt x="83243" y="41834"/>
                    </a:cubicBezTo>
                    <a:lnTo>
                      <a:pt x="83243" y="41834"/>
                    </a:lnTo>
                    <a:cubicBezTo>
                      <a:pt x="83243" y="19038"/>
                      <a:pt x="64763" y="559"/>
                      <a:pt x="4196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522FB0EE-34B3-9E14-352B-0BF053D7ECD4}"/>
                  </a:ext>
                </a:extLst>
              </p:cNvPr>
              <p:cNvSpPr/>
              <p:nvPr/>
            </p:nvSpPr>
            <p:spPr>
              <a:xfrm>
                <a:off x="8665337" y="5702300"/>
                <a:ext cx="82549" cy="82549"/>
              </a:xfrm>
              <a:custGeom>
                <a:avLst/>
                <a:gdLst>
                  <a:gd name="connsiteX0" fmla="*/ 41971 w 82549"/>
                  <a:gd name="connsiteY0" fmla="*/ 6908 h 82549"/>
                  <a:gd name="connsiteX1" fmla="*/ 76896 w 82549"/>
                  <a:gd name="connsiteY1" fmla="*/ 41834 h 82549"/>
                  <a:gd name="connsiteX2" fmla="*/ 76896 w 82549"/>
                  <a:gd name="connsiteY2" fmla="*/ 41834 h 82549"/>
                  <a:gd name="connsiteX3" fmla="*/ 41971 w 82549"/>
                  <a:gd name="connsiteY3" fmla="*/ 76759 h 82549"/>
                  <a:gd name="connsiteX4" fmla="*/ 7045 w 82549"/>
                  <a:gd name="connsiteY4" fmla="*/ 41834 h 82549"/>
                  <a:gd name="connsiteX5" fmla="*/ 41971 w 82549"/>
                  <a:gd name="connsiteY5" fmla="*/ 6908 h 82549"/>
                  <a:gd name="connsiteX6" fmla="*/ 41971 w 82549"/>
                  <a:gd name="connsiteY6" fmla="*/ 559 h 82549"/>
                  <a:gd name="connsiteX7" fmla="*/ 696 w 82549"/>
                  <a:gd name="connsiteY7" fmla="*/ 41834 h 82549"/>
                  <a:gd name="connsiteX8" fmla="*/ 41971 w 82549"/>
                  <a:gd name="connsiteY8" fmla="*/ 83108 h 82549"/>
                  <a:gd name="connsiteX9" fmla="*/ 83245 w 82549"/>
                  <a:gd name="connsiteY9" fmla="*/ 41834 h 82549"/>
                  <a:gd name="connsiteX10" fmla="*/ 83245 w 82549"/>
                  <a:gd name="connsiteY10" fmla="*/ 41834 h 82549"/>
                  <a:gd name="connsiteX11" fmla="*/ 4197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71" y="6908"/>
                    </a:moveTo>
                    <a:cubicBezTo>
                      <a:pt x="61259" y="6908"/>
                      <a:pt x="76896" y="22546"/>
                      <a:pt x="76896" y="41834"/>
                    </a:cubicBezTo>
                    <a:lnTo>
                      <a:pt x="76896" y="41834"/>
                    </a:lnTo>
                    <a:cubicBezTo>
                      <a:pt x="76896" y="61122"/>
                      <a:pt x="61259" y="76759"/>
                      <a:pt x="41971" y="76759"/>
                    </a:cubicBezTo>
                    <a:cubicBezTo>
                      <a:pt x="22683" y="76759"/>
                      <a:pt x="7045" y="61122"/>
                      <a:pt x="7045" y="41834"/>
                    </a:cubicBezTo>
                    <a:cubicBezTo>
                      <a:pt x="7045" y="22546"/>
                      <a:pt x="22683" y="6908"/>
                      <a:pt x="41971" y="6908"/>
                    </a:cubicBezTo>
                    <a:close/>
                    <a:moveTo>
                      <a:pt x="41971" y="559"/>
                    </a:moveTo>
                    <a:cubicBezTo>
                      <a:pt x="19176" y="559"/>
                      <a:pt x="696" y="19038"/>
                      <a:pt x="696" y="41834"/>
                    </a:cubicBezTo>
                    <a:cubicBezTo>
                      <a:pt x="696" y="64629"/>
                      <a:pt x="19176" y="83108"/>
                      <a:pt x="41971" y="83108"/>
                    </a:cubicBezTo>
                    <a:cubicBezTo>
                      <a:pt x="64766" y="83108"/>
                      <a:pt x="83245" y="64629"/>
                      <a:pt x="83245" y="41834"/>
                    </a:cubicBezTo>
                    <a:lnTo>
                      <a:pt x="83245" y="41834"/>
                    </a:lnTo>
                    <a:cubicBezTo>
                      <a:pt x="83245" y="19038"/>
                      <a:pt x="64766" y="559"/>
                      <a:pt x="4197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6BDC582F-9AB9-1D99-CE35-14C51991476C}"/>
                  </a:ext>
                </a:extLst>
              </p:cNvPr>
              <p:cNvSpPr/>
              <p:nvPr/>
            </p:nvSpPr>
            <p:spPr>
              <a:xfrm>
                <a:off x="8692293" y="5702300"/>
                <a:ext cx="82549" cy="82549"/>
              </a:xfrm>
              <a:custGeom>
                <a:avLst/>
                <a:gdLst>
                  <a:gd name="connsiteX0" fmla="*/ 41974 w 82549"/>
                  <a:gd name="connsiteY0" fmla="*/ 6908 h 82549"/>
                  <a:gd name="connsiteX1" fmla="*/ 76899 w 82549"/>
                  <a:gd name="connsiteY1" fmla="*/ 41834 h 82549"/>
                  <a:gd name="connsiteX2" fmla="*/ 76899 w 82549"/>
                  <a:gd name="connsiteY2" fmla="*/ 41834 h 82549"/>
                  <a:gd name="connsiteX3" fmla="*/ 41974 w 82549"/>
                  <a:gd name="connsiteY3" fmla="*/ 76759 h 82549"/>
                  <a:gd name="connsiteX4" fmla="*/ 7048 w 82549"/>
                  <a:gd name="connsiteY4" fmla="*/ 41834 h 82549"/>
                  <a:gd name="connsiteX5" fmla="*/ 41974 w 82549"/>
                  <a:gd name="connsiteY5" fmla="*/ 6908 h 82549"/>
                  <a:gd name="connsiteX6" fmla="*/ 41974 w 82549"/>
                  <a:gd name="connsiteY6" fmla="*/ 559 h 82549"/>
                  <a:gd name="connsiteX7" fmla="*/ 699 w 82549"/>
                  <a:gd name="connsiteY7" fmla="*/ 41834 h 82549"/>
                  <a:gd name="connsiteX8" fmla="*/ 41974 w 82549"/>
                  <a:gd name="connsiteY8" fmla="*/ 83108 h 82549"/>
                  <a:gd name="connsiteX9" fmla="*/ 83248 w 82549"/>
                  <a:gd name="connsiteY9" fmla="*/ 41834 h 82549"/>
                  <a:gd name="connsiteX10" fmla="*/ 83248 w 82549"/>
                  <a:gd name="connsiteY10" fmla="*/ 41834 h 82549"/>
                  <a:gd name="connsiteX11" fmla="*/ 41974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74" y="6908"/>
                    </a:moveTo>
                    <a:cubicBezTo>
                      <a:pt x="61262" y="6908"/>
                      <a:pt x="76899" y="22546"/>
                      <a:pt x="76899" y="41834"/>
                    </a:cubicBezTo>
                    <a:lnTo>
                      <a:pt x="76899" y="41834"/>
                    </a:lnTo>
                    <a:cubicBezTo>
                      <a:pt x="76899" y="61122"/>
                      <a:pt x="61262" y="76759"/>
                      <a:pt x="41974" y="76759"/>
                    </a:cubicBezTo>
                    <a:cubicBezTo>
                      <a:pt x="22685" y="76759"/>
                      <a:pt x="7048" y="61122"/>
                      <a:pt x="7048" y="41834"/>
                    </a:cubicBezTo>
                    <a:cubicBezTo>
                      <a:pt x="7048" y="22546"/>
                      <a:pt x="22685" y="6908"/>
                      <a:pt x="41974" y="6908"/>
                    </a:cubicBezTo>
                    <a:close/>
                    <a:moveTo>
                      <a:pt x="41974" y="559"/>
                    </a:moveTo>
                    <a:cubicBezTo>
                      <a:pt x="19178" y="559"/>
                      <a:pt x="699" y="19038"/>
                      <a:pt x="699" y="41834"/>
                    </a:cubicBezTo>
                    <a:cubicBezTo>
                      <a:pt x="699" y="64629"/>
                      <a:pt x="19178" y="83108"/>
                      <a:pt x="41974" y="83108"/>
                    </a:cubicBezTo>
                    <a:cubicBezTo>
                      <a:pt x="64769" y="83108"/>
                      <a:pt x="83248" y="64629"/>
                      <a:pt x="83248" y="41834"/>
                    </a:cubicBezTo>
                    <a:lnTo>
                      <a:pt x="83248" y="41834"/>
                    </a:lnTo>
                    <a:cubicBezTo>
                      <a:pt x="83248" y="19038"/>
                      <a:pt x="64769" y="559"/>
                      <a:pt x="41974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CA0095E7-B74E-D578-FB93-84B76A52930E}"/>
                  </a:ext>
                </a:extLst>
              </p:cNvPr>
              <p:cNvSpPr/>
              <p:nvPr/>
            </p:nvSpPr>
            <p:spPr>
              <a:xfrm>
                <a:off x="8719248" y="5702300"/>
                <a:ext cx="82549" cy="82549"/>
              </a:xfrm>
              <a:custGeom>
                <a:avLst/>
                <a:gdLst>
                  <a:gd name="connsiteX0" fmla="*/ 41976 w 82549"/>
                  <a:gd name="connsiteY0" fmla="*/ 6908 h 82549"/>
                  <a:gd name="connsiteX1" fmla="*/ 76902 w 82549"/>
                  <a:gd name="connsiteY1" fmla="*/ 41834 h 82549"/>
                  <a:gd name="connsiteX2" fmla="*/ 76902 w 82549"/>
                  <a:gd name="connsiteY2" fmla="*/ 41834 h 82549"/>
                  <a:gd name="connsiteX3" fmla="*/ 41976 w 82549"/>
                  <a:gd name="connsiteY3" fmla="*/ 76759 h 82549"/>
                  <a:gd name="connsiteX4" fmla="*/ 7051 w 82549"/>
                  <a:gd name="connsiteY4" fmla="*/ 41834 h 82549"/>
                  <a:gd name="connsiteX5" fmla="*/ 41976 w 82549"/>
                  <a:gd name="connsiteY5" fmla="*/ 6908 h 82549"/>
                  <a:gd name="connsiteX6" fmla="*/ 41976 w 82549"/>
                  <a:gd name="connsiteY6" fmla="*/ 559 h 82549"/>
                  <a:gd name="connsiteX7" fmla="*/ 702 w 82549"/>
                  <a:gd name="connsiteY7" fmla="*/ 41834 h 82549"/>
                  <a:gd name="connsiteX8" fmla="*/ 41976 w 82549"/>
                  <a:gd name="connsiteY8" fmla="*/ 83108 h 82549"/>
                  <a:gd name="connsiteX9" fmla="*/ 83251 w 82549"/>
                  <a:gd name="connsiteY9" fmla="*/ 41834 h 82549"/>
                  <a:gd name="connsiteX10" fmla="*/ 83251 w 82549"/>
                  <a:gd name="connsiteY10" fmla="*/ 41834 h 82549"/>
                  <a:gd name="connsiteX11" fmla="*/ 4197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76" y="6908"/>
                    </a:moveTo>
                    <a:cubicBezTo>
                      <a:pt x="61265" y="6908"/>
                      <a:pt x="76902" y="22546"/>
                      <a:pt x="76902" y="41834"/>
                    </a:cubicBezTo>
                    <a:lnTo>
                      <a:pt x="76902" y="41834"/>
                    </a:lnTo>
                    <a:cubicBezTo>
                      <a:pt x="76902" y="61122"/>
                      <a:pt x="61265" y="76759"/>
                      <a:pt x="41976" y="76759"/>
                    </a:cubicBezTo>
                    <a:cubicBezTo>
                      <a:pt x="22688" y="76759"/>
                      <a:pt x="7051" y="61122"/>
                      <a:pt x="7051" y="41834"/>
                    </a:cubicBezTo>
                    <a:cubicBezTo>
                      <a:pt x="7051" y="22546"/>
                      <a:pt x="22688" y="6908"/>
                      <a:pt x="41976" y="6908"/>
                    </a:cubicBezTo>
                    <a:close/>
                    <a:moveTo>
                      <a:pt x="41976" y="559"/>
                    </a:moveTo>
                    <a:cubicBezTo>
                      <a:pt x="19181" y="559"/>
                      <a:pt x="702" y="19038"/>
                      <a:pt x="702" y="41834"/>
                    </a:cubicBezTo>
                    <a:cubicBezTo>
                      <a:pt x="702" y="64629"/>
                      <a:pt x="19181" y="83108"/>
                      <a:pt x="41976" y="83108"/>
                    </a:cubicBezTo>
                    <a:cubicBezTo>
                      <a:pt x="64772" y="83108"/>
                      <a:pt x="83251" y="64629"/>
                      <a:pt x="83251" y="41834"/>
                    </a:cubicBezTo>
                    <a:lnTo>
                      <a:pt x="83251" y="41834"/>
                    </a:lnTo>
                    <a:cubicBezTo>
                      <a:pt x="83251" y="19038"/>
                      <a:pt x="64772" y="559"/>
                      <a:pt x="4197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8142F3A-CF6B-F5D5-2983-E023CE3C7538}"/>
                  </a:ext>
                </a:extLst>
              </p:cNvPr>
              <p:cNvSpPr/>
              <p:nvPr/>
            </p:nvSpPr>
            <p:spPr>
              <a:xfrm>
                <a:off x="8746204" y="5702300"/>
                <a:ext cx="82549" cy="82549"/>
              </a:xfrm>
              <a:custGeom>
                <a:avLst/>
                <a:gdLst>
                  <a:gd name="connsiteX0" fmla="*/ 41979 w 82549"/>
                  <a:gd name="connsiteY0" fmla="*/ 6908 h 82549"/>
                  <a:gd name="connsiteX1" fmla="*/ 76905 w 82549"/>
                  <a:gd name="connsiteY1" fmla="*/ 41834 h 82549"/>
                  <a:gd name="connsiteX2" fmla="*/ 76905 w 82549"/>
                  <a:gd name="connsiteY2" fmla="*/ 41834 h 82549"/>
                  <a:gd name="connsiteX3" fmla="*/ 41979 w 82549"/>
                  <a:gd name="connsiteY3" fmla="*/ 76759 h 82549"/>
                  <a:gd name="connsiteX4" fmla="*/ 7054 w 82549"/>
                  <a:gd name="connsiteY4" fmla="*/ 41834 h 82549"/>
                  <a:gd name="connsiteX5" fmla="*/ 41979 w 82549"/>
                  <a:gd name="connsiteY5" fmla="*/ 6908 h 82549"/>
                  <a:gd name="connsiteX6" fmla="*/ 41979 w 82549"/>
                  <a:gd name="connsiteY6" fmla="*/ 559 h 82549"/>
                  <a:gd name="connsiteX7" fmla="*/ 705 w 82549"/>
                  <a:gd name="connsiteY7" fmla="*/ 41834 h 82549"/>
                  <a:gd name="connsiteX8" fmla="*/ 41979 w 82549"/>
                  <a:gd name="connsiteY8" fmla="*/ 83108 h 82549"/>
                  <a:gd name="connsiteX9" fmla="*/ 83254 w 82549"/>
                  <a:gd name="connsiteY9" fmla="*/ 41834 h 82549"/>
                  <a:gd name="connsiteX10" fmla="*/ 83254 w 82549"/>
                  <a:gd name="connsiteY10" fmla="*/ 41834 h 82549"/>
                  <a:gd name="connsiteX11" fmla="*/ 4197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79" y="6908"/>
                    </a:moveTo>
                    <a:cubicBezTo>
                      <a:pt x="61267" y="6908"/>
                      <a:pt x="76905" y="22546"/>
                      <a:pt x="76905" y="41834"/>
                    </a:cubicBezTo>
                    <a:lnTo>
                      <a:pt x="76905" y="41834"/>
                    </a:lnTo>
                    <a:cubicBezTo>
                      <a:pt x="76905" y="61122"/>
                      <a:pt x="61267" y="76759"/>
                      <a:pt x="41979" y="76759"/>
                    </a:cubicBezTo>
                    <a:cubicBezTo>
                      <a:pt x="22691" y="76759"/>
                      <a:pt x="7054" y="61122"/>
                      <a:pt x="7054" y="41834"/>
                    </a:cubicBezTo>
                    <a:cubicBezTo>
                      <a:pt x="7054" y="22546"/>
                      <a:pt x="22691" y="6908"/>
                      <a:pt x="41979" y="6908"/>
                    </a:cubicBezTo>
                    <a:close/>
                    <a:moveTo>
                      <a:pt x="41979" y="559"/>
                    </a:moveTo>
                    <a:cubicBezTo>
                      <a:pt x="19184" y="559"/>
                      <a:pt x="705" y="19038"/>
                      <a:pt x="705" y="41834"/>
                    </a:cubicBezTo>
                    <a:cubicBezTo>
                      <a:pt x="705" y="64629"/>
                      <a:pt x="19184" y="83108"/>
                      <a:pt x="41979" y="83108"/>
                    </a:cubicBezTo>
                    <a:cubicBezTo>
                      <a:pt x="64774" y="83108"/>
                      <a:pt x="83254" y="64629"/>
                      <a:pt x="83254" y="41834"/>
                    </a:cubicBezTo>
                    <a:lnTo>
                      <a:pt x="83254" y="41834"/>
                    </a:lnTo>
                    <a:cubicBezTo>
                      <a:pt x="83254" y="19038"/>
                      <a:pt x="64774" y="559"/>
                      <a:pt x="4197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2AA3839B-33EE-81A1-3C44-515942C0920B}"/>
                  </a:ext>
                </a:extLst>
              </p:cNvPr>
              <p:cNvSpPr/>
              <p:nvPr/>
            </p:nvSpPr>
            <p:spPr>
              <a:xfrm>
                <a:off x="8773160" y="5702300"/>
                <a:ext cx="82549" cy="82549"/>
              </a:xfrm>
              <a:custGeom>
                <a:avLst/>
                <a:gdLst>
                  <a:gd name="connsiteX0" fmla="*/ 41982 w 82549"/>
                  <a:gd name="connsiteY0" fmla="*/ 6908 h 82549"/>
                  <a:gd name="connsiteX1" fmla="*/ 76907 w 82549"/>
                  <a:gd name="connsiteY1" fmla="*/ 41834 h 82549"/>
                  <a:gd name="connsiteX2" fmla="*/ 76907 w 82549"/>
                  <a:gd name="connsiteY2" fmla="*/ 41834 h 82549"/>
                  <a:gd name="connsiteX3" fmla="*/ 41982 w 82549"/>
                  <a:gd name="connsiteY3" fmla="*/ 76759 h 82549"/>
                  <a:gd name="connsiteX4" fmla="*/ 7057 w 82549"/>
                  <a:gd name="connsiteY4" fmla="*/ 41834 h 82549"/>
                  <a:gd name="connsiteX5" fmla="*/ 41982 w 82549"/>
                  <a:gd name="connsiteY5" fmla="*/ 6908 h 82549"/>
                  <a:gd name="connsiteX6" fmla="*/ 41982 w 82549"/>
                  <a:gd name="connsiteY6" fmla="*/ 559 h 82549"/>
                  <a:gd name="connsiteX7" fmla="*/ 707 w 82549"/>
                  <a:gd name="connsiteY7" fmla="*/ 41834 h 82549"/>
                  <a:gd name="connsiteX8" fmla="*/ 41982 w 82549"/>
                  <a:gd name="connsiteY8" fmla="*/ 83108 h 82549"/>
                  <a:gd name="connsiteX9" fmla="*/ 83257 w 82549"/>
                  <a:gd name="connsiteY9" fmla="*/ 41834 h 82549"/>
                  <a:gd name="connsiteX10" fmla="*/ 83257 w 82549"/>
                  <a:gd name="connsiteY10" fmla="*/ 41834 h 82549"/>
                  <a:gd name="connsiteX11" fmla="*/ 4198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82" y="6908"/>
                    </a:moveTo>
                    <a:cubicBezTo>
                      <a:pt x="61270" y="6908"/>
                      <a:pt x="76907" y="22546"/>
                      <a:pt x="76907" y="41834"/>
                    </a:cubicBezTo>
                    <a:lnTo>
                      <a:pt x="76907" y="41834"/>
                    </a:lnTo>
                    <a:cubicBezTo>
                      <a:pt x="76907" y="61122"/>
                      <a:pt x="61270" y="76759"/>
                      <a:pt x="41982" y="76759"/>
                    </a:cubicBezTo>
                    <a:cubicBezTo>
                      <a:pt x="22694" y="76759"/>
                      <a:pt x="7057" y="61122"/>
                      <a:pt x="7057" y="41834"/>
                    </a:cubicBezTo>
                    <a:cubicBezTo>
                      <a:pt x="7057" y="22546"/>
                      <a:pt x="22694" y="6908"/>
                      <a:pt x="41982" y="6908"/>
                    </a:cubicBezTo>
                    <a:close/>
                    <a:moveTo>
                      <a:pt x="41982" y="559"/>
                    </a:moveTo>
                    <a:cubicBezTo>
                      <a:pt x="19187" y="559"/>
                      <a:pt x="707" y="19038"/>
                      <a:pt x="707" y="41834"/>
                    </a:cubicBezTo>
                    <a:cubicBezTo>
                      <a:pt x="707" y="64629"/>
                      <a:pt x="19187" y="83108"/>
                      <a:pt x="41982" y="83108"/>
                    </a:cubicBezTo>
                    <a:cubicBezTo>
                      <a:pt x="64777" y="83108"/>
                      <a:pt x="83257" y="64629"/>
                      <a:pt x="83257" y="41834"/>
                    </a:cubicBezTo>
                    <a:lnTo>
                      <a:pt x="83257" y="41834"/>
                    </a:lnTo>
                    <a:cubicBezTo>
                      <a:pt x="83257" y="19038"/>
                      <a:pt x="64777" y="559"/>
                      <a:pt x="4198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D324CB35-9215-481B-949A-FD284CCB82AF}"/>
                  </a:ext>
                </a:extLst>
              </p:cNvPr>
              <p:cNvSpPr/>
              <p:nvPr/>
            </p:nvSpPr>
            <p:spPr>
              <a:xfrm>
                <a:off x="8800116" y="5702300"/>
                <a:ext cx="82549" cy="82549"/>
              </a:xfrm>
              <a:custGeom>
                <a:avLst/>
                <a:gdLst>
                  <a:gd name="connsiteX0" fmla="*/ 41985 w 82549"/>
                  <a:gd name="connsiteY0" fmla="*/ 6908 h 82549"/>
                  <a:gd name="connsiteX1" fmla="*/ 76910 w 82549"/>
                  <a:gd name="connsiteY1" fmla="*/ 41834 h 82549"/>
                  <a:gd name="connsiteX2" fmla="*/ 76910 w 82549"/>
                  <a:gd name="connsiteY2" fmla="*/ 41834 h 82549"/>
                  <a:gd name="connsiteX3" fmla="*/ 41985 w 82549"/>
                  <a:gd name="connsiteY3" fmla="*/ 76759 h 82549"/>
                  <a:gd name="connsiteX4" fmla="*/ 7060 w 82549"/>
                  <a:gd name="connsiteY4" fmla="*/ 41834 h 82549"/>
                  <a:gd name="connsiteX5" fmla="*/ 41985 w 82549"/>
                  <a:gd name="connsiteY5" fmla="*/ 6908 h 82549"/>
                  <a:gd name="connsiteX6" fmla="*/ 41985 w 82549"/>
                  <a:gd name="connsiteY6" fmla="*/ 559 h 82549"/>
                  <a:gd name="connsiteX7" fmla="*/ 710 w 82549"/>
                  <a:gd name="connsiteY7" fmla="*/ 41834 h 82549"/>
                  <a:gd name="connsiteX8" fmla="*/ 41985 w 82549"/>
                  <a:gd name="connsiteY8" fmla="*/ 83108 h 82549"/>
                  <a:gd name="connsiteX9" fmla="*/ 83260 w 82549"/>
                  <a:gd name="connsiteY9" fmla="*/ 41834 h 82549"/>
                  <a:gd name="connsiteX10" fmla="*/ 83260 w 82549"/>
                  <a:gd name="connsiteY10" fmla="*/ 41834 h 82549"/>
                  <a:gd name="connsiteX11" fmla="*/ 4198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85" y="6908"/>
                    </a:moveTo>
                    <a:cubicBezTo>
                      <a:pt x="61273" y="6908"/>
                      <a:pt x="76910" y="22546"/>
                      <a:pt x="76910" y="41834"/>
                    </a:cubicBezTo>
                    <a:lnTo>
                      <a:pt x="76910" y="41834"/>
                    </a:lnTo>
                    <a:cubicBezTo>
                      <a:pt x="76910" y="61122"/>
                      <a:pt x="61273" y="76759"/>
                      <a:pt x="41985" y="76759"/>
                    </a:cubicBezTo>
                    <a:cubicBezTo>
                      <a:pt x="22697" y="76759"/>
                      <a:pt x="7060" y="61122"/>
                      <a:pt x="7060" y="41834"/>
                    </a:cubicBezTo>
                    <a:cubicBezTo>
                      <a:pt x="7060" y="22546"/>
                      <a:pt x="22697" y="6908"/>
                      <a:pt x="41985" y="6908"/>
                    </a:cubicBezTo>
                    <a:close/>
                    <a:moveTo>
                      <a:pt x="41985" y="559"/>
                    </a:moveTo>
                    <a:cubicBezTo>
                      <a:pt x="19190" y="559"/>
                      <a:pt x="710" y="19038"/>
                      <a:pt x="710" y="41834"/>
                    </a:cubicBezTo>
                    <a:cubicBezTo>
                      <a:pt x="710" y="64629"/>
                      <a:pt x="19190" y="83108"/>
                      <a:pt x="41985" y="83108"/>
                    </a:cubicBezTo>
                    <a:cubicBezTo>
                      <a:pt x="64780" y="83108"/>
                      <a:pt x="83260" y="64629"/>
                      <a:pt x="83260" y="41834"/>
                    </a:cubicBezTo>
                    <a:lnTo>
                      <a:pt x="83260" y="41834"/>
                    </a:lnTo>
                    <a:cubicBezTo>
                      <a:pt x="83260" y="19038"/>
                      <a:pt x="64780" y="559"/>
                      <a:pt x="4198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A4482F33-B6D7-E9D5-18AB-B7D89BC4AA19}"/>
                  </a:ext>
                </a:extLst>
              </p:cNvPr>
              <p:cNvSpPr/>
              <p:nvPr/>
            </p:nvSpPr>
            <p:spPr>
              <a:xfrm>
                <a:off x="8827071" y="5702300"/>
                <a:ext cx="82549" cy="82549"/>
              </a:xfrm>
              <a:custGeom>
                <a:avLst/>
                <a:gdLst>
                  <a:gd name="connsiteX0" fmla="*/ 41988 w 82549"/>
                  <a:gd name="connsiteY0" fmla="*/ 6908 h 82549"/>
                  <a:gd name="connsiteX1" fmla="*/ 76913 w 82549"/>
                  <a:gd name="connsiteY1" fmla="*/ 41834 h 82549"/>
                  <a:gd name="connsiteX2" fmla="*/ 76913 w 82549"/>
                  <a:gd name="connsiteY2" fmla="*/ 41834 h 82549"/>
                  <a:gd name="connsiteX3" fmla="*/ 41988 w 82549"/>
                  <a:gd name="connsiteY3" fmla="*/ 76759 h 82549"/>
                  <a:gd name="connsiteX4" fmla="*/ 7062 w 82549"/>
                  <a:gd name="connsiteY4" fmla="*/ 41834 h 82549"/>
                  <a:gd name="connsiteX5" fmla="*/ 41988 w 82549"/>
                  <a:gd name="connsiteY5" fmla="*/ 6908 h 82549"/>
                  <a:gd name="connsiteX6" fmla="*/ 41988 w 82549"/>
                  <a:gd name="connsiteY6" fmla="*/ 559 h 82549"/>
                  <a:gd name="connsiteX7" fmla="*/ 713 w 82549"/>
                  <a:gd name="connsiteY7" fmla="*/ 41834 h 82549"/>
                  <a:gd name="connsiteX8" fmla="*/ 41988 w 82549"/>
                  <a:gd name="connsiteY8" fmla="*/ 83108 h 82549"/>
                  <a:gd name="connsiteX9" fmla="*/ 83262 w 82549"/>
                  <a:gd name="connsiteY9" fmla="*/ 41834 h 82549"/>
                  <a:gd name="connsiteX10" fmla="*/ 83262 w 82549"/>
                  <a:gd name="connsiteY10" fmla="*/ 41834 h 82549"/>
                  <a:gd name="connsiteX11" fmla="*/ 4198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88" y="6908"/>
                    </a:moveTo>
                    <a:cubicBezTo>
                      <a:pt x="61276" y="6908"/>
                      <a:pt x="76913" y="22546"/>
                      <a:pt x="76913" y="41834"/>
                    </a:cubicBezTo>
                    <a:lnTo>
                      <a:pt x="76913" y="41834"/>
                    </a:lnTo>
                    <a:cubicBezTo>
                      <a:pt x="76913" y="61122"/>
                      <a:pt x="61276" y="76759"/>
                      <a:pt x="41988" y="76759"/>
                    </a:cubicBezTo>
                    <a:cubicBezTo>
                      <a:pt x="22700" y="76759"/>
                      <a:pt x="7062" y="61122"/>
                      <a:pt x="7062" y="41834"/>
                    </a:cubicBezTo>
                    <a:cubicBezTo>
                      <a:pt x="7062" y="22546"/>
                      <a:pt x="22700" y="6908"/>
                      <a:pt x="41988" y="6908"/>
                    </a:cubicBezTo>
                    <a:close/>
                    <a:moveTo>
                      <a:pt x="41988" y="559"/>
                    </a:moveTo>
                    <a:cubicBezTo>
                      <a:pt x="19193" y="559"/>
                      <a:pt x="713" y="19038"/>
                      <a:pt x="713" y="41834"/>
                    </a:cubicBezTo>
                    <a:cubicBezTo>
                      <a:pt x="713" y="64629"/>
                      <a:pt x="19193" y="83108"/>
                      <a:pt x="41988" y="83108"/>
                    </a:cubicBezTo>
                    <a:cubicBezTo>
                      <a:pt x="64783" y="83108"/>
                      <a:pt x="83262" y="64629"/>
                      <a:pt x="83262" y="41834"/>
                    </a:cubicBezTo>
                    <a:lnTo>
                      <a:pt x="83262" y="41834"/>
                    </a:lnTo>
                    <a:cubicBezTo>
                      <a:pt x="83262" y="19038"/>
                      <a:pt x="64783" y="559"/>
                      <a:pt x="4198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88CFEDE6-55C3-2B36-6422-8AE5332BF5F5}"/>
                  </a:ext>
                </a:extLst>
              </p:cNvPr>
              <p:cNvSpPr/>
              <p:nvPr/>
            </p:nvSpPr>
            <p:spPr>
              <a:xfrm>
                <a:off x="8854027" y="5702300"/>
                <a:ext cx="82549" cy="82549"/>
              </a:xfrm>
              <a:custGeom>
                <a:avLst/>
                <a:gdLst>
                  <a:gd name="connsiteX0" fmla="*/ 41991 w 82549"/>
                  <a:gd name="connsiteY0" fmla="*/ 6908 h 82549"/>
                  <a:gd name="connsiteX1" fmla="*/ 76916 w 82549"/>
                  <a:gd name="connsiteY1" fmla="*/ 41834 h 82549"/>
                  <a:gd name="connsiteX2" fmla="*/ 76916 w 82549"/>
                  <a:gd name="connsiteY2" fmla="*/ 41834 h 82549"/>
                  <a:gd name="connsiteX3" fmla="*/ 41991 w 82549"/>
                  <a:gd name="connsiteY3" fmla="*/ 76759 h 82549"/>
                  <a:gd name="connsiteX4" fmla="*/ 7065 w 82549"/>
                  <a:gd name="connsiteY4" fmla="*/ 41834 h 82549"/>
                  <a:gd name="connsiteX5" fmla="*/ 41991 w 82549"/>
                  <a:gd name="connsiteY5" fmla="*/ 6908 h 82549"/>
                  <a:gd name="connsiteX6" fmla="*/ 41991 w 82549"/>
                  <a:gd name="connsiteY6" fmla="*/ 559 h 82549"/>
                  <a:gd name="connsiteX7" fmla="*/ 716 w 82549"/>
                  <a:gd name="connsiteY7" fmla="*/ 41834 h 82549"/>
                  <a:gd name="connsiteX8" fmla="*/ 41991 w 82549"/>
                  <a:gd name="connsiteY8" fmla="*/ 83108 h 82549"/>
                  <a:gd name="connsiteX9" fmla="*/ 83265 w 82549"/>
                  <a:gd name="connsiteY9" fmla="*/ 41834 h 82549"/>
                  <a:gd name="connsiteX10" fmla="*/ 83265 w 82549"/>
                  <a:gd name="connsiteY10" fmla="*/ 41834 h 82549"/>
                  <a:gd name="connsiteX11" fmla="*/ 41991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91" y="6908"/>
                    </a:moveTo>
                    <a:cubicBezTo>
                      <a:pt x="61279" y="6908"/>
                      <a:pt x="76916" y="22546"/>
                      <a:pt x="76916" y="41834"/>
                    </a:cubicBezTo>
                    <a:lnTo>
                      <a:pt x="76916" y="41834"/>
                    </a:lnTo>
                    <a:cubicBezTo>
                      <a:pt x="76916" y="61122"/>
                      <a:pt x="61279" y="76759"/>
                      <a:pt x="41991" y="76759"/>
                    </a:cubicBezTo>
                    <a:cubicBezTo>
                      <a:pt x="22702" y="76759"/>
                      <a:pt x="7065" y="61122"/>
                      <a:pt x="7065" y="41834"/>
                    </a:cubicBezTo>
                    <a:cubicBezTo>
                      <a:pt x="7065" y="22546"/>
                      <a:pt x="22702" y="6908"/>
                      <a:pt x="41991" y="6908"/>
                    </a:cubicBezTo>
                    <a:close/>
                    <a:moveTo>
                      <a:pt x="41991" y="559"/>
                    </a:moveTo>
                    <a:cubicBezTo>
                      <a:pt x="19195" y="559"/>
                      <a:pt x="716" y="19038"/>
                      <a:pt x="716" y="41834"/>
                    </a:cubicBezTo>
                    <a:cubicBezTo>
                      <a:pt x="716" y="64629"/>
                      <a:pt x="19195" y="83108"/>
                      <a:pt x="41991" y="83108"/>
                    </a:cubicBezTo>
                    <a:cubicBezTo>
                      <a:pt x="64786" y="83108"/>
                      <a:pt x="83265" y="64629"/>
                      <a:pt x="83265" y="41834"/>
                    </a:cubicBezTo>
                    <a:lnTo>
                      <a:pt x="83265" y="41834"/>
                    </a:lnTo>
                    <a:cubicBezTo>
                      <a:pt x="83265" y="19038"/>
                      <a:pt x="64786" y="559"/>
                      <a:pt x="41991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414AF2E9-457B-C846-F032-621753A64A21}"/>
                  </a:ext>
                </a:extLst>
              </p:cNvPr>
              <p:cNvSpPr/>
              <p:nvPr/>
            </p:nvSpPr>
            <p:spPr>
              <a:xfrm>
                <a:off x="8880983" y="5702300"/>
                <a:ext cx="82549" cy="82549"/>
              </a:xfrm>
              <a:custGeom>
                <a:avLst/>
                <a:gdLst>
                  <a:gd name="connsiteX0" fmla="*/ 41993 w 82549"/>
                  <a:gd name="connsiteY0" fmla="*/ 6908 h 82549"/>
                  <a:gd name="connsiteX1" fmla="*/ 76919 w 82549"/>
                  <a:gd name="connsiteY1" fmla="*/ 41834 h 82549"/>
                  <a:gd name="connsiteX2" fmla="*/ 76919 w 82549"/>
                  <a:gd name="connsiteY2" fmla="*/ 41834 h 82549"/>
                  <a:gd name="connsiteX3" fmla="*/ 41993 w 82549"/>
                  <a:gd name="connsiteY3" fmla="*/ 76759 h 82549"/>
                  <a:gd name="connsiteX4" fmla="*/ 7068 w 82549"/>
                  <a:gd name="connsiteY4" fmla="*/ 41834 h 82549"/>
                  <a:gd name="connsiteX5" fmla="*/ 41993 w 82549"/>
                  <a:gd name="connsiteY5" fmla="*/ 6908 h 82549"/>
                  <a:gd name="connsiteX6" fmla="*/ 41993 w 82549"/>
                  <a:gd name="connsiteY6" fmla="*/ 559 h 82549"/>
                  <a:gd name="connsiteX7" fmla="*/ 719 w 82549"/>
                  <a:gd name="connsiteY7" fmla="*/ 41834 h 82549"/>
                  <a:gd name="connsiteX8" fmla="*/ 41993 w 82549"/>
                  <a:gd name="connsiteY8" fmla="*/ 83108 h 82549"/>
                  <a:gd name="connsiteX9" fmla="*/ 83268 w 82549"/>
                  <a:gd name="connsiteY9" fmla="*/ 41834 h 82549"/>
                  <a:gd name="connsiteX10" fmla="*/ 83268 w 82549"/>
                  <a:gd name="connsiteY10" fmla="*/ 41834 h 82549"/>
                  <a:gd name="connsiteX11" fmla="*/ 4199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93" y="6908"/>
                    </a:moveTo>
                    <a:cubicBezTo>
                      <a:pt x="61282" y="6908"/>
                      <a:pt x="76919" y="22546"/>
                      <a:pt x="76919" y="41834"/>
                    </a:cubicBezTo>
                    <a:lnTo>
                      <a:pt x="76919" y="41834"/>
                    </a:lnTo>
                    <a:cubicBezTo>
                      <a:pt x="76919" y="61122"/>
                      <a:pt x="61282" y="76759"/>
                      <a:pt x="41993" y="76759"/>
                    </a:cubicBezTo>
                    <a:cubicBezTo>
                      <a:pt x="22705" y="76759"/>
                      <a:pt x="7068" y="61122"/>
                      <a:pt x="7068" y="41834"/>
                    </a:cubicBezTo>
                    <a:cubicBezTo>
                      <a:pt x="7068" y="22546"/>
                      <a:pt x="22705" y="6908"/>
                      <a:pt x="41993" y="6908"/>
                    </a:cubicBezTo>
                    <a:close/>
                    <a:moveTo>
                      <a:pt x="41993" y="559"/>
                    </a:moveTo>
                    <a:cubicBezTo>
                      <a:pt x="19198" y="559"/>
                      <a:pt x="719" y="19038"/>
                      <a:pt x="719" y="41834"/>
                    </a:cubicBezTo>
                    <a:cubicBezTo>
                      <a:pt x="719" y="64629"/>
                      <a:pt x="19198" y="83108"/>
                      <a:pt x="41993" y="83108"/>
                    </a:cubicBezTo>
                    <a:cubicBezTo>
                      <a:pt x="64789" y="83108"/>
                      <a:pt x="83268" y="64629"/>
                      <a:pt x="83268" y="41834"/>
                    </a:cubicBezTo>
                    <a:lnTo>
                      <a:pt x="83268" y="41834"/>
                    </a:lnTo>
                    <a:cubicBezTo>
                      <a:pt x="83268" y="19038"/>
                      <a:pt x="64789" y="559"/>
                      <a:pt x="4199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AC8675BD-6C16-02E0-9160-535A442AC313}"/>
                  </a:ext>
                </a:extLst>
              </p:cNvPr>
              <p:cNvSpPr/>
              <p:nvPr/>
            </p:nvSpPr>
            <p:spPr>
              <a:xfrm>
                <a:off x="8907939" y="5702300"/>
                <a:ext cx="82549" cy="82549"/>
              </a:xfrm>
              <a:custGeom>
                <a:avLst/>
                <a:gdLst>
                  <a:gd name="connsiteX0" fmla="*/ 41996 w 82549"/>
                  <a:gd name="connsiteY0" fmla="*/ 6908 h 82549"/>
                  <a:gd name="connsiteX1" fmla="*/ 76922 w 82549"/>
                  <a:gd name="connsiteY1" fmla="*/ 41834 h 82549"/>
                  <a:gd name="connsiteX2" fmla="*/ 76922 w 82549"/>
                  <a:gd name="connsiteY2" fmla="*/ 41834 h 82549"/>
                  <a:gd name="connsiteX3" fmla="*/ 41996 w 82549"/>
                  <a:gd name="connsiteY3" fmla="*/ 76759 h 82549"/>
                  <a:gd name="connsiteX4" fmla="*/ 7071 w 82549"/>
                  <a:gd name="connsiteY4" fmla="*/ 41834 h 82549"/>
                  <a:gd name="connsiteX5" fmla="*/ 41996 w 82549"/>
                  <a:gd name="connsiteY5" fmla="*/ 6908 h 82549"/>
                  <a:gd name="connsiteX6" fmla="*/ 41996 w 82549"/>
                  <a:gd name="connsiteY6" fmla="*/ 559 h 82549"/>
                  <a:gd name="connsiteX7" fmla="*/ 722 w 82549"/>
                  <a:gd name="connsiteY7" fmla="*/ 41834 h 82549"/>
                  <a:gd name="connsiteX8" fmla="*/ 41996 w 82549"/>
                  <a:gd name="connsiteY8" fmla="*/ 83108 h 82549"/>
                  <a:gd name="connsiteX9" fmla="*/ 83271 w 82549"/>
                  <a:gd name="connsiteY9" fmla="*/ 41834 h 82549"/>
                  <a:gd name="connsiteX10" fmla="*/ 83271 w 82549"/>
                  <a:gd name="connsiteY10" fmla="*/ 41834 h 82549"/>
                  <a:gd name="connsiteX11" fmla="*/ 4199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96" y="6908"/>
                    </a:moveTo>
                    <a:cubicBezTo>
                      <a:pt x="61284" y="6908"/>
                      <a:pt x="76922" y="22546"/>
                      <a:pt x="76922" y="41834"/>
                    </a:cubicBezTo>
                    <a:lnTo>
                      <a:pt x="76922" y="41834"/>
                    </a:lnTo>
                    <a:cubicBezTo>
                      <a:pt x="76922" y="61122"/>
                      <a:pt x="61284" y="76759"/>
                      <a:pt x="41996" y="76759"/>
                    </a:cubicBezTo>
                    <a:cubicBezTo>
                      <a:pt x="22708" y="76759"/>
                      <a:pt x="7071" y="61122"/>
                      <a:pt x="7071" y="41834"/>
                    </a:cubicBezTo>
                    <a:cubicBezTo>
                      <a:pt x="7071" y="22546"/>
                      <a:pt x="22708" y="6908"/>
                      <a:pt x="41996" y="6908"/>
                    </a:cubicBezTo>
                    <a:close/>
                    <a:moveTo>
                      <a:pt x="41996" y="559"/>
                    </a:moveTo>
                    <a:cubicBezTo>
                      <a:pt x="19201" y="559"/>
                      <a:pt x="722" y="19038"/>
                      <a:pt x="722" y="41834"/>
                    </a:cubicBezTo>
                    <a:cubicBezTo>
                      <a:pt x="722" y="64629"/>
                      <a:pt x="19201" y="83108"/>
                      <a:pt x="41996" y="83108"/>
                    </a:cubicBezTo>
                    <a:cubicBezTo>
                      <a:pt x="64791" y="83108"/>
                      <a:pt x="83271" y="64629"/>
                      <a:pt x="83271" y="41834"/>
                    </a:cubicBezTo>
                    <a:lnTo>
                      <a:pt x="83271" y="41834"/>
                    </a:lnTo>
                    <a:cubicBezTo>
                      <a:pt x="83271" y="19038"/>
                      <a:pt x="64791" y="559"/>
                      <a:pt x="4199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8C041795-C964-B783-C57B-46863D35DC2D}"/>
                  </a:ext>
                </a:extLst>
              </p:cNvPr>
              <p:cNvSpPr/>
              <p:nvPr/>
            </p:nvSpPr>
            <p:spPr>
              <a:xfrm>
                <a:off x="8934894" y="5702300"/>
                <a:ext cx="82549" cy="82549"/>
              </a:xfrm>
              <a:custGeom>
                <a:avLst/>
                <a:gdLst>
                  <a:gd name="connsiteX0" fmla="*/ 41999 w 82549"/>
                  <a:gd name="connsiteY0" fmla="*/ 6908 h 82549"/>
                  <a:gd name="connsiteX1" fmla="*/ 76924 w 82549"/>
                  <a:gd name="connsiteY1" fmla="*/ 41834 h 82549"/>
                  <a:gd name="connsiteX2" fmla="*/ 76924 w 82549"/>
                  <a:gd name="connsiteY2" fmla="*/ 41834 h 82549"/>
                  <a:gd name="connsiteX3" fmla="*/ 41999 w 82549"/>
                  <a:gd name="connsiteY3" fmla="*/ 76759 h 82549"/>
                  <a:gd name="connsiteX4" fmla="*/ 7074 w 82549"/>
                  <a:gd name="connsiteY4" fmla="*/ 41834 h 82549"/>
                  <a:gd name="connsiteX5" fmla="*/ 41999 w 82549"/>
                  <a:gd name="connsiteY5" fmla="*/ 6908 h 82549"/>
                  <a:gd name="connsiteX6" fmla="*/ 41999 w 82549"/>
                  <a:gd name="connsiteY6" fmla="*/ 559 h 82549"/>
                  <a:gd name="connsiteX7" fmla="*/ 724 w 82549"/>
                  <a:gd name="connsiteY7" fmla="*/ 41834 h 82549"/>
                  <a:gd name="connsiteX8" fmla="*/ 41999 w 82549"/>
                  <a:gd name="connsiteY8" fmla="*/ 83108 h 82549"/>
                  <a:gd name="connsiteX9" fmla="*/ 83274 w 82549"/>
                  <a:gd name="connsiteY9" fmla="*/ 41834 h 82549"/>
                  <a:gd name="connsiteX10" fmla="*/ 83274 w 82549"/>
                  <a:gd name="connsiteY10" fmla="*/ 41834 h 82549"/>
                  <a:gd name="connsiteX11" fmla="*/ 4199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99" y="6908"/>
                    </a:moveTo>
                    <a:cubicBezTo>
                      <a:pt x="61287" y="6908"/>
                      <a:pt x="76924" y="22546"/>
                      <a:pt x="76924" y="41834"/>
                    </a:cubicBezTo>
                    <a:lnTo>
                      <a:pt x="76924" y="41834"/>
                    </a:lnTo>
                    <a:cubicBezTo>
                      <a:pt x="76924" y="61122"/>
                      <a:pt x="61287" y="76759"/>
                      <a:pt x="41999" y="76759"/>
                    </a:cubicBezTo>
                    <a:cubicBezTo>
                      <a:pt x="22711" y="76759"/>
                      <a:pt x="7074" y="61122"/>
                      <a:pt x="7074" y="41834"/>
                    </a:cubicBezTo>
                    <a:cubicBezTo>
                      <a:pt x="7074" y="22546"/>
                      <a:pt x="22711" y="6908"/>
                      <a:pt x="41999" y="6908"/>
                    </a:cubicBezTo>
                    <a:close/>
                    <a:moveTo>
                      <a:pt x="41999" y="559"/>
                    </a:moveTo>
                    <a:cubicBezTo>
                      <a:pt x="19204" y="559"/>
                      <a:pt x="724" y="19038"/>
                      <a:pt x="724" y="41834"/>
                    </a:cubicBezTo>
                    <a:cubicBezTo>
                      <a:pt x="724" y="64629"/>
                      <a:pt x="19204" y="83108"/>
                      <a:pt x="41999" y="83108"/>
                    </a:cubicBezTo>
                    <a:cubicBezTo>
                      <a:pt x="64794" y="83108"/>
                      <a:pt x="83274" y="64629"/>
                      <a:pt x="83274" y="41834"/>
                    </a:cubicBezTo>
                    <a:lnTo>
                      <a:pt x="83274" y="41834"/>
                    </a:lnTo>
                    <a:cubicBezTo>
                      <a:pt x="83274" y="19038"/>
                      <a:pt x="64794" y="559"/>
                      <a:pt x="4199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2A202973-0257-610A-3C86-9E00AF805BC2}"/>
                  </a:ext>
                </a:extLst>
              </p:cNvPr>
              <p:cNvSpPr/>
              <p:nvPr/>
            </p:nvSpPr>
            <p:spPr>
              <a:xfrm>
                <a:off x="8961850" y="5702300"/>
                <a:ext cx="82549" cy="82549"/>
              </a:xfrm>
              <a:custGeom>
                <a:avLst/>
                <a:gdLst>
                  <a:gd name="connsiteX0" fmla="*/ 42002 w 82549"/>
                  <a:gd name="connsiteY0" fmla="*/ 6908 h 82549"/>
                  <a:gd name="connsiteX1" fmla="*/ 76927 w 82549"/>
                  <a:gd name="connsiteY1" fmla="*/ 41834 h 82549"/>
                  <a:gd name="connsiteX2" fmla="*/ 76927 w 82549"/>
                  <a:gd name="connsiteY2" fmla="*/ 41834 h 82549"/>
                  <a:gd name="connsiteX3" fmla="*/ 42002 w 82549"/>
                  <a:gd name="connsiteY3" fmla="*/ 76759 h 82549"/>
                  <a:gd name="connsiteX4" fmla="*/ 7077 w 82549"/>
                  <a:gd name="connsiteY4" fmla="*/ 41834 h 82549"/>
                  <a:gd name="connsiteX5" fmla="*/ 42002 w 82549"/>
                  <a:gd name="connsiteY5" fmla="*/ 6908 h 82549"/>
                  <a:gd name="connsiteX6" fmla="*/ 42002 w 82549"/>
                  <a:gd name="connsiteY6" fmla="*/ 559 h 82549"/>
                  <a:gd name="connsiteX7" fmla="*/ 727 w 82549"/>
                  <a:gd name="connsiteY7" fmla="*/ 41834 h 82549"/>
                  <a:gd name="connsiteX8" fmla="*/ 42002 w 82549"/>
                  <a:gd name="connsiteY8" fmla="*/ 83108 h 82549"/>
                  <a:gd name="connsiteX9" fmla="*/ 83277 w 82549"/>
                  <a:gd name="connsiteY9" fmla="*/ 41834 h 82549"/>
                  <a:gd name="connsiteX10" fmla="*/ 83277 w 82549"/>
                  <a:gd name="connsiteY10" fmla="*/ 41834 h 82549"/>
                  <a:gd name="connsiteX11" fmla="*/ 4200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02" y="6908"/>
                    </a:moveTo>
                    <a:cubicBezTo>
                      <a:pt x="61290" y="6908"/>
                      <a:pt x="76927" y="22546"/>
                      <a:pt x="76927" y="41834"/>
                    </a:cubicBezTo>
                    <a:lnTo>
                      <a:pt x="76927" y="41834"/>
                    </a:lnTo>
                    <a:cubicBezTo>
                      <a:pt x="76927" y="61122"/>
                      <a:pt x="61290" y="76759"/>
                      <a:pt x="42002" y="76759"/>
                    </a:cubicBezTo>
                    <a:cubicBezTo>
                      <a:pt x="22714" y="76759"/>
                      <a:pt x="7077" y="61122"/>
                      <a:pt x="7077" y="41834"/>
                    </a:cubicBezTo>
                    <a:cubicBezTo>
                      <a:pt x="7077" y="22546"/>
                      <a:pt x="22714" y="6908"/>
                      <a:pt x="42002" y="6908"/>
                    </a:cubicBezTo>
                    <a:close/>
                    <a:moveTo>
                      <a:pt x="42002" y="559"/>
                    </a:moveTo>
                    <a:cubicBezTo>
                      <a:pt x="19207" y="559"/>
                      <a:pt x="727" y="19038"/>
                      <a:pt x="727" y="41834"/>
                    </a:cubicBezTo>
                    <a:cubicBezTo>
                      <a:pt x="727" y="64629"/>
                      <a:pt x="19207" y="83108"/>
                      <a:pt x="42002" y="83108"/>
                    </a:cubicBezTo>
                    <a:cubicBezTo>
                      <a:pt x="64797" y="83108"/>
                      <a:pt x="83277" y="64629"/>
                      <a:pt x="83277" y="41834"/>
                    </a:cubicBezTo>
                    <a:lnTo>
                      <a:pt x="83277" y="41834"/>
                    </a:lnTo>
                    <a:cubicBezTo>
                      <a:pt x="83277" y="19038"/>
                      <a:pt x="64797" y="559"/>
                      <a:pt x="4200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C053404B-A21A-E6E7-8758-B654D8F551C0}"/>
                  </a:ext>
                </a:extLst>
              </p:cNvPr>
              <p:cNvSpPr/>
              <p:nvPr/>
            </p:nvSpPr>
            <p:spPr>
              <a:xfrm>
                <a:off x="8988806" y="5702300"/>
                <a:ext cx="82549" cy="82549"/>
              </a:xfrm>
              <a:custGeom>
                <a:avLst/>
                <a:gdLst>
                  <a:gd name="connsiteX0" fmla="*/ 42005 w 82549"/>
                  <a:gd name="connsiteY0" fmla="*/ 6908 h 82549"/>
                  <a:gd name="connsiteX1" fmla="*/ 76930 w 82549"/>
                  <a:gd name="connsiteY1" fmla="*/ 41834 h 82549"/>
                  <a:gd name="connsiteX2" fmla="*/ 76930 w 82549"/>
                  <a:gd name="connsiteY2" fmla="*/ 41834 h 82549"/>
                  <a:gd name="connsiteX3" fmla="*/ 42005 w 82549"/>
                  <a:gd name="connsiteY3" fmla="*/ 76759 h 82549"/>
                  <a:gd name="connsiteX4" fmla="*/ 7079 w 82549"/>
                  <a:gd name="connsiteY4" fmla="*/ 41834 h 82549"/>
                  <a:gd name="connsiteX5" fmla="*/ 42005 w 82549"/>
                  <a:gd name="connsiteY5" fmla="*/ 6908 h 82549"/>
                  <a:gd name="connsiteX6" fmla="*/ 42005 w 82549"/>
                  <a:gd name="connsiteY6" fmla="*/ 559 h 82549"/>
                  <a:gd name="connsiteX7" fmla="*/ 730 w 82549"/>
                  <a:gd name="connsiteY7" fmla="*/ 41834 h 82549"/>
                  <a:gd name="connsiteX8" fmla="*/ 42005 w 82549"/>
                  <a:gd name="connsiteY8" fmla="*/ 83108 h 82549"/>
                  <a:gd name="connsiteX9" fmla="*/ 83279 w 82549"/>
                  <a:gd name="connsiteY9" fmla="*/ 41834 h 82549"/>
                  <a:gd name="connsiteX10" fmla="*/ 83279 w 82549"/>
                  <a:gd name="connsiteY10" fmla="*/ 41834 h 82549"/>
                  <a:gd name="connsiteX11" fmla="*/ 4200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05" y="6908"/>
                    </a:moveTo>
                    <a:cubicBezTo>
                      <a:pt x="61293" y="6908"/>
                      <a:pt x="76930" y="22546"/>
                      <a:pt x="76930" y="41834"/>
                    </a:cubicBezTo>
                    <a:lnTo>
                      <a:pt x="76930" y="41834"/>
                    </a:lnTo>
                    <a:cubicBezTo>
                      <a:pt x="76930" y="61122"/>
                      <a:pt x="61293" y="76759"/>
                      <a:pt x="42005" y="76759"/>
                    </a:cubicBezTo>
                    <a:cubicBezTo>
                      <a:pt x="22717" y="76759"/>
                      <a:pt x="7079" y="61122"/>
                      <a:pt x="7079" y="41834"/>
                    </a:cubicBezTo>
                    <a:cubicBezTo>
                      <a:pt x="7079" y="22546"/>
                      <a:pt x="22717" y="6908"/>
                      <a:pt x="42005" y="6908"/>
                    </a:cubicBezTo>
                    <a:close/>
                    <a:moveTo>
                      <a:pt x="42005" y="559"/>
                    </a:moveTo>
                    <a:cubicBezTo>
                      <a:pt x="19209" y="559"/>
                      <a:pt x="730" y="19038"/>
                      <a:pt x="730" y="41834"/>
                    </a:cubicBezTo>
                    <a:cubicBezTo>
                      <a:pt x="730" y="64629"/>
                      <a:pt x="19209" y="83108"/>
                      <a:pt x="42005" y="83108"/>
                    </a:cubicBezTo>
                    <a:cubicBezTo>
                      <a:pt x="64800" y="83108"/>
                      <a:pt x="83279" y="64629"/>
                      <a:pt x="83279" y="41834"/>
                    </a:cubicBezTo>
                    <a:lnTo>
                      <a:pt x="83279" y="41834"/>
                    </a:lnTo>
                    <a:cubicBezTo>
                      <a:pt x="83279" y="19038"/>
                      <a:pt x="64800" y="559"/>
                      <a:pt x="4200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90624EBC-9CA1-AD0A-66FD-8B5568F25F63}"/>
                  </a:ext>
                </a:extLst>
              </p:cNvPr>
              <p:cNvSpPr/>
              <p:nvPr/>
            </p:nvSpPr>
            <p:spPr>
              <a:xfrm>
                <a:off x="9015762" y="5702300"/>
                <a:ext cx="82549" cy="82549"/>
              </a:xfrm>
              <a:custGeom>
                <a:avLst/>
                <a:gdLst>
                  <a:gd name="connsiteX0" fmla="*/ 42008 w 82549"/>
                  <a:gd name="connsiteY0" fmla="*/ 6908 h 82549"/>
                  <a:gd name="connsiteX1" fmla="*/ 76933 w 82549"/>
                  <a:gd name="connsiteY1" fmla="*/ 41834 h 82549"/>
                  <a:gd name="connsiteX2" fmla="*/ 76933 w 82549"/>
                  <a:gd name="connsiteY2" fmla="*/ 41834 h 82549"/>
                  <a:gd name="connsiteX3" fmla="*/ 42008 w 82549"/>
                  <a:gd name="connsiteY3" fmla="*/ 76759 h 82549"/>
                  <a:gd name="connsiteX4" fmla="*/ 7082 w 82549"/>
                  <a:gd name="connsiteY4" fmla="*/ 41834 h 82549"/>
                  <a:gd name="connsiteX5" fmla="*/ 42008 w 82549"/>
                  <a:gd name="connsiteY5" fmla="*/ 6908 h 82549"/>
                  <a:gd name="connsiteX6" fmla="*/ 42008 w 82549"/>
                  <a:gd name="connsiteY6" fmla="*/ 559 h 82549"/>
                  <a:gd name="connsiteX7" fmla="*/ 733 w 82549"/>
                  <a:gd name="connsiteY7" fmla="*/ 41834 h 82549"/>
                  <a:gd name="connsiteX8" fmla="*/ 42008 w 82549"/>
                  <a:gd name="connsiteY8" fmla="*/ 83108 h 82549"/>
                  <a:gd name="connsiteX9" fmla="*/ 83282 w 82549"/>
                  <a:gd name="connsiteY9" fmla="*/ 41834 h 82549"/>
                  <a:gd name="connsiteX10" fmla="*/ 83282 w 82549"/>
                  <a:gd name="connsiteY10" fmla="*/ 41834 h 82549"/>
                  <a:gd name="connsiteX11" fmla="*/ 42008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08" y="6908"/>
                    </a:moveTo>
                    <a:cubicBezTo>
                      <a:pt x="61296" y="6908"/>
                      <a:pt x="76933" y="22546"/>
                      <a:pt x="76933" y="41834"/>
                    </a:cubicBezTo>
                    <a:lnTo>
                      <a:pt x="76933" y="41834"/>
                    </a:lnTo>
                    <a:cubicBezTo>
                      <a:pt x="76933" y="61122"/>
                      <a:pt x="61296" y="76759"/>
                      <a:pt x="42008" y="76759"/>
                    </a:cubicBezTo>
                    <a:cubicBezTo>
                      <a:pt x="22719" y="76759"/>
                      <a:pt x="7082" y="61122"/>
                      <a:pt x="7082" y="41834"/>
                    </a:cubicBezTo>
                    <a:cubicBezTo>
                      <a:pt x="7082" y="22546"/>
                      <a:pt x="22719" y="6908"/>
                      <a:pt x="42008" y="6908"/>
                    </a:cubicBezTo>
                    <a:close/>
                    <a:moveTo>
                      <a:pt x="42008" y="559"/>
                    </a:moveTo>
                    <a:cubicBezTo>
                      <a:pt x="19212" y="559"/>
                      <a:pt x="733" y="19038"/>
                      <a:pt x="733" y="41834"/>
                    </a:cubicBezTo>
                    <a:cubicBezTo>
                      <a:pt x="733" y="64629"/>
                      <a:pt x="19212" y="83108"/>
                      <a:pt x="42008" y="83108"/>
                    </a:cubicBezTo>
                    <a:cubicBezTo>
                      <a:pt x="64803" y="83108"/>
                      <a:pt x="83282" y="64629"/>
                      <a:pt x="83282" y="41834"/>
                    </a:cubicBezTo>
                    <a:lnTo>
                      <a:pt x="83282" y="41834"/>
                    </a:lnTo>
                    <a:cubicBezTo>
                      <a:pt x="83282" y="19038"/>
                      <a:pt x="64803" y="559"/>
                      <a:pt x="42008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62DB378C-6293-633B-EB68-77F3B8B97A04}"/>
                  </a:ext>
                </a:extLst>
              </p:cNvPr>
              <p:cNvSpPr/>
              <p:nvPr/>
            </p:nvSpPr>
            <p:spPr>
              <a:xfrm>
                <a:off x="9042717" y="5702300"/>
                <a:ext cx="82549" cy="82549"/>
              </a:xfrm>
              <a:custGeom>
                <a:avLst/>
                <a:gdLst>
                  <a:gd name="connsiteX0" fmla="*/ 42010 w 82549"/>
                  <a:gd name="connsiteY0" fmla="*/ 6908 h 82549"/>
                  <a:gd name="connsiteX1" fmla="*/ 76936 w 82549"/>
                  <a:gd name="connsiteY1" fmla="*/ 41834 h 82549"/>
                  <a:gd name="connsiteX2" fmla="*/ 76936 w 82549"/>
                  <a:gd name="connsiteY2" fmla="*/ 41834 h 82549"/>
                  <a:gd name="connsiteX3" fmla="*/ 42010 w 82549"/>
                  <a:gd name="connsiteY3" fmla="*/ 76759 h 82549"/>
                  <a:gd name="connsiteX4" fmla="*/ 7085 w 82549"/>
                  <a:gd name="connsiteY4" fmla="*/ 41834 h 82549"/>
                  <a:gd name="connsiteX5" fmla="*/ 42010 w 82549"/>
                  <a:gd name="connsiteY5" fmla="*/ 6908 h 82549"/>
                  <a:gd name="connsiteX6" fmla="*/ 42010 w 82549"/>
                  <a:gd name="connsiteY6" fmla="*/ 559 h 82549"/>
                  <a:gd name="connsiteX7" fmla="*/ 736 w 82549"/>
                  <a:gd name="connsiteY7" fmla="*/ 41834 h 82549"/>
                  <a:gd name="connsiteX8" fmla="*/ 42010 w 82549"/>
                  <a:gd name="connsiteY8" fmla="*/ 83108 h 82549"/>
                  <a:gd name="connsiteX9" fmla="*/ 83285 w 82549"/>
                  <a:gd name="connsiteY9" fmla="*/ 41834 h 82549"/>
                  <a:gd name="connsiteX10" fmla="*/ 83285 w 82549"/>
                  <a:gd name="connsiteY10" fmla="*/ 41834 h 82549"/>
                  <a:gd name="connsiteX11" fmla="*/ 4201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10" y="6908"/>
                    </a:moveTo>
                    <a:cubicBezTo>
                      <a:pt x="61299" y="6908"/>
                      <a:pt x="76936" y="22546"/>
                      <a:pt x="76936" y="41834"/>
                    </a:cubicBezTo>
                    <a:lnTo>
                      <a:pt x="76936" y="41834"/>
                    </a:lnTo>
                    <a:cubicBezTo>
                      <a:pt x="76936" y="61122"/>
                      <a:pt x="61299" y="76759"/>
                      <a:pt x="42010" y="76759"/>
                    </a:cubicBezTo>
                    <a:cubicBezTo>
                      <a:pt x="22722" y="76759"/>
                      <a:pt x="7085" y="61122"/>
                      <a:pt x="7085" y="41834"/>
                    </a:cubicBezTo>
                    <a:cubicBezTo>
                      <a:pt x="7085" y="22546"/>
                      <a:pt x="22722" y="6908"/>
                      <a:pt x="42010" y="6908"/>
                    </a:cubicBezTo>
                    <a:close/>
                    <a:moveTo>
                      <a:pt x="42010" y="559"/>
                    </a:moveTo>
                    <a:cubicBezTo>
                      <a:pt x="19215" y="559"/>
                      <a:pt x="736" y="19038"/>
                      <a:pt x="736" y="41834"/>
                    </a:cubicBezTo>
                    <a:cubicBezTo>
                      <a:pt x="736" y="64629"/>
                      <a:pt x="19215" y="83108"/>
                      <a:pt x="42010" y="83108"/>
                    </a:cubicBezTo>
                    <a:cubicBezTo>
                      <a:pt x="64806" y="83108"/>
                      <a:pt x="83285" y="64629"/>
                      <a:pt x="83285" y="41834"/>
                    </a:cubicBezTo>
                    <a:lnTo>
                      <a:pt x="83285" y="41834"/>
                    </a:lnTo>
                    <a:cubicBezTo>
                      <a:pt x="83285" y="19038"/>
                      <a:pt x="64806" y="559"/>
                      <a:pt x="4201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1033F49D-FE51-43D5-C4B0-08840E4872D1}"/>
                  </a:ext>
                </a:extLst>
              </p:cNvPr>
              <p:cNvSpPr/>
              <p:nvPr/>
            </p:nvSpPr>
            <p:spPr>
              <a:xfrm>
                <a:off x="9069673" y="5702300"/>
                <a:ext cx="82549" cy="82549"/>
              </a:xfrm>
              <a:custGeom>
                <a:avLst/>
                <a:gdLst>
                  <a:gd name="connsiteX0" fmla="*/ 42013 w 82549"/>
                  <a:gd name="connsiteY0" fmla="*/ 6908 h 82549"/>
                  <a:gd name="connsiteX1" fmla="*/ 76939 w 82549"/>
                  <a:gd name="connsiteY1" fmla="*/ 41834 h 82549"/>
                  <a:gd name="connsiteX2" fmla="*/ 76939 w 82549"/>
                  <a:gd name="connsiteY2" fmla="*/ 41834 h 82549"/>
                  <a:gd name="connsiteX3" fmla="*/ 42013 w 82549"/>
                  <a:gd name="connsiteY3" fmla="*/ 76759 h 82549"/>
                  <a:gd name="connsiteX4" fmla="*/ 7088 w 82549"/>
                  <a:gd name="connsiteY4" fmla="*/ 41834 h 82549"/>
                  <a:gd name="connsiteX5" fmla="*/ 42013 w 82549"/>
                  <a:gd name="connsiteY5" fmla="*/ 6908 h 82549"/>
                  <a:gd name="connsiteX6" fmla="*/ 42013 w 82549"/>
                  <a:gd name="connsiteY6" fmla="*/ 559 h 82549"/>
                  <a:gd name="connsiteX7" fmla="*/ 739 w 82549"/>
                  <a:gd name="connsiteY7" fmla="*/ 41834 h 82549"/>
                  <a:gd name="connsiteX8" fmla="*/ 42013 w 82549"/>
                  <a:gd name="connsiteY8" fmla="*/ 83108 h 82549"/>
                  <a:gd name="connsiteX9" fmla="*/ 83288 w 82549"/>
                  <a:gd name="connsiteY9" fmla="*/ 41834 h 82549"/>
                  <a:gd name="connsiteX10" fmla="*/ 83288 w 82549"/>
                  <a:gd name="connsiteY10" fmla="*/ 41834 h 82549"/>
                  <a:gd name="connsiteX11" fmla="*/ 4201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13" y="6908"/>
                    </a:moveTo>
                    <a:cubicBezTo>
                      <a:pt x="61301" y="6908"/>
                      <a:pt x="76939" y="22546"/>
                      <a:pt x="76939" y="41834"/>
                    </a:cubicBezTo>
                    <a:lnTo>
                      <a:pt x="76939" y="41834"/>
                    </a:lnTo>
                    <a:cubicBezTo>
                      <a:pt x="76939" y="61122"/>
                      <a:pt x="61301" y="76759"/>
                      <a:pt x="42013" y="76759"/>
                    </a:cubicBezTo>
                    <a:cubicBezTo>
                      <a:pt x="22725" y="76759"/>
                      <a:pt x="7088" y="61122"/>
                      <a:pt x="7088" y="41834"/>
                    </a:cubicBezTo>
                    <a:cubicBezTo>
                      <a:pt x="7088" y="22546"/>
                      <a:pt x="22725" y="6908"/>
                      <a:pt x="42013" y="6908"/>
                    </a:cubicBezTo>
                    <a:close/>
                    <a:moveTo>
                      <a:pt x="42013" y="559"/>
                    </a:moveTo>
                    <a:cubicBezTo>
                      <a:pt x="19218" y="559"/>
                      <a:pt x="739" y="19038"/>
                      <a:pt x="739" y="41834"/>
                    </a:cubicBezTo>
                    <a:cubicBezTo>
                      <a:pt x="739" y="64629"/>
                      <a:pt x="19218" y="83108"/>
                      <a:pt x="42013" y="83108"/>
                    </a:cubicBezTo>
                    <a:cubicBezTo>
                      <a:pt x="64808" y="83108"/>
                      <a:pt x="83288" y="64629"/>
                      <a:pt x="83288" y="41834"/>
                    </a:cubicBezTo>
                    <a:lnTo>
                      <a:pt x="83288" y="41834"/>
                    </a:lnTo>
                    <a:cubicBezTo>
                      <a:pt x="83288" y="19038"/>
                      <a:pt x="64808" y="559"/>
                      <a:pt x="4201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BC1DB58-F4D1-FF47-C025-F65F17C07D15}"/>
                  </a:ext>
                </a:extLst>
              </p:cNvPr>
              <p:cNvSpPr/>
              <p:nvPr/>
            </p:nvSpPr>
            <p:spPr>
              <a:xfrm>
                <a:off x="9096629" y="5702300"/>
                <a:ext cx="82549" cy="82549"/>
              </a:xfrm>
              <a:custGeom>
                <a:avLst/>
                <a:gdLst>
                  <a:gd name="connsiteX0" fmla="*/ 42016 w 82549"/>
                  <a:gd name="connsiteY0" fmla="*/ 6908 h 82549"/>
                  <a:gd name="connsiteX1" fmla="*/ 76941 w 82549"/>
                  <a:gd name="connsiteY1" fmla="*/ 41834 h 82549"/>
                  <a:gd name="connsiteX2" fmla="*/ 76941 w 82549"/>
                  <a:gd name="connsiteY2" fmla="*/ 41834 h 82549"/>
                  <a:gd name="connsiteX3" fmla="*/ 42016 w 82549"/>
                  <a:gd name="connsiteY3" fmla="*/ 76759 h 82549"/>
                  <a:gd name="connsiteX4" fmla="*/ 7091 w 82549"/>
                  <a:gd name="connsiteY4" fmla="*/ 41834 h 82549"/>
                  <a:gd name="connsiteX5" fmla="*/ 42016 w 82549"/>
                  <a:gd name="connsiteY5" fmla="*/ 6908 h 82549"/>
                  <a:gd name="connsiteX6" fmla="*/ 42016 w 82549"/>
                  <a:gd name="connsiteY6" fmla="*/ 559 h 82549"/>
                  <a:gd name="connsiteX7" fmla="*/ 741 w 82549"/>
                  <a:gd name="connsiteY7" fmla="*/ 41834 h 82549"/>
                  <a:gd name="connsiteX8" fmla="*/ 42016 w 82549"/>
                  <a:gd name="connsiteY8" fmla="*/ 83108 h 82549"/>
                  <a:gd name="connsiteX9" fmla="*/ 83291 w 82549"/>
                  <a:gd name="connsiteY9" fmla="*/ 41834 h 82549"/>
                  <a:gd name="connsiteX10" fmla="*/ 83291 w 82549"/>
                  <a:gd name="connsiteY10" fmla="*/ 41834 h 82549"/>
                  <a:gd name="connsiteX11" fmla="*/ 42016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16" y="6908"/>
                    </a:moveTo>
                    <a:cubicBezTo>
                      <a:pt x="61304" y="6908"/>
                      <a:pt x="76941" y="22546"/>
                      <a:pt x="76941" y="41834"/>
                    </a:cubicBezTo>
                    <a:lnTo>
                      <a:pt x="76941" y="41834"/>
                    </a:lnTo>
                    <a:cubicBezTo>
                      <a:pt x="76941" y="61122"/>
                      <a:pt x="61304" y="76759"/>
                      <a:pt x="42016" y="76759"/>
                    </a:cubicBezTo>
                    <a:cubicBezTo>
                      <a:pt x="22728" y="76759"/>
                      <a:pt x="7091" y="61122"/>
                      <a:pt x="7091" y="41834"/>
                    </a:cubicBezTo>
                    <a:cubicBezTo>
                      <a:pt x="7091" y="22546"/>
                      <a:pt x="22728" y="6908"/>
                      <a:pt x="42016" y="6908"/>
                    </a:cubicBezTo>
                    <a:close/>
                    <a:moveTo>
                      <a:pt x="42016" y="559"/>
                    </a:moveTo>
                    <a:cubicBezTo>
                      <a:pt x="19221" y="559"/>
                      <a:pt x="741" y="19038"/>
                      <a:pt x="741" y="41834"/>
                    </a:cubicBezTo>
                    <a:cubicBezTo>
                      <a:pt x="741" y="64629"/>
                      <a:pt x="19221" y="83108"/>
                      <a:pt x="42016" y="83108"/>
                    </a:cubicBezTo>
                    <a:cubicBezTo>
                      <a:pt x="64811" y="83108"/>
                      <a:pt x="83291" y="64629"/>
                      <a:pt x="83291" y="41834"/>
                    </a:cubicBezTo>
                    <a:lnTo>
                      <a:pt x="83291" y="41834"/>
                    </a:lnTo>
                    <a:cubicBezTo>
                      <a:pt x="83291" y="19038"/>
                      <a:pt x="64811" y="559"/>
                      <a:pt x="42016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54A4CAF3-CE5B-EBC1-597A-26C5341006B5}"/>
                  </a:ext>
                </a:extLst>
              </p:cNvPr>
              <p:cNvSpPr/>
              <p:nvPr/>
            </p:nvSpPr>
            <p:spPr>
              <a:xfrm>
                <a:off x="9123585" y="5702300"/>
                <a:ext cx="82549" cy="82549"/>
              </a:xfrm>
              <a:custGeom>
                <a:avLst/>
                <a:gdLst>
                  <a:gd name="connsiteX0" fmla="*/ 42019 w 82549"/>
                  <a:gd name="connsiteY0" fmla="*/ 6908 h 82549"/>
                  <a:gd name="connsiteX1" fmla="*/ 76944 w 82549"/>
                  <a:gd name="connsiteY1" fmla="*/ 41834 h 82549"/>
                  <a:gd name="connsiteX2" fmla="*/ 76944 w 82549"/>
                  <a:gd name="connsiteY2" fmla="*/ 41834 h 82549"/>
                  <a:gd name="connsiteX3" fmla="*/ 42019 w 82549"/>
                  <a:gd name="connsiteY3" fmla="*/ 76759 h 82549"/>
                  <a:gd name="connsiteX4" fmla="*/ 7094 w 82549"/>
                  <a:gd name="connsiteY4" fmla="*/ 41834 h 82549"/>
                  <a:gd name="connsiteX5" fmla="*/ 42019 w 82549"/>
                  <a:gd name="connsiteY5" fmla="*/ 6908 h 82549"/>
                  <a:gd name="connsiteX6" fmla="*/ 42019 w 82549"/>
                  <a:gd name="connsiteY6" fmla="*/ 559 h 82549"/>
                  <a:gd name="connsiteX7" fmla="*/ 744 w 82549"/>
                  <a:gd name="connsiteY7" fmla="*/ 41834 h 82549"/>
                  <a:gd name="connsiteX8" fmla="*/ 42019 w 82549"/>
                  <a:gd name="connsiteY8" fmla="*/ 83108 h 82549"/>
                  <a:gd name="connsiteX9" fmla="*/ 83294 w 82549"/>
                  <a:gd name="connsiteY9" fmla="*/ 41834 h 82549"/>
                  <a:gd name="connsiteX10" fmla="*/ 83294 w 82549"/>
                  <a:gd name="connsiteY10" fmla="*/ 41834 h 82549"/>
                  <a:gd name="connsiteX11" fmla="*/ 42019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19" y="6908"/>
                    </a:moveTo>
                    <a:cubicBezTo>
                      <a:pt x="61307" y="6908"/>
                      <a:pt x="76944" y="22546"/>
                      <a:pt x="76944" y="41834"/>
                    </a:cubicBezTo>
                    <a:lnTo>
                      <a:pt x="76944" y="41834"/>
                    </a:lnTo>
                    <a:cubicBezTo>
                      <a:pt x="76944" y="61122"/>
                      <a:pt x="61307" y="76759"/>
                      <a:pt x="42019" y="76759"/>
                    </a:cubicBezTo>
                    <a:cubicBezTo>
                      <a:pt x="22731" y="76759"/>
                      <a:pt x="7094" y="61122"/>
                      <a:pt x="7094" y="41834"/>
                    </a:cubicBezTo>
                    <a:cubicBezTo>
                      <a:pt x="7094" y="22546"/>
                      <a:pt x="22731" y="6908"/>
                      <a:pt x="42019" y="6908"/>
                    </a:cubicBezTo>
                    <a:close/>
                    <a:moveTo>
                      <a:pt x="42019" y="559"/>
                    </a:moveTo>
                    <a:cubicBezTo>
                      <a:pt x="19224" y="559"/>
                      <a:pt x="744" y="19038"/>
                      <a:pt x="744" y="41834"/>
                    </a:cubicBezTo>
                    <a:cubicBezTo>
                      <a:pt x="744" y="64629"/>
                      <a:pt x="19224" y="83108"/>
                      <a:pt x="42019" y="83108"/>
                    </a:cubicBezTo>
                    <a:cubicBezTo>
                      <a:pt x="64814" y="83108"/>
                      <a:pt x="83294" y="64629"/>
                      <a:pt x="83294" y="41834"/>
                    </a:cubicBezTo>
                    <a:lnTo>
                      <a:pt x="83294" y="41834"/>
                    </a:lnTo>
                    <a:cubicBezTo>
                      <a:pt x="83294" y="19038"/>
                      <a:pt x="64814" y="559"/>
                      <a:pt x="42019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9A92BFF7-1B99-5366-92D8-C77F9CC180AA}"/>
                  </a:ext>
                </a:extLst>
              </p:cNvPr>
              <p:cNvSpPr/>
              <p:nvPr/>
            </p:nvSpPr>
            <p:spPr>
              <a:xfrm>
                <a:off x="9150540" y="5702300"/>
                <a:ext cx="82549" cy="82549"/>
              </a:xfrm>
              <a:custGeom>
                <a:avLst/>
                <a:gdLst>
                  <a:gd name="connsiteX0" fmla="*/ 42022 w 82549"/>
                  <a:gd name="connsiteY0" fmla="*/ 6908 h 82549"/>
                  <a:gd name="connsiteX1" fmla="*/ 76947 w 82549"/>
                  <a:gd name="connsiteY1" fmla="*/ 41834 h 82549"/>
                  <a:gd name="connsiteX2" fmla="*/ 76947 w 82549"/>
                  <a:gd name="connsiteY2" fmla="*/ 41834 h 82549"/>
                  <a:gd name="connsiteX3" fmla="*/ 42022 w 82549"/>
                  <a:gd name="connsiteY3" fmla="*/ 76759 h 82549"/>
                  <a:gd name="connsiteX4" fmla="*/ 7096 w 82549"/>
                  <a:gd name="connsiteY4" fmla="*/ 41834 h 82549"/>
                  <a:gd name="connsiteX5" fmla="*/ 42022 w 82549"/>
                  <a:gd name="connsiteY5" fmla="*/ 6908 h 82549"/>
                  <a:gd name="connsiteX6" fmla="*/ 42022 w 82549"/>
                  <a:gd name="connsiteY6" fmla="*/ 559 h 82549"/>
                  <a:gd name="connsiteX7" fmla="*/ 747 w 82549"/>
                  <a:gd name="connsiteY7" fmla="*/ 41834 h 82549"/>
                  <a:gd name="connsiteX8" fmla="*/ 42022 w 82549"/>
                  <a:gd name="connsiteY8" fmla="*/ 83108 h 82549"/>
                  <a:gd name="connsiteX9" fmla="*/ 83296 w 82549"/>
                  <a:gd name="connsiteY9" fmla="*/ 41834 h 82549"/>
                  <a:gd name="connsiteX10" fmla="*/ 83296 w 82549"/>
                  <a:gd name="connsiteY10" fmla="*/ 41834 h 82549"/>
                  <a:gd name="connsiteX11" fmla="*/ 42022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22" y="6908"/>
                    </a:moveTo>
                    <a:cubicBezTo>
                      <a:pt x="61310" y="6908"/>
                      <a:pt x="76947" y="22546"/>
                      <a:pt x="76947" y="41834"/>
                    </a:cubicBezTo>
                    <a:lnTo>
                      <a:pt x="76947" y="41834"/>
                    </a:lnTo>
                    <a:cubicBezTo>
                      <a:pt x="76947" y="61122"/>
                      <a:pt x="61310" y="76759"/>
                      <a:pt x="42022" y="76759"/>
                    </a:cubicBezTo>
                    <a:cubicBezTo>
                      <a:pt x="22734" y="76759"/>
                      <a:pt x="7096" y="61122"/>
                      <a:pt x="7096" y="41834"/>
                    </a:cubicBezTo>
                    <a:cubicBezTo>
                      <a:pt x="7096" y="22546"/>
                      <a:pt x="22734" y="6908"/>
                      <a:pt x="42022" y="6908"/>
                    </a:cubicBezTo>
                    <a:close/>
                    <a:moveTo>
                      <a:pt x="42022" y="559"/>
                    </a:moveTo>
                    <a:cubicBezTo>
                      <a:pt x="19226" y="559"/>
                      <a:pt x="747" y="19038"/>
                      <a:pt x="747" y="41834"/>
                    </a:cubicBezTo>
                    <a:cubicBezTo>
                      <a:pt x="747" y="64629"/>
                      <a:pt x="19226" y="83108"/>
                      <a:pt x="42022" y="83108"/>
                    </a:cubicBezTo>
                    <a:cubicBezTo>
                      <a:pt x="64817" y="83108"/>
                      <a:pt x="83296" y="64629"/>
                      <a:pt x="83296" y="41834"/>
                    </a:cubicBezTo>
                    <a:lnTo>
                      <a:pt x="83296" y="41834"/>
                    </a:lnTo>
                    <a:cubicBezTo>
                      <a:pt x="83296" y="19038"/>
                      <a:pt x="64817" y="559"/>
                      <a:pt x="42022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F649FC37-B8E5-8CC7-77FF-B5C0D664496F}"/>
                  </a:ext>
                </a:extLst>
              </p:cNvPr>
              <p:cNvSpPr/>
              <p:nvPr/>
            </p:nvSpPr>
            <p:spPr>
              <a:xfrm>
                <a:off x="9177496" y="5702300"/>
                <a:ext cx="82549" cy="82549"/>
              </a:xfrm>
              <a:custGeom>
                <a:avLst/>
                <a:gdLst>
                  <a:gd name="connsiteX0" fmla="*/ 42025 w 82549"/>
                  <a:gd name="connsiteY0" fmla="*/ 6908 h 82549"/>
                  <a:gd name="connsiteX1" fmla="*/ 76950 w 82549"/>
                  <a:gd name="connsiteY1" fmla="*/ 41834 h 82549"/>
                  <a:gd name="connsiteX2" fmla="*/ 76950 w 82549"/>
                  <a:gd name="connsiteY2" fmla="*/ 41834 h 82549"/>
                  <a:gd name="connsiteX3" fmla="*/ 42025 w 82549"/>
                  <a:gd name="connsiteY3" fmla="*/ 76759 h 82549"/>
                  <a:gd name="connsiteX4" fmla="*/ 7099 w 82549"/>
                  <a:gd name="connsiteY4" fmla="*/ 41834 h 82549"/>
                  <a:gd name="connsiteX5" fmla="*/ 42025 w 82549"/>
                  <a:gd name="connsiteY5" fmla="*/ 6908 h 82549"/>
                  <a:gd name="connsiteX6" fmla="*/ 42025 w 82549"/>
                  <a:gd name="connsiteY6" fmla="*/ 559 h 82549"/>
                  <a:gd name="connsiteX7" fmla="*/ 750 w 82549"/>
                  <a:gd name="connsiteY7" fmla="*/ 41834 h 82549"/>
                  <a:gd name="connsiteX8" fmla="*/ 42025 w 82549"/>
                  <a:gd name="connsiteY8" fmla="*/ 83108 h 82549"/>
                  <a:gd name="connsiteX9" fmla="*/ 83299 w 82549"/>
                  <a:gd name="connsiteY9" fmla="*/ 41834 h 82549"/>
                  <a:gd name="connsiteX10" fmla="*/ 83299 w 82549"/>
                  <a:gd name="connsiteY10" fmla="*/ 41834 h 82549"/>
                  <a:gd name="connsiteX11" fmla="*/ 42025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25" y="6908"/>
                    </a:moveTo>
                    <a:cubicBezTo>
                      <a:pt x="61313" y="6908"/>
                      <a:pt x="76950" y="22546"/>
                      <a:pt x="76950" y="41834"/>
                    </a:cubicBezTo>
                    <a:lnTo>
                      <a:pt x="76950" y="41834"/>
                    </a:lnTo>
                    <a:cubicBezTo>
                      <a:pt x="76950" y="61122"/>
                      <a:pt x="61313" y="76759"/>
                      <a:pt x="42025" y="76759"/>
                    </a:cubicBezTo>
                    <a:cubicBezTo>
                      <a:pt x="22736" y="76759"/>
                      <a:pt x="7099" y="61122"/>
                      <a:pt x="7099" y="41834"/>
                    </a:cubicBezTo>
                    <a:cubicBezTo>
                      <a:pt x="7099" y="22546"/>
                      <a:pt x="22736" y="6908"/>
                      <a:pt x="42025" y="6908"/>
                    </a:cubicBezTo>
                    <a:close/>
                    <a:moveTo>
                      <a:pt x="42025" y="559"/>
                    </a:moveTo>
                    <a:cubicBezTo>
                      <a:pt x="19229" y="559"/>
                      <a:pt x="750" y="19038"/>
                      <a:pt x="750" y="41834"/>
                    </a:cubicBezTo>
                    <a:cubicBezTo>
                      <a:pt x="750" y="64629"/>
                      <a:pt x="19229" y="83108"/>
                      <a:pt x="42025" y="83108"/>
                    </a:cubicBezTo>
                    <a:cubicBezTo>
                      <a:pt x="64820" y="83108"/>
                      <a:pt x="83299" y="64629"/>
                      <a:pt x="83299" y="41834"/>
                    </a:cubicBezTo>
                    <a:lnTo>
                      <a:pt x="83299" y="41834"/>
                    </a:lnTo>
                    <a:cubicBezTo>
                      <a:pt x="83299" y="19038"/>
                      <a:pt x="64820" y="559"/>
                      <a:pt x="42025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2E84BB0F-55FA-E7CB-A81F-8871D855978F}"/>
                  </a:ext>
                </a:extLst>
              </p:cNvPr>
              <p:cNvSpPr/>
              <p:nvPr/>
            </p:nvSpPr>
            <p:spPr>
              <a:xfrm>
                <a:off x="9204452" y="5702300"/>
                <a:ext cx="82549" cy="82549"/>
              </a:xfrm>
              <a:custGeom>
                <a:avLst/>
                <a:gdLst>
                  <a:gd name="connsiteX0" fmla="*/ 42027 w 82549"/>
                  <a:gd name="connsiteY0" fmla="*/ 6908 h 82549"/>
                  <a:gd name="connsiteX1" fmla="*/ 76953 w 82549"/>
                  <a:gd name="connsiteY1" fmla="*/ 41834 h 82549"/>
                  <a:gd name="connsiteX2" fmla="*/ 76953 w 82549"/>
                  <a:gd name="connsiteY2" fmla="*/ 41834 h 82549"/>
                  <a:gd name="connsiteX3" fmla="*/ 42027 w 82549"/>
                  <a:gd name="connsiteY3" fmla="*/ 76759 h 82549"/>
                  <a:gd name="connsiteX4" fmla="*/ 7102 w 82549"/>
                  <a:gd name="connsiteY4" fmla="*/ 41834 h 82549"/>
                  <a:gd name="connsiteX5" fmla="*/ 42027 w 82549"/>
                  <a:gd name="connsiteY5" fmla="*/ 6908 h 82549"/>
                  <a:gd name="connsiteX6" fmla="*/ 42027 w 82549"/>
                  <a:gd name="connsiteY6" fmla="*/ 559 h 82549"/>
                  <a:gd name="connsiteX7" fmla="*/ 753 w 82549"/>
                  <a:gd name="connsiteY7" fmla="*/ 41834 h 82549"/>
                  <a:gd name="connsiteX8" fmla="*/ 42027 w 82549"/>
                  <a:gd name="connsiteY8" fmla="*/ 83108 h 82549"/>
                  <a:gd name="connsiteX9" fmla="*/ 83302 w 82549"/>
                  <a:gd name="connsiteY9" fmla="*/ 41834 h 82549"/>
                  <a:gd name="connsiteX10" fmla="*/ 83302 w 82549"/>
                  <a:gd name="connsiteY10" fmla="*/ 41834 h 82549"/>
                  <a:gd name="connsiteX11" fmla="*/ 42027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27" y="6908"/>
                    </a:moveTo>
                    <a:cubicBezTo>
                      <a:pt x="61315" y="6908"/>
                      <a:pt x="76953" y="22546"/>
                      <a:pt x="76953" y="41834"/>
                    </a:cubicBezTo>
                    <a:lnTo>
                      <a:pt x="76953" y="41834"/>
                    </a:lnTo>
                    <a:cubicBezTo>
                      <a:pt x="76953" y="61122"/>
                      <a:pt x="61315" y="76759"/>
                      <a:pt x="42027" y="76759"/>
                    </a:cubicBezTo>
                    <a:cubicBezTo>
                      <a:pt x="22739" y="76759"/>
                      <a:pt x="7102" y="61122"/>
                      <a:pt x="7102" y="41834"/>
                    </a:cubicBezTo>
                    <a:cubicBezTo>
                      <a:pt x="7102" y="22546"/>
                      <a:pt x="22739" y="6908"/>
                      <a:pt x="42027" y="6908"/>
                    </a:cubicBezTo>
                    <a:close/>
                    <a:moveTo>
                      <a:pt x="42027" y="559"/>
                    </a:moveTo>
                    <a:cubicBezTo>
                      <a:pt x="19232" y="559"/>
                      <a:pt x="753" y="19038"/>
                      <a:pt x="753" y="41834"/>
                    </a:cubicBezTo>
                    <a:cubicBezTo>
                      <a:pt x="753" y="64629"/>
                      <a:pt x="19232" y="83108"/>
                      <a:pt x="42027" y="83108"/>
                    </a:cubicBezTo>
                    <a:cubicBezTo>
                      <a:pt x="64823" y="83108"/>
                      <a:pt x="83302" y="64629"/>
                      <a:pt x="83302" y="41834"/>
                    </a:cubicBezTo>
                    <a:lnTo>
                      <a:pt x="83302" y="41834"/>
                    </a:lnTo>
                    <a:cubicBezTo>
                      <a:pt x="83302" y="19038"/>
                      <a:pt x="64823" y="559"/>
                      <a:pt x="42027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65E10A69-BC0A-EA56-F464-245CEE0000C4}"/>
                  </a:ext>
                </a:extLst>
              </p:cNvPr>
              <p:cNvSpPr/>
              <p:nvPr/>
            </p:nvSpPr>
            <p:spPr>
              <a:xfrm>
                <a:off x="9231408" y="5702300"/>
                <a:ext cx="82549" cy="82549"/>
              </a:xfrm>
              <a:custGeom>
                <a:avLst/>
                <a:gdLst>
                  <a:gd name="connsiteX0" fmla="*/ 42030 w 82549"/>
                  <a:gd name="connsiteY0" fmla="*/ 6908 h 82549"/>
                  <a:gd name="connsiteX1" fmla="*/ 76956 w 82549"/>
                  <a:gd name="connsiteY1" fmla="*/ 41834 h 82549"/>
                  <a:gd name="connsiteX2" fmla="*/ 76956 w 82549"/>
                  <a:gd name="connsiteY2" fmla="*/ 41834 h 82549"/>
                  <a:gd name="connsiteX3" fmla="*/ 42030 w 82549"/>
                  <a:gd name="connsiteY3" fmla="*/ 76759 h 82549"/>
                  <a:gd name="connsiteX4" fmla="*/ 7105 w 82549"/>
                  <a:gd name="connsiteY4" fmla="*/ 41834 h 82549"/>
                  <a:gd name="connsiteX5" fmla="*/ 42030 w 82549"/>
                  <a:gd name="connsiteY5" fmla="*/ 6908 h 82549"/>
                  <a:gd name="connsiteX6" fmla="*/ 42030 w 82549"/>
                  <a:gd name="connsiteY6" fmla="*/ 559 h 82549"/>
                  <a:gd name="connsiteX7" fmla="*/ 756 w 82549"/>
                  <a:gd name="connsiteY7" fmla="*/ 41834 h 82549"/>
                  <a:gd name="connsiteX8" fmla="*/ 42030 w 82549"/>
                  <a:gd name="connsiteY8" fmla="*/ 83108 h 82549"/>
                  <a:gd name="connsiteX9" fmla="*/ 83305 w 82549"/>
                  <a:gd name="connsiteY9" fmla="*/ 41834 h 82549"/>
                  <a:gd name="connsiteX10" fmla="*/ 83305 w 82549"/>
                  <a:gd name="connsiteY10" fmla="*/ 41834 h 82549"/>
                  <a:gd name="connsiteX11" fmla="*/ 42030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30" y="6908"/>
                    </a:moveTo>
                    <a:cubicBezTo>
                      <a:pt x="61318" y="6908"/>
                      <a:pt x="76956" y="22546"/>
                      <a:pt x="76956" y="41834"/>
                    </a:cubicBezTo>
                    <a:lnTo>
                      <a:pt x="76956" y="41834"/>
                    </a:lnTo>
                    <a:cubicBezTo>
                      <a:pt x="76956" y="61122"/>
                      <a:pt x="61318" y="76759"/>
                      <a:pt x="42030" y="76759"/>
                    </a:cubicBezTo>
                    <a:cubicBezTo>
                      <a:pt x="22742" y="76759"/>
                      <a:pt x="7105" y="61122"/>
                      <a:pt x="7105" y="41834"/>
                    </a:cubicBezTo>
                    <a:cubicBezTo>
                      <a:pt x="7105" y="22546"/>
                      <a:pt x="22742" y="6908"/>
                      <a:pt x="42030" y="6908"/>
                    </a:cubicBezTo>
                    <a:close/>
                    <a:moveTo>
                      <a:pt x="42030" y="559"/>
                    </a:moveTo>
                    <a:cubicBezTo>
                      <a:pt x="19235" y="559"/>
                      <a:pt x="756" y="19038"/>
                      <a:pt x="756" y="41834"/>
                    </a:cubicBezTo>
                    <a:cubicBezTo>
                      <a:pt x="756" y="64629"/>
                      <a:pt x="19235" y="83108"/>
                      <a:pt x="42030" y="83108"/>
                    </a:cubicBezTo>
                    <a:cubicBezTo>
                      <a:pt x="64825" y="83108"/>
                      <a:pt x="83305" y="64629"/>
                      <a:pt x="83305" y="41834"/>
                    </a:cubicBezTo>
                    <a:lnTo>
                      <a:pt x="83305" y="41834"/>
                    </a:lnTo>
                    <a:cubicBezTo>
                      <a:pt x="83305" y="19038"/>
                      <a:pt x="64825" y="559"/>
                      <a:pt x="42030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890AFC2F-E5C2-77C0-AAE4-E8741E9CD5EE}"/>
                  </a:ext>
                </a:extLst>
              </p:cNvPr>
              <p:cNvSpPr/>
              <p:nvPr/>
            </p:nvSpPr>
            <p:spPr>
              <a:xfrm>
                <a:off x="9258363" y="5702300"/>
                <a:ext cx="82549" cy="82549"/>
              </a:xfrm>
              <a:custGeom>
                <a:avLst/>
                <a:gdLst>
                  <a:gd name="connsiteX0" fmla="*/ 42033 w 82549"/>
                  <a:gd name="connsiteY0" fmla="*/ 6908 h 82549"/>
                  <a:gd name="connsiteX1" fmla="*/ 76958 w 82549"/>
                  <a:gd name="connsiteY1" fmla="*/ 41834 h 82549"/>
                  <a:gd name="connsiteX2" fmla="*/ 76958 w 82549"/>
                  <a:gd name="connsiteY2" fmla="*/ 41834 h 82549"/>
                  <a:gd name="connsiteX3" fmla="*/ 42033 w 82549"/>
                  <a:gd name="connsiteY3" fmla="*/ 76759 h 82549"/>
                  <a:gd name="connsiteX4" fmla="*/ 7108 w 82549"/>
                  <a:gd name="connsiteY4" fmla="*/ 41834 h 82549"/>
                  <a:gd name="connsiteX5" fmla="*/ 42033 w 82549"/>
                  <a:gd name="connsiteY5" fmla="*/ 6908 h 82549"/>
                  <a:gd name="connsiteX6" fmla="*/ 42033 w 82549"/>
                  <a:gd name="connsiteY6" fmla="*/ 559 h 82549"/>
                  <a:gd name="connsiteX7" fmla="*/ 758 w 82549"/>
                  <a:gd name="connsiteY7" fmla="*/ 41834 h 82549"/>
                  <a:gd name="connsiteX8" fmla="*/ 42033 w 82549"/>
                  <a:gd name="connsiteY8" fmla="*/ 83108 h 82549"/>
                  <a:gd name="connsiteX9" fmla="*/ 83308 w 82549"/>
                  <a:gd name="connsiteY9" fmla="*/ 41834 h 82549"/>
                  <a:gd name="connsiteX10" fmla="*/ 83308 w 82549"/>
                  <a:gd name="connsiteY10" fmla="*/ 41834 h 82549"/>
                  <a:gd name="connsiteX11" fmla="*/ 42033 w 82549"/>
                  <a:gd name="connsiteY11" fmla="*/ 55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2033" y="6908"/>
                    </a:moveTo>
                    <a:cubicBezTo>
                      <a:pt x="61321" y="6908"/>
                      <a:pt x="76958" y="22546"/>
                      <a:pt x="76958" y="41834"/>
                    </a:cubicBezTo>
                    <a:lnTo>
                      <a:pt x="76958" y="41834"/>
                    </a:lnTo>
                    <a:cubicBezTo>
                      <a:pt x="76958" y="61122"/>
                      <a:pt x="61321" y="76759"/>
                      <a:pt x="42033" y="76759"/>
                    </a:cubicBezTo>
                    <a:cubicBezTo>
                      <a:pt x="22745" y="76759"/>
                      <a:pt x="7108" y="61122"/>
                      <a:pt x="7108" y="41834"/>
                    </a:cubicBezTo>
                    <a:cubicBezTo>
                      <a:pt x="7108" y="22546"/>
                      <a:pt x="22745" y="6908"/>
                      <a:pt x="42033" y="6908"/>
                    </a:cubicBezTo>
                    <a:close/>
                    <a:moveTo>
                      <a:pt x="42033" y="559"/>
                    </a:moveTo>
                    <a:cubicBezTo>
                      <a:pt x="19238" y="559"/>
                      <a:pt x="758" y="19038"/>
                      <a:pt x="758" y="41834"/>
                    </a:cubicBezTo>
                    <a:cubicBezTo>
                      <a:pt x="758" y="64629"/>
                      <a:pt x="19238" y="83108"/>
                      <a:pt x="42033" y="83108"/>
                    </a:cubicBezTo>
                    <a:cubicBezTo>
                      <a:pt x="64828" y="83108"/>
                      <a:pt x="83308" y="64629"/>
                      <a:pt x="83308" y="41834"/>
                    </a:cubicBezTo>
                    <a:lnTo>
                      <a:pt x="83308" y="41834"/>
                    </a:lnTo>
                    <a:cubicBezTo>
                      <a:pt x="83308" y="19038"/>
                      <a:pt x="64828" y="559"/>
                      <a:pt x="42033" y="55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9A8679DA-21BB-7B3F-47BC-A4E091C11CD6}"/>
                  </a:ext>
                </a:extLst>
              </p:cNvPr>
              <p:cNvSpPr/>
              <p:nvPr/>
            </p:nvSpPr>
            <p:spPr>
              <a:xfrm>
                <a:off x="7251001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E8AF0A25-0654-3D7B-3D81-4CB7E685F7B5}"/>
                  </a:ext>
                </a:extLst>
              </p:cNvPr>
              <p:cNvSpPr/>
              <p:nvPr/>
            </p:nvSpPr>
            <p:spPr>
              <a:xfrm>
                <a:off x="7277957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1F00991A-974B-5A96-F884-4FC57E7724AB}"/>
                  </a:ext>
                </a:extLst>
              </p:cNvPr>
              <p:cNvSpPr/>
              <p:nvPr/>
            </p:nvSpPr>
            <p:spPr>
              <a:xfrm>
                <a:off x="7304913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DA78453-6E3E-44A0-729A-BECA3B1FE13D}"/>
                  </a:ext>
                </a:extLst>
              </p:cNvPr>
              <p:cNvSpPr/>
              <p:nvPr/>
            </p:nvSpPr>
            <p:spPr>
              <a:xfrm>
                <a:off x="7331868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07F7A668-222E-BDE3-FA9D-CEE412C37AFB}"/>
                  </a:ext>
                </a:extLst>
              </p:cNvPr>
              <p:cNvSpPr/>
              <p:nvPr/>
            </p:nvSpPr>
            <p:spPr>
              <a:xfrm>
                <a:off x="7358824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62CAE0AA-B931-EA64-945E-F99D5E7FBE76}"/>
                  </a:ext>
                </a:extLst>
              </p:cNvPr>
              <p:cNvSpPr/>
              <p:nvPr/>
            </p:nvSpPr>
            <p:spPr>
              <a:xfrm>
                <a:off x="7385780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8B065BAD-A880-F659-22B9-0EE3775F6ABD}"/>
                  </a:ext>
                </a:extLst>
              </p:cNvPr>
              <p:cNvSpPr/>
              <p:nvPr/>
            </p:nvSpPr>
            <p:spPr>
              <a:xfrm>
                <a:off x="7412736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AA6E8126-CD71-5102-3D65-F9A0EDE03B2A}"/>
                  </a:ext>
                </a:extLst>
              </p:cNvPr>
              <p:cNvSpPr/>
              <p:nvPr/>
            </p:nvSpPr>
            <p:spPr>
              <a:xfrm>
                <a:off x="7439691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8B9125BD-F517-2F62-B864-F1DE476F5B4F}"/>
                  </a:ext>
                </a:extLst>
              </p:cNvPr>
              <p:cNvSpPr/>
              <p:nvPr/>
            </p:nvSpPr>
            <p:spPr>
              <a:xfrm>
                <a:off x="7466647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F1219F5B-E9A8-2C38-B632-133DE2F3B557}"/>
                  </a:ext>
                </a:extLst>
              </p:cNvPr>
              <p:cNvSpPr/>
              <p:nvPr/>
            </p:nvSpPr>
            <p:spPr>
              <a:xfrm>
                <a:off x="7493603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FCD2BE66-7683-106D-BF32-777D7B4C7D6E}"/>
                  </a:ext>
                </a:extLst>
              </p:cNvPr>
              <p:cNvSpPr/>
              <p:nvPr/>
            </p:nvSpPr>
            <p:spPr>
              <a:xfrm>
                <a:off x="7628382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CB9556C3-21E2-92E7-5A87-FE60712786AC}"/>
                  </a:ext>
                </a:extLst>
              </p:cNvPr>
              <p:cNvSpPr/>
              <p:nvPr/>
            </p:nvSpPr>
            <p:spPr>
              <a:xfrm>
                <a:off x="7655337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E55D02F-7005-A414-BD1E-3864AB8A6C69}"/>
                  </a:ext>
                </a:extLst>
              </p:cNvPr>
              <p:cNvSpPr/>
              <p:nvPr/>
            </p:nvSpPr>
            <p:spPr>
              <a:xfrm>
                <a:off x="7682293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A989075C-5D29-E8D0-EFDC-25623D437309}"/>
                  </a:ext>
                </a:extLst>
              </p:cNvPr>
              <p:cNvSpPr/>
              <p:nvPr/>
            </p:nvSpPr>
            <p:spPr>
              <a:xfrm>
                <a:off x="7709249" y="4943475"/>
                <a:ext cx="9525" cy="800100"/>
              </a:xfrm>
              <a:custGeom>
                <a:avLst/>
                <a:gdLst>
                  <a:gd name="connsiteX0" fmla="*/ 0 w 9525"/>
                  <a:gd name="connsiteY0" fmla="*/ 800100 h 800100"/>
                  <a:gd name="connsiteX1" fmla="*/ 0 w 9525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00100">
                    <a:moveTo>
                      <a:pt x="0" y="800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0BA70618-F9A6-A416-B240-AA5CF0E49CED}"/>
                  </a:ext>
                </a:extLst>
              </p:cNvPr>
              <p:cNvSpPr/>
              <p:nvPr/>
            </p:nvSpPr>
            <p:spPr>
              <a:xfrm>
                <a:off x="7736205" y="4714875"/>
                <a:ext cx="9525" cy="1028700"/>
              </a:xfrm>
              <a:custGeom>
                <a:avLst/>
                <a:gdLst>
                  <a:gd name="connsiteX0" fmla="*/ 0 w 9525"/>
                  <a:gd name="connsiteY0" fmla="*/ 1028700 h 1028700"/>
                  <a:gd name="connsiteX1" fmla="*/ 0 w 9525"/>
                  <a:gd name="connsiteY1" fmla="*/ 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28700">
                    <a:moveTo>
                      <a:pt x="0" y="10287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C8B36C10-2E4F-2C77-921D-A89378045C96}"/>
                  </a:ext>
                </a:extLst>
              </p:cNvPr>
              <p:cNvSpPr/>
              <p:nvPr/>
            </p:nvSpPr>
            <p:spPr>
              <a:xfrm>
                <a:off x="7763160" y="4486275"/>
                <a:ext cx="9525" cy="1257300"/>
              </a:xfrm>
              <a:custGeom>
                <a:avLst/>
                <a:gdLst>
                  <a:gd name="connsiteX0" fmla="*/ 0 w 9525"/>
                  <a:gd name="connsiteY0" fmla="*/ 1257300 h 1257300"/>
                  <a:gd name="connsiteX1" fmla="*/ 0 w 9525"/>
                  <a:gd name="connsiteY1" fmla="*/ 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57300">
                    <a:moveTo>
                      <a:pt x="0" y="1257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FA66B8D-B946-E083-B89D-FB8D008AFE2D}"/>
                  </a:ext>
                </a:extLst>
              </p:cNvPr>
              <p:cNvSpPr/>
              <p:nvPr/>
            </p:nvSpPr>
            <p:spPr>
              <a:xfrm>
                <a:off x="7790116" y="4714875"/>
                <a:ext cx="9525" cy="1028700"/>
              </a:xfrm>
              <a:custGeom>
                <a:avLst/>
                <a:gdLst>
                  <a:gd name="connsiteX0" fmla="*/ 0 w 9525"/>
                  <a:gd name="connsiteY0" fmla="*/ 1028700 h 1028700"/>
                  <a:gd name="connsiteX1" fmla="*/ 0 w 9525"/>
                  <a:gd name="connsiteY1" fmla="*/ 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28700">
                    <a:moveTo>
                      <a:pt x="0" y="10287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89C0014-74B0-7933-C805-DAC98C820424}"/>
                  </a:ext>
                </a:extLst>
              </p:cNvPr>
              <p:cNvSpPr/>
              <p:nvPr/>
            </p:nvSpPr>
            <p:spPr>
              <a:xfrm>
                <a:off x="7817072" y="4943475"/>
                <a:ext cx="9525" cy="800100"/>
              </a:xfrm>
              <a:custGeom>
                <a:avLst/>
                <a:gdLst>
                  <a:gd name="connsiteX0" fmla="*/ 0 w 9525"/>
                  <a:gd name="connsiteY0" fmla="*/ 800100 h 800100"/>
                  <a:gd name="connsiteX1" fmla="*/ 0 w 9525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00100">
                    <a:moveTo>
                      <a:pt x="0" y="800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021CA3EE-29F9-863F-BFE5-B9EA0B024AE0}"/>
                  </a:ext>
                </a:extLst>
              </p:cNvPr>
              <p:cNvSpPr/>
              <p:nvPr/>
            </p:nvSpPr>
            <p:spPr>
              <a:xfrm>
                <a:off x="7844028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0BFF7D30-C376-92F6-815A-5A7116561CEB}"/>
                  </a:ext>
                </a:extLst>
              </p:cNvPr>
              <p:cNvSpPr/>
              <p:nvPr/>
            </p:nvSpPr>
            <p:spPr>
              <a:xfrm>
                <a:off x="7870983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36A84916-015B-AB55-B763-8E1920C93615}"/>
                  </a:ext>
                </a:extLst>
              </p:cNvPr>
              <p:cNvSpPr/>
              <p:nvPr/>
            </p:nvSpPr>
            <p:spPr>
              <a:xfrm>
                <a:off x="7897939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85EF1A96-0D11-CE26-3A87-5F51DDE34AAF}"/>
                  </a:ext>
                </a:extLst>
              </p:cNvPr>
              <p:cNvSpPr/>
              <p:nvPr/>
            </p:nvSpPr>
            <p:spPr>
              <a:xfrm>
                <a:off x="8032718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2C1E670B-5D1B-67A5-A155-E48EF49C8A5A}"/>
                  </a:ext>
                </a:extLst>
              </p:cNvPr>
              <p:cNvSpPr/>
              <p:nvPr/>
            </p:nvSpPr>
            <p:spPr>
              <a:xfrm>
                <a:off x="8059674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9DB77A2A-205B-29B7-5E6B-BAD81DC63EE2}"/>
                  </a:ext>
                </a:extLst>
              </p:cNvPr>
              <p:cNvSpPr/>
              <p:nvPr/>
            </p:nvSpPr>
            <p:spPr>
              <a:xfrm>
                <a:off x="8086629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E615317A-695D-9CA6-E1D0-39DD319F5D25}"/>
                  </a:ext>
                </a:extLst>
              </p:cNvPr>
              <p:cNvSpPr/>
              <p:nvPr/>
            </p:nvSpPr>
            <p:spPr>
              <a:xfrm>
                <a:off x="8113585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33387103-F7D4-F915-245E-CA2371C5EF21}"/>
                  </a:ext>
                </a:extLst>
              </p:cNvPr>
              <p:cNvSpPr/>
              <p:nvPr/>
            </p:nvSpPr>
            <p:spPr>
              <a:xfrm>
                <a:off x="8140541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3C1CF202-A03F-FED7-1E36-8682C7A9BF93}"/>
                  </a:ext>
                </a:extLst>
              </p:cNvPr>
              <p:cNvSpPr/>
              <p:nvPr/>
            </p:nvSpPr>
            <p:spPr>
              <a:xfrm>
                <a:off x="8167497" y="5172075"/>
                <a:ext cx="9525" cy="571500"/>
              </a:xfrm>
              <a:custGeom>
                <a:avLst/>
                <a:gdLst>
                  <a:gd name="connsiteX0" fmla="*/ 0 w 9525"/>
                  <a:gd name="connsiteY0" fmla="*/ 571500 h 571500"/>
                  <a:gd name="connsiteX1" fmla="*/ 0 w 952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">
                    <a:moveTo>
                      <a:pt x="0" y="5715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C90F76D3-B11D-7E7F-6D7B-3A34BE562206}"/>
                  </a:ext>
                </a:extLst>
              </p:cNvPr>
              <p:cNvSpPr/>
              <p:nvPr/>
            </p:nvSpPr>
            <p:spPr>
              <a:xfrm>
                <a:off x="8194452" y="5286375"/>
                <a:ext cx="9525" cy="457200"/>
              </a:xfrm>
              <a:custGeom>
                <a:avLst/>
                <a:gdLst>
                  <a:gd name="connsiteX0" fmla="*/ 0 w 9525"/>
                  <a:gd name="connsiteY0" fmla="*/ 457200 h 457200"/>
                  <a:gd name="connsiteX1" fmla="*/ 0 w 9525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57200">
                    <a:moveTo>
                      <a:pt x="0" y="4572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29C93C45-5935-8D54-4606-EE8950ECFAA8}"/>
                  </a:ext>
                </a:extLst>
              </p:cNvPr>
              <p:cNvSpPr/>
              <p:nvPr/>
            </p:nvSpPr>
            <p:spPr>
              <a:xfrm>
                <a:off x="8221408" y="5400675"/>
                <a:ext cx="9525" cy="342900"/>
              </a:xfrm>
              <a:custGeom>
                <a:avLst/>
                <a:gdLst>
                  <a:gd name="connsiteX0" fmla="*/ 0 w 9525"/>
                  <a:gd name="connsiteY0" fmla="*/ 342900 h 342900"/>
                  <a:gd name="connsiteX1" fmla="*/ 0 w 9525"/>
                  <a:gd name="connsiteY1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">
                    <a:moveTo>
                      <a:pt x="0" y="3429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A41952BB-6428-E3B2-A02A-6AE0D8ACF0EA}"/>
                  </a:ext>
                </a:extLst>
              </p:cNvPr>
              <p:cNvSpPr/>
              <p:nvPr/>
            </p:nvSpPr>
            <p:spPr>
              <a:xfrm>
                <a:off x="8248364" y="5514975"/>
                <a:ext cx="9525" cy="228600"/>
              </a:xfrm>
              <a:custGeom>
                <a:avLst/>
                <a:gdLst>
                  <a:gd name="connsiteX0" fmla="*/ 0 w 9525"/>
                  <a:gd name="connsiteY0" fmla="*/ 228600 h 228600"/>
                  <a:gd name="connsiteX1" fmla="*/ 0 w 9525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8600">
                    <a:moveTo>
                      <a:pt x="0" y="2286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DA23C6EE-505C-D170-B3D6-8684156516BF}"/>
                  </a:ext>
                </a:extLst>
              </p:cNvPr>
              <p:cNvSpPr/>
              <p:nvPr/>
            </p:nvSpPr>
            <p:spPr>
              <a:xfrm>
                <a:off x="8275320" y="5629275"/>
                <a:ext cx="9525" cy="114300"/>
              </a:xfrm>
              <a:custGeom>
                <a:avLst/>
                <a:gdLst>
                  <a:gd name="connsiteX0" fmla="*/ 0 w 9525"/>
                  <a:gd name="connsiteY0" fmla="*/ 114300 h 114300"/>
                  <a:gd name="connsiteX1" fmla="*/ 0 w 9525"/>
                  <a:gd name="connsiteY1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1143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5D85AE11-2F28-3D9F-9759-2AED73D39419}"/>
                  </a:ext>
                </a:extLst>
              </p:cNvPr>
              <p:cNvSpPr/>
              <p:nvPr/>
            </p:nvSpPr>
            <p:spPr>
              <a:xfrm>
                <a:off x="6657975" y="5743575"/>
                <a:ext cx="2695575" cy="9525"/>
              </a:xfrm>
              <a:custGeom>
                <a:avLst/>
                <a:gdLst>
                  <a:gd name="connsiteX0" fmla="*/ 0 w 2695575"/>
                  <a:gd name="connsiteY0" fmla="*/ 0 h 9525"/>
                  <a:gd name="connsiteX1" fmla="*/ 2695575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0" y="0"/>
                    </a:moveTo>
                    <a:lnTo>
                      <a:pt x="26955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508F5429-2C96-FA45-E94F-3E9A23A73C9F}"/>
                  </a:ext>
                </a:extLst>
              </p:cNvPr>
              <p:cNvSpPr/>
              <p:nvPr/>
            </p:nvSpPr>
            <p:spPr>
              <a:xfrm>
                <a:off x="6657975" y="4486275"/>
                <a:ext cx="2695575" cy="9525"/>
              </a:xfrm>
              <a:custGeom>
                <a:avLst/>
                <a:gdLst>
                  <a:gd name="connsiteX0" fmla="*/ 0 w 2695575"/>
                  <a:gd name="connsiteY0" fmla="*/ 0 h 9525"/>
                  <a:gd name="connsiteX1" fmla="*/ 2695575 w 2695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5575" h="9525">
                    <a:moveTo>
                      <a:pt x="0" y="0"/>
                    </a:moveTo>
                    <a:lnTo>
                      <a:pt x="26955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0586D52F-7034-A858-71A7-74BCB2433552}"/>
                  </a:ext>
                </a:extLst>
              </p:cNvPr>
              <p:cNvSpPr/>
              <p:nvPr/>
            </p:nvSpPr>
            <p:spPr>
              <a:xfrm>
                <a:off x="6657975" y="5716619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D8E628B7-DCBE-287E-7CAE-F1AB689578D0}"/>
                  </a:ext>
                </a:extLst>
              </p:cNvPr>
              <p:cNvSpPr/>
              <p:nvPr/>
            </p:nvSpPr>
            <p:spPr>
              <a:xfrm>
                <a:off x="8005762" y="5716619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2F13A174-0FC9-399B-A802-8705571CDE15}"/>
                  </a:ext>
                </a:extLst>
              </p:cNvPr>
              <p:cNvSpPr/>
              <p:nvPr/>
            </p:nvSpPr>
            <p:spPr>
              <a:xfrm>
                <a:off x="9353550" y="5716619"/>
                <a:ext cx="9525" cy="26955"/>
              </a:xfrm>
              <a:custGeom>
                <a:avLst/>
                <a:gdLst>
                  <a:gd name="connsiteX0" fmla="*/ 0 w 9525"/>
                  <a:gd name="connsiteY0" fmla="*/ 26956 h 26955"/>
                  <a:gd name="connsiteX1" fmla="*/ 0 w 9525"/>
                  <a:gd name="connsiteY1" fmla="*/ 0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26956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95CBE9F-465D-7BE8-0F86-6993AE1073E3}"/>
                  </a:ext>
                </a:extLst>
              </p:cNvPr>
              <p:cNvSpPr/>
              <p:nvPr/>
            </p:nvSpPr>
            <p:spPr>
              <a:xfrm>
                <a:off x="6657975" y="448627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E73F5CD6-9902-6735-E4D1-D1B01CEE255B}"/>
                  </a:ext>
                </a:extLst>
              </p:cNvPr>
              <p:cNvSpPr/>
              <p:nvPr/>
            </p:nvSpPr>
            <p:spPr>
              <a:xfrm>
                <a:off x="8005762" y="448627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D1969C78-B510-15B1-3D98-1A52D0AA3A18}"/>
                  </a:ext>
                </a:extLst>
              </p:cNvPr>
              <p:cNvSpPr/>
              <p:nvPr/>
            </p:nvSpPr>
            <p:spPr>
              <a:xfrm>
                <a:off x="9353550" y="4486275"/>
                <a:ext cx="9525" cy="26955"/>
              </a:xfrm>
              <a:custGeom>
                <a:avLst/>
                <a:gdLst>
                  <a:gd name="connsiteX0" fmla="*/ 0 w 9525"/>
                  <a:gd name="connsiteY0" fmla="*/ 0 h 26955"/>
                  <a:gd name="connsiteX1" fmla="*/ 0 w 9525"/>
                  <a:gd name="connsiteY1" fmla="*/ 26956 h 2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955">
                    <a:moveTo>
                      <a:pt x="0" y="0"/>
                    </a:moveTo>
                    <a:lnTo>
                      <a:pt x="0" y="26956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945C7B20-D836-58A3-FC46-96CA4B5A48C6}"/>
                </a:ext>
              </a:extLst>
            </p:cNvPr>
            <p:cNvSpPr txBox="1"/>
            <p:nvPr/>
          </p:nvSpPr>
          <p:spPr>
            <a:xfrm>
              <a:off x="6480810" y="5752461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537DF615-27B3-EB46-23A3-C75615B39847}"/>
                </a:ext>
              </a:extLst>
            </p:cNvPr>
            <p:cNvSpPr txBox="1"/>
            <p:nvPr/>
          </p:nvSpPr>
          <p:spPr>
            <a:xfrm>
              <a:off x="7880985" y="57524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ABABA162-DCD8-9EDC-EC54-4C3601829664}"/>
                </a:ext>
              </a:extLst>
            </p:cNvPr>
            <p:cNvSpPr txBox="1"/>
            <p:nvPr/>
          </p:nvSpPr>
          <p:spPr>
            <a:xfrm>
              <a:off x="9195435" y="5752461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44EF2823-5163-B652-52E8-0A4CE01D97AE}"/>
                </a:ext>
              </a:extLst>
            </p:cNvPr>
            <p:cNvSpPr txBox="1"/>
            <p:nvPr/>
          </p:nvSpPr>
          <p:spPr>
            <a:xfrm>
              <a:off x="7785735" y="5911215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222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2023-08-22T14:43:24Z</dcterms:modified>
</cp:coreProperties>
</file>