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cking_diagram" id="{1DEDF661-914E-48E3-9A8D-8BB85409C3A9}">
          <p14:sldIdLst>
            <p14:sldId id="256"/>
          </p14:sldIdLst>
        </p14:section>
        <p14:section name="correlator" id="{0836700A-C48D-4FB8-8B22-4DC8078990AA}">
          <p14:sldIdLst>
            <p14:sldId id="257"/>
          </p14:sldIdLst>
        </p14:section>
        <p14:section name="Untitled Section" id="{6E6AE61A-F45D-4AA3-96B4-8C88B125434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E6EA4-E54B-4863-A9F1-2BD1C64C7B54}" v="4" dt="2023-08-08T19:09:24.141"/>
    <p1510:client id="{1A970390-34B1-4875-A282-541D41E777C2}" v="1" dt="2023-08-09T14:19:09.622"/>
    <p1510:client id="{454D0FB5-7D94-46ED-A2B4-4CA6DD84145B}" v="19" dt="2023-08-08T19:51:19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3067" autoAdjust="0"/>
  </p:normalViewPr>
  <p:slideViewPr>
    <p:cSldViewPr snapToGrid="0">
      <p:cViewPr varScale="1">
        <p:scale>
          <a:sx n="106" d="100"/>
          <a:sy n="106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8.png"/><Relationship Id="rId3" Type="http://schemas.openxmlformats.org/officeDocument/2006/relationships/image" Target="../media/image20.png"/><Relationship Id="rId21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12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C8D8C38-14D7-528A-9869-D0A4E01593BF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stCxn id="13" idx="3"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408477" y="2065006"/>
                    <a:ext cx="2302447" cy="15877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8477" y="2065006"/>
                    <a:ext cx="2302447" cy="15877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599824-E266-F033-479F-370E137311F4}"/>
              </a:ext>
            </a:extLst>
          </p:cNvPr>
          <p:cNvGrpSpPr/>
          <p:nvPr/>
        </p:nvGrpSpPr>
        <p:grpSpPr>
          <a:xfrm>
            <a:off x="424133" y="507812"/>
            <a:ext cx="11258692" cy="5866795"/>
            <a:chOff x="415255" y="933956"/>
            <a:chExt cx="11258692" cy="58667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25925" y="2574346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15255" y="2893323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41413" y="3427083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413" y="3427083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86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71483" y="3212300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25925" y="4499384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51387" y="4818361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87" y="2893324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71483" y="4104949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391641" y="3758765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641" y="3758765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399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04689" y="4329765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81429" y="2574346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17041" y="2893323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26987" y="3212300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197572" y="4506334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17041" y="4818361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43130" y="4104949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  <a:endCxn id="37" idx="1"/>
            </p:cNvCxnSpPr>
            <p:nvPr/>
          </p:nvCxnSpPr>
          <p:spPr>
            <a:xfrm flipV="1">
              <a:off x="4872545" y="2877131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18274" y="3690047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74" y="3690047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22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0187" y="2527880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2901260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38869" y="176922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  <a:endCxn id="46" idx="1"/>
            </p:cNvCxnSpPr>
            <p:nvPr/>
          </p:nvCxnSpPr>
          <p:spPr>
            <a:xfrm flipV="1">
              <a:off x="6129985" y="2079059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0187" y="1729808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2079059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08220" y="943456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  <a:endCxn id="55" idx="1"/>
            </p:cNvCxnSpPr>
            <p:nvPr/>
          </p:nvCxnSpPr>
          <p:spPr>
            <a:xfrm>
              <a:off x="7599336" y="1262433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0186" y="93395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28839" y="1260148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35481" y="3493683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481" y="3493683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04832" y="3474724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832" y="3474724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84427" y="2407181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53778" y="1581410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860" y="1235468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43860" y="2079058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26862" y="1235468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08220" y="6131730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stCxn id="65" idx="6"/>
              <a:endCxn id="71" idx="1"/>
            </p:cNvCxnSpPr>
            <p:nvPr/>
          </p:nvCxnSpPr>
          <p:spPr>
            <a:xfrm>
              <a:off x="7599336" y="6450707"/>
              <a:ext cx="1142063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741399" y="6102250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6475630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51513" y="5343597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stCxn id="74" idx="6"/>
              <a:endCxn id="80" idx="1"/>
            </p:cNvCxnSpPr>
            <p:nvPr/>
          </p:nvCxnSpPr>
          <p:spPr>
            <a:xfrm flipV="1">
              <a:off x="6142629" y="5653429"/>
              <a:ext cx="2598770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741399" y="5304178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5653429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741398" y="450832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51" y="4834518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3860" y="4809118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43860" y="5662574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88688" y="4825311"/>
              <a:ext cx="3852710" cy="32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43860" y="6424241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11801" y="2603128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1" y="2603128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11800" y="1832849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0" y="1832849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11801" y="957537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1801" y="957537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84944" y="6242999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4" y="6242999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84943" y="5472720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3" y="5472720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84944" y="4597408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944" y="4597408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84427" y="4208366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53778" y="4189407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2023-08-09T15:49:24Z</dcterms:modified>
</cp:coreProperties>
</file>