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acking_digram" id="{1DEDF661-914E-48E3-9A8D-8BB85409C3A9}">
          <p14:sldIdLst>
            <p14:sldId id="256"/>
            <p14:sldId id="257"/>
          </p14:sldIdLst>
        </p14:section>
        <p14:section name="Untitled Section" id="{0836700A-C48D-4FB8-8B22-4DC8078990A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E6EA4-E54B-4863-A9F1-2BD1C64C7B54}" v="4" dt="2023-08-08T19:09:24.141"/>
    <p1510:client id="{454D0FB5-7D94-46ED-A2B4-4CA6DD84145B}" v="19" dt="2023-08-08T19:51:19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067" autoAdjust="0"/>
  </p:normalViewPr>
  <p:slideViewPr>
    <p:cSldViewPr snapToGrid="0">
      <p:cViewPr>
        <p:scale>
          <a:sx n="75" d="100"/>
          <a:sy n="75" d="100"/>
        </p:scale>
        <p:origin x="206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wen Hu" userId="81e4f212d1a9d49e" providerId="LiveId" clId="{454D0FB5-7D94-46ED-A2B4-4CA6DD84145B}"/>
    <pc:docChg chg="undo custSel addSld modSld sldOrd addSection delSection modSection">
      <pc:chgData name="Yaowen Hu" userId="81e4f212d1a9d49e" providerId="LiveId" clId="{454D0FB5-7D94-46ED-A2B4-4CA6DD84145B}" dt="2023-08-08T19:51:19.439" v="208" actId="164"/>
      <pc:docMkLst>
        <pc:docMk/>
      </pc:docMkLst>
      <pc:sldChg chg="addSp delSp modSp mod ord">
        <pc:chgData name="Yaowen Hu" userId="81e4f212d1a9d49e" providerId="LiveId" clId="{454D0FB5-7D94-46ED-A2B4-4CA6DD84145B}" dt="2023-08-08T19:51:19.439" v="208" actId="164"/>
        <pc:sldMkLst>
          <pc:docMk/>
          <pc:sldMk cId="960251637" sldId="256"/>
        </pc:sldMkLst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" creationId="{E30594B3-955A-208E-DEC7-22E4561326F7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0" creationId="{E70359C6-F408-18D6-DEEE-CC69E8D75387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4" creationId="{6D0E0F8E-E003-9FC3-4E6B-40AB09E4E595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9" creationId="{394E3EDF-1053-6AF7-0B22-205A4FDD131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8" creationId="{C73D0654-DCB6-CB6F-EE23-4FC5370A8F2F}"/>
          </ac:spMkLst>
        </pc:spChg>
        <pc:spChg chg="mod">
          <ac:chgData name="Yaowen Hu" userId="81e4f212d1a9d49e" providerId="LiveId" clId="{454D0FB5-7D94-46ED-A2B4-4CA6DD84145B}" dt="2023-08-08T19:49:10.540" v="182"/>
          <ac:spMkLst>
            <pc:docMk/>
            <pc:sldMk cId="960251637" sldId="256"/>
            <ac:spMk id="32" creationId="{AFBF63FA-947F-3A1E-5A5B-3B22B2A61624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5" creationId="{635C61B7-4A32-2BF1-AE67-4AC98572DC31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7" creationId="{26C57FAB-638B-9024-EDE6-11B0657940C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4" creationId="{335075A2-B3D2-A089-4043-AECCC852353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0" creationId="{7F9A42DF-30EF-A78C-8CDD-3408B88A0AB2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1" creationId="{D0F7DFDC-ECBB-D8EB-05E3-7B9EB4E4728A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2" creationId="{D3055E7A-3DC3-AC83-818F-E833948BE31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3" creationId="{5DC8DE47-DAA6-F311-DBC0-0A3D2DD5F50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4" creationId="{21DB9712-4B7A-7C00-EA0B-A6CBB4295B2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454D0FB5-7D94-46ED-A2B4-4CA6DD84145B}" dt="2023-08-08T19:28:10.925" v="80" actId="478"/>
          <ac:spMkLst>
            <pc:docMk/>
            <pc:sldMk cId="960251637" sldId="256"/>
            <ac:spMk id="98" creationId="{0F6A4961-1C4C-477F-1631-CD14CEA8BC55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99" creationId="{FA27E179-7B96-8975-F456-0847ECC62FC6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00" creationId="{C7747305-960D-93D5-B476-A232B82C9806}"/>
          </ac:spMkLst>
        </pc:spChg>
        <pc:grpChg chg="del mod">
          <ac:chgData name="Yaowen Hu" userId="81e4f212d1a9d49e" providerId="LiveId" clId="{454D0FB5-7D94-46ED-A2B4-4CA6DD84145B}" dt="2023-08-08T19:26:45.508" v="66" actId="165"/>
          <ac:grpSpMkLst>
            <pc:docMk/>
            <pc:sldMk cId="960251637" sldId="256"/>
            <ac:grpSpMk id="2" creationId="{93599824-E266-F033-479F-370E137311F4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5" creationId="{FDFFA4D2-5F90-53C6-2C9E-BBE064B851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12" creationId="{4F6ADB29-828C-2B38-8718-C0587DD2717E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1" creationId="{D3E65CDE-7822-7E22-46AE-9CD7AC76052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1" creationId="{585B045F-5163-E18B-83A3-DD65800588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35" creationId="{384FC4B3-D2A8-B3D8-FC69-4DF92EED23F4}"/>
          </ac:grpSpMkLst>
        </pc:grpChg>
        <pc:grpChg chg="mod topLvl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9" creationId="{65688989-4CF1-3ECF-B353-3BFF031BF71A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4" creationId="{A462E811-1B51-F052-DE32-CA9A62122A19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8" creationId="{19D42ACA-75EE-AEBC-D2D8-B733B83A410C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53" creationId="{96C57046-E6D4-741E-E046-BBC38D41A938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9" creationId="{9D32B4FB-009C-1547-6446-DB819E5198B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73" creationId="{6C8D8C38-14D7-528A-9869-D0A4E01593BF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8" creationId="{F2EB71E0-3C41-C05A-7C2D-426F79BBB727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82" creationId="{F7E654FF-DF7F-DF40-9DDF-C3728BB2C62B}"/>
          </ac:grpSpMkLst>
        </pc:grp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" creationId="{8BC20927-DC9E-18E0-F026-377941340B22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" creationId="{80C1D65E-A124-4680-54E7-76259E4C97F9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9" creationId="{5582EE2B-E1AE-1D53-BD88-631ED54858D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" creationId="{AD192310-6822-CC6A-23B5-1902AE46E91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5" creationId="{C4E6E589-B241-3019-FA4F-B79BE764861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17" creationId="{7B96DE2E-59A7-0604-E8F6-06EDB361BA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7" creationId="{E173A4BE-627A-A12B-E79C-738D8C7A11C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3" creationId="{259165A7-E7A7-16D7-7867-98AF85EC222A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4" creationId="{73CE4DB6-2F5F-8563-0E74-97379C057A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5" creationId="{FC0DD894-B74E-04C2-F734-653BA387206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6" creationId="{25762499-973C-E20C-76CD-4DCF8F56045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0" creationId="{CA24C50B-26BF-834B-43BD-BA3199529108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1" creationId="{F8637F57-D56F-92B4-D9DC-5EE791B9A25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2" creationId="{B6F15AD6-93A1-DE31-4129-C0E522D9B16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3" creationId="{8486234B-BAD4-CC39-96A2-44EB8B256CD9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4" creationId="{1FC1B476-2938-EECE-8109-C1E30831CEC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35" creationId="{8BE630A1-064F-48F3-F17C-B1FA17DDB056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2" creationId="{549D804B-D79C-8714-B70D-E9C642F1684D}"/>
          </ac:cxnSpMkLst>
        </pc:cxnChg>
        <pc:cxnChg chg="del mod topLvl">
          <ac:chgData name="Yaowen Hu" userId="81e4f212d1a9d49e" providerId="LiveId" clId="{454D0FB5-7D94-46ED-A2B4-4CA6DD84145B}" dt="2023-08-08T19:47:30.178" v="163" actId="478"/>
          <ac:cxnSpMkLst>
            <pc:docMk/>
            <pc:sldMk cId="960251637" sldId="256"/>
            <ac:cxnSpMk id="43" creationId="{9073018A-BA54-5B48-7765-66C26BD55289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1" creationId="{A786A4A5-09C2-D3D3-1086-FDA58AB63CDB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2" creationId="{89896AAE-CE58-9149-F72E-3099FE4CFBE1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59" creationId="{1F157323-92E2-47CE-EC73-F4B7FC3111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59" creationId="{3B612D1F-D01B-C943-DDD5-09E1AF3A6933}"/>
          </ac:cxnSpMkLst>
        </pc:cxnChg>
        <pc:cxnChg chg="del mod topLvl">
          <ac:chgData name="Yaowen Hu" userId="81e4f212d1a9d49e" providerId="LiveId" clId="{454D0FB5-7D94-46ED-A2B4-4CA6DD84145B}" dt="2023-08-08T19:47:29.450" v="162" actId="478"/>
          <ac:cxnSpMkLst>
            <pc:docMk/>
            <pc:sldMk cId="960251637" sldId="256"/>
            <ac:cxnSpMk id="60" creationId="{267D2875-C8A1-ABE3-EFE5-697AAFE9FEAD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2" creationId="{3AFFB6C1-6FD9-A943-F7F1-8D3E6DB1F132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63" creationId="{0340352E-2BEF-F279-6965-454F392C5548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7" creationId="{428F2CEA-E8F5-DEFA-20A7-32E3E10B75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72" creationId="{0F3EEB63-1F38-17D5-C413-3DD6010AC9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6" creationId="{2CCFECD5-606B-31D5-4D2A-1D2CF3788F7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7" creationId="{5C5B9860-F8C5-BFB1-CDB4-C2404D89CBD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1" creationId="{CBB4A814-6FE1-3980-2E76-0D2A6111B7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5" creationId="{836A9748-F005-DE19-5B7A-40C57B04398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6" creationId="{0051F173-6D68-64D6-234A-D9C9C71F835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7" creationId="{3436A894-1149-12C7-2294-03B76BBBC514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8" creationId="{098DDC01-28FB-33A3-8188-317D8EA7EE5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9" creationId="{FCA3513E-6BAC-89D6-F5D9-E775034FD31F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6" creationId="{3AFB623E-97AD-76B6-2D1F-48C282BB69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7" creationId="{2C170D40-4B29-73A2-C6F1-82242B8021A9}"/>
          </ac:cxnSpMkLst>
        </pc:cxnChg>
      </pc:sldChg>
      <pc:sldChg chg="add">
        <pc:chgData name="Yaowen Hu" userId="81e4f212d1a9d49e" providerId="LiveId" clId="{454D0FB5-7D94-46ED-A2B4-4CA6DD84145B}" dt="2023-08-08T19:25:25.976" v="64"/>
        <pc:sldMkLst>
          <pc:docMk/>
          <pc:sldMk cId="1889862027" sldId="257"/>
        </pc:sldMkLst>
      </pc:sldChg>
    </pc:docChg>
  </pc:docChgLst>
  <pc:docChgLst>
    <pc:chgData name="Yaowen Hu" userId="81e4f212d1a9d49e" providerId="LiveId" clId="{12CE6EA4-E54B-4863-A9F1-2BD1C64C7B54}"/>
    <pc:docChg chg="custSel addSld modSld">
      <pc:chgData name="Yaowen Hu" userId="81e4f212d1a9d49e" providerId="LiveId" clId="{12CE6EA4-E54B-4863-A9F1-2BD1C64C7B54}" dt="2023-08-08T19:09:24.140" v="13" actId="164"/>
      <pc:docMkLst>
        <pc:docMk/>
      </pc:docMkLst>
      <pc:sldChg chg="addSp delSp modSp new mod delAnim modAnim">
        <pc:chgData name="Yaowen Hu" userId="81e4f212d1a9d49e" providerId="LiveId" clId="{12CE6EA4-E54B-4863-A9F1-2BD1C64C7B54}" dt="2023-08-08T19:09:24.140" v="13" actId="164"/>
        <pc:sldMkLst>
          <pc:docMk/>
          <pc:sldMk cId="960251637" sldId="256"/>
        </pc:sldMkLst>
        <pc:spChg chg="del">
          <ac:chgData name="Yaowen Hu" userId="81e4f212d1a9d49e" providerId="LiveId" clId="{12CE6EA4-E54B-4863-A9F1-2BD1C64C7B54}" dt="2023-08-08T19:04:51.011" v="2" actId="478"/>
          <ac:spMkLst>
            <pc:docMk/>
            <pc:sldMk cId="960251637" sldId="256"/>
            <ac:spMk id="2" creationId="{125A05AC-7BFF-95F5-83DA-263C789C5788}"/>
          </ac:spMkLst>
        </pc:spChg>
        <pc:spChg chg="del">
          <ac:chgData name="Yaowen Hu" userId="81e4f212d1a9d49e" providerId="LiveId" clId="{12CE6EA4-E54B-4863-A9F1-2BD1C64C7B54}" dt="2023-08-08T19:05:04.346" v="6" actId="478"/>
          <ac:spMkLst>
            <pc:docMk/>
            <pc:sldMk cId="960251637" sldId="256"/>
            <ac:spMk id="3" creationId="{73E3B303-2B8A-7254-3887-58C9F2F1701B}"/>
          </ac:spMkLst>
        </pc:spChg>
        <pc:spChg chg="add del mod">
          <ac:chgData name="Yaowen Hu" userId="81e4f212d1a9d49e" providerId="LiveId" clId="{12CE6EA4-E54B-4863-A9F1-2BD1C64C7B54}" dt="2023-08-08T19:04:52.491" v="3" actId="478"/>
          <ac:spMkLst>
            <pc:docMk/>
            <pc:sldMk cId="960251637" sldId="256"/>
            <ac:spMk id="4" creationId="{DB0B1C12-1CD3-615B-B5F1-40706C8BFD6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" creationId="{E30594B3-955A-208E-DEC7-22E4561326F7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0" creationId="{E70359C6-F408-18D6-DEEE-CC69E8D7538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9" creationId="{394E3EDF-1053-6AF7-0B22-205A4FDD131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8" creationId="{C73D0654-DCB6-CB6F-EE23-4FC5370A8F2F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5" creationId="{635C61B7-4A32-2BF1-AE67-4AC98572DC31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7" creationId="{26C57FAB-638B-9024-EDE6-11B0657940C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4" creationId="{335075A2-B3D2-A089-4043-AECCC852353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0" creationId="{7F9A42DF-30EF-A78C-8CDD-3408B88A0AB2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1" creationId="{D0F7DFDC-ECBB-D8EB-05E3-7B9EB4E4728A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2" creationId="{D3055E7A-3DC3-AC83-818F-E833948BE31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3" creationId="{5DC8DE47-DAA6-F311-DBC0-0A3D2DD5F50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4" creationId="{21DB9712-4B7A-7C00-EA0B-A6CBB4295B2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12CE6EA4-E54B-4863-A9F1-2BD1C64C7B54}" dt="2023-08-08T19:04:57.683" v="5" actId="478"/>
          <ac:spMkLst>
            <pc:docMk/>
            <pc:sldMk cId="960251637" sldId="256"/>
            <ac:spMk id="98" creationId="{0166FA96-B9C8-79C4-3ED3-7C48D65ED9D6}"/>
          </ac:spMkLst>
        </pc:spChg>
        <pc:spChg chg="add del mod">
          <ac:chgData name="Yaowen Hu" userId="81e4f212d1a9d49e" providerId="LiveId" clId="{12CE6EA4-E54B-4863-A9F1-2BD1C64C7B54}" dt="2023-08-08T19:08:50.166" v="12" actId="478"/>
          <ac:spMkLst>
            <pc:docMk/>
            <pc:sldMk cId="960251637" sldId="256"/>
            <ac:spMk id="99" creationId="{B77CABBB-D2BC-B2BF-512C-818557C134F9}"/>
          </ac:spMkLst>
        </pc:spChg>
        <pc:spChg chg="add del mod">
          <ac:chgData name="Yaowen Hu" userId="81e4f212d1a9d49e" providerId="LiveId" clId="{12CE6EA4-E54B-4863-A9F1-2BD1C64C7B54}" dt="2023-08-08T19:08:48.536" v="11" actId="478"/>
          <ac:spMkLst>
            <pc:docMk/>
            <pc:sldMk cId="960251637" sldId="256"/>
            <ac:spMk id="100" creationId="{CCDAF27F-BB3E-3CAD-531D-713B69A4BE75}"/>
          </ac:spMkLst>
        </pc:s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" creationId="{93599824-E266-F033-479F-370E137311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" creationId="{FDFFA4D2-5F90-53C6-2C9E-BBE064B851F6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12" creationId="{4F6ADB29-828C-2B38-8718-C0587DD2717E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1" creationId="{D3E65CDE-7822-7E22-46AE-9CD7AC76052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5" creationId="{384FC4B3-D2A8-B3D8-FC69-4DF92EED23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9" creationId="{65688989-4CF1-3ECF-B353-3BFF031BF71A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4" creationId="{A462E811-1B51-F052-DE32-CA9A62122A1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8" creationId="{19D42ACA-75EE-AEBC-D2D8-B733B83A410C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3" creationId="{96C57046-E6D4-741E-E046-BBC38D41A938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9" creationId="{9D32B4FB-009C-1547-6446-DB819E5198B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8" creationId="{F2EB71E0-3C41-C05A-7C2D-426F79BBB72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82" creationId="{F7E654FF-DF7F-DF40-9DDF-C3728BB2C62B}"/>
          </ac:grpSpMkLst>
        </pc:grpChg>
        <pc:picChg chg="add del mod">
          <ac:chgData name="Yaowen Hu" userId="81e4f212d1a9d49e" providerId="LiveId" clId="{12CE6EA4-E54B-4863-A9F1-2BD1C64C7B54}" dt="2023-08-08T19:04:55.692" v="4" actId="478"/>
          <ac:picMkLst>
            <pc:docMk/>
            <pc:sldMk cId="960251637" sldId="256"/>
            <ac:picMk id="101" creationId="{1C275031-9C72-7FE0-A92C-FB423F8BBD20}"/>
          </ac:picMkLst>
        </pc:pic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" creationId="{80C1D65E-A124-4680-54E7-76259E4C97F9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" creationId="{AD192310-6822-CC6A-23B5-1902AE46E91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5" creationId="{C4E6E589-B241-3019-FA4F-B79BE764861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7" creationId="{E173A4BE-627A-A12B-E79C-738D8C7A11C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3" creationId="{259165A7-E7A7-16D7-7867-98AF85EC222A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4" creationId="{73CE4DB6-2F5F-8563-0E74-97379C057A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5" creationId="{FC0DD894-B74E-04C2-F734-653BA387206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6" creationId="{25762499-973C-E20C-76CD-4DCF8F56045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30" creationId="{CA24C50B-26BF-834B-43BD-BA3199529108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1" creationId="{F8637F57-D56F-92B4-D9DC-5EE791B9A25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2" creationId="{B6F15AD6-93A1-DE31-4129-C0E522D9B16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3" creationId="{8486234B-BAD4-CC39-96A2-44EB8B256CD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2" creationId="{549D804B-D79C-8714-B70D-E9C642F1684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3" creationId="{9073018A-BA54-5B48-7765-66C26BD5528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1" creationId="{A786A4A5-09C2-D3D3-1086-FDA58AB63CD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2" creationId="{89896AAE-CE58-9149-F72E-3099FE4CFBE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9" creationId="{3B612D1F-D01B-C943-DDD5-09E1AF3A693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0" creationId="{267D2875-C8A1-ABE3-EFE5-697AAFE9FEA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1" creationId="{E59DFC02-A431-731B-B448-9894BECCC23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2" creationId="{3AFFB6C1-6FD9-A943-F7F1-8D3E6DB1F13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3" creationId="{0340352E-2BEF-F279-6965-454F392C554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7" creationId="{428F2CEA-E8F5-DEFA-20A7-32E3E10B751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6" creationId="{2CCFECD5-606B-31D5-4D2A-1D2CF3788F7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7" creationId="{5C5B9860-F8C5-BFB1-CDB4-C2404D89CBD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1" creationId="{CBB4A814-6FE1-3980-2E76-0D2A6111B7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5" creationId="{836A9748-F005-DE19-5B7A-40C57B04398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6" creationId="{0051F173-6D68-64D6-234A-D9C9C71F835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7" creationId="{3436A894-1149-12C7-2294-03B76BBBC514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8" creationId="{098DDC01-28FB-33A3-8188-317D8EA7EE5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9" creationId="{FCA3513E-6BAC-89D6-F5D9-E775034FD3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6" creationId="{3AFB623E-97AD-76B6-2D1F-48C282BB69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7" creationId="{2C170D40-4B29-73A2-C6F1-82242B8021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139-1575-F193-8C07-7CFF0302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607-8226-7794-DD5E-B89A097F6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8BD1-E6B5-24F5-0AC9-1EAAEB0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70FF-CBBC-E7CD-2294-7F4F834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C0D-7901-7FEC-C0EB-9EE61DA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2D03-6B3B-743B-A089-8571402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7BE0-67A3-C3B4-F41A-B356518D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EAD-E2C0-741E-82D6-D83EB3F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23D1-B632-ACB6-F0B1-D990592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DFF-A625-0266-06FB-6276280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EEDC9-061E-666C-C0C4-1093779A4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B5AC-03A2-C146-5718-73E1F4C7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44E-7BDF-616F-25DB-209169A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17C-A6C2-ECAE-BF79-AE7C3A6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135-43A0-941B-A66C-FFB7D9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EF7-B61F-F53C-0EA0-8653334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655D-FD23-409A-4472-B905A3D0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E9E6-B4F9-3E7B-6D27-C360F75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0CD0-0DED-EC2A-2DD8-72DAF6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F7A-993F-9128-2C11-75EE0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6DD-37B6-05E6-BF21-5AFDCB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B020-199B-E533-AA92-07287C18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C3AD-9618-E961-37FB-1A6B30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975-F9BB-D0EE-B01E-2A79A3A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FFE-E102-2B19-88EA-A91C8E1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A0D-7E9F-8D39-46FA-1F8C41F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7AC-7BA2-D1A8-47E4-661EE553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74A-7871-1F8E-2479-5D47A61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FA07-417A-9822-84B1-BCEEDD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BDA3-2DCC-01F9-87D0-89F0323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470-20C3-DA17-C196-0402225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4D4-7FDF-B7BE-10E5-2266BEB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4AB1-0449-A308-529A-95E7396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ECF7-C4FE-EFB6-C54B-27B2642A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77B-3D08-7D50-2556-364A69F9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C26E-C622-4726-53FA-D887CD96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BBA1-586C-12F5-9979-8426163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E0A5-719E-3899-BBA9-8B32AF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073D-BB06-E18B-0029-FA19EE9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CAD-F96C-8297-972A-93D8ABA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E07C-2817-F93C-4E0A-BE4162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1816-F298-EBFD-E6BF-D43536C5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1942-A641-A68C-4504-F51D01B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FB98-E77D-58B0-AAB9-C8F7F5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E850-4DF4-5274-665D-442BDBE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683-0036-9F01-386D-7999705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27D4-E551-576F-44B2-AB44A69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137-9736-9DC2-E002-FC8A0A3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0BD7-481A-E9F3-3CCB-69CF410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BCC-CCC2-0500-1989-53D8D3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D59-67F4-D5E9-EA2D-EEFE1DD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0EB3-A7A9-A051-CCB9-52EB88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07-3F5C-D923-8635-B74A78B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3F3-8201-DAFE-2532-6CE55B92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F7E8-E1F0-C15B-A100-1C5D6BB0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6A34-2DC7-8C83-16C0-F135274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9272-36F0-8908-4FF9-33D0A65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7BE7-77CF-84F1-4406-8158DD0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7F3D-8F41-53D8-E4B9-3B65285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DD4-BD96-088C-9307-A7F4211B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08D-972D-2CC3-608C-C854CCD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E16-56F1-9EC0-1BB0-750B37FC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22BE-0A1C-D17A-7961-BF23BF8F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8.png"/><Relationship Id="rId3" Type="http://schemas.openxmlformats.org/officeDocument/2006/relationships/image" Target="../media/image20.png"/><Relationship Id="rId21" Type="http://schemas.openxmlformats.org/officeDocument/2006/relationships/image" Target="../media/image11.png"/><Relationship Id="rId12" Type="http://schemas.openxmlformats.org/officeDocument/2006/relationships/image" Target="../media/image5.png"/><Relationship Id="rId17" Type="http://schemas.openxmlformats.org/officeDocument/2006/relationships/image" Target="../media/image7.png"/><Relationship Id="rId2" Type="http://schemas.openxmlformats.org/officeDocument/2006/relationships/image" Target="../media/image12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6C8D8C38-14D7-528A-9869-D0A4E01593BF}"/>
              </a:ext>
            </a:extLst>
          </p:cNvPr>
          <p:cNvGrpSpPr/>
          <p:nvPr/>
        </p:nvGrpSpPr>
        <p:grpSpPr>
          <a:xfrm>
            <a:off x="744409" y="980531"/>
            <a:ext cx="10033266" cy="5642403"/>
            <a:chOff x="744409" y="980531"/>
            <a:chExt cx="10033266" cy="56424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4853701" y="289411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544817" y="3213094"/>
              <a:ext cx="1445215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5199259" y="1542579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27E179-7B96-8975-F456-0847ECC62FC6}"/>
                </a:ext>
              </a:extLst>
            </p:cNvPr>
            <p:cNvSpPr txBox="1"/>
            <p:nvPr/>
          </p:nvSpPr>
          <p:spPr>
            <a:xfrm>
              <a:off x="744409" y="4045263"/>
              <a:ext cx="1548670" cy="11240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NCO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747305-960D-93D5-B476-A232B82C9806}"/>
                </a:ext>
              </a:extLst>
            </p:cNvPr>
            <p:cNvSpPr txBox="1"/>
            <p:nvPr/>
          </p:nvSpPr>
          <p:spPr>
            <a:xfrm>
              <a:off x="744409" y="980531"/>
              <a:ext cx="1548670" cy="11240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s(t)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BC20927-DC9E-18E0-F026-377941340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57" y="3759200"/>
              <a:ext cx="0" cy="562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E8761F-DCAD-FC0B-F871-7F3DA6998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93079" y="43215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60CEDF-C4B0-096F-2F37-F565CFABB5DB}"/>
                </a:ext>
              </a:extLst>
            </p:cNvPr>
            <p:cNvCxnSpPr>
              <a:cxnSpLocks/>
            </p:cNvCxnSpPr>
            <p:nvPr/>
          </p:nvCxnSpPr>
          <p:spPr>
            <a:xfrm>
              <a:off x="2303997" y="48422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82EE2B-E1AE-1D53-BD88-631ED54858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875" y="4842261"/>
              <a:ext cx="10918" cy="637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AE786-1ACC-9B3D-DF81-C5677F8E8C76}"/>
                </a:ext>
              </a:extLst>
            </p:cNvPr>
            <p:cNvSpPr txBox="1"/>
            <p:nvPr/>
          </p:nvSpPr>
          <p:spPr>
            <a:xfrm>
              <a:off x="2491622" y="2651046"/>
              <a:ext cx="1548670" cy="11240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Carrier Gen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0E0F8E-E003-9FC3-4E6B-40AB09E4E595}"/>
                </a:ext>
              </a:extLst>
            </p:cNvPr>
            <p:cNvSpPr txBox="1"/>
            <p:nvPr/>
          </p:nvSpPr>
          <p:spPr>
            <a:xfrm>
              <a:off x="2491622" y="5498837"/>
              <a:ext cx="1548670" cy="11240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 Gen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96DE2E-59A7-0604-E8F6-06EDB361BA1D}"/>
                </a:ext>
              </a:extLst>
            </p:cNvPr>
            <p:cNvCxnSpPr>
              <a:cxnSpLocks/>
              <a:stCxn id="13" idx="3"/>
              <a:endCxn id="40" idx="2"/>
            </p:cNvCxnSpPr>
            <p:nvPr/>
          </p:nvCxnSpPr>
          <p:spPr>
            <a:xfrm flipV="1">
              <a:off x="4040292" y="3213094"/>
              <a:ext cx="81340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22BF8C-8DB0-2FA6-1648-227CF58E15BF}"/>
                </a:ext>
              </a:extLst>
            </p:cNvPr>
            <p:cNvCxnSpPr>
              <a:cxnSpLocks/>
              <a:endCxn id="100" idx="3"/>
            </p:cNvCxnSpPr>
            <p:nvPr/>
          </p:nvCxnSpPr>
          <p:spPr>
            <a:xfrm flipH="1">
              <a:off x="2293079" y="1542580"/>
              <a:ext cx="290618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27EF2-B8FC-CD0D-B66B-4AED9047AAEF}"/>
                </a:ext>
              </a:extLst>
            </p:cNvPr>
            <p:cNvCxnSpPr>
              <a:cxnSpLocks/>
            </p:cNvCxnSpPr>
            <p:nvPr/>
          </p:nvCxnSpPr>
          <p:spPr>
            <a:xfrm>
              <a:off x="4040292" y="6060885"/>
              <a:ext cx="294974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5B045F-5163-E18B-83A3-DD65800588F6}"/>
                </a:ext>
              </a:extLst>
            </p:cNvPr>
            <p:cNvGrpSpPr/>
            <p:nvPr/>
          </p:nvGrpSpPr>
          <p:grpSpPr>
            <a:xfrm>
              <a:off x="6645592" y="4280060"/>
              <a:ext cx="691116" cy="637954"/>
              <a:chOff x="1403498" y="1679944"/>
              <a:chExt cx="691116" cy="6379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BF63FA-947F-3A1E-5A5B-3B22B2A61624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08D71D9-C55F-44B1-B3D2-040FFFC27066}"/>
                  </a:ext>
                </a:extLst>
              </p:cNvPr>
              <p:cNvCxnSpPr>
                <a:stCxn id="32" idx="3"/>
                <a:endCxn id="3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C1B476-2938-EECE-8109-C1E30831CECF}"/>
                  </a:ext>
                </a:extLst>
              </p:cNvPr>
              <p:cNvCxnSpPr>
                <a:stCxn id="32" idx="1"/>
                <a:endCxn id="3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630A1-064F-48F3-F17C-B1FA17DDB056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6991150" y="4918014"/>
              <a:ext cx="0" cy="1142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157323-92E2-47CE-EC73-F4B7FC31113B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990032" y="3200389"/>
              <a:ext cx="1118" cy="1079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0B6403B-F5C1-507F-CE58-1DE61BFA654F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7336708" y="4599037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F97A60-E4D8-B20F-00D7-A2942DEC158A}"/>
                </a:ext>
              </a:extLst>
            </p:cNvPr>
            <p:cNvGrpSpPr/>
            <p:nvPr/>
          </p:nvGrpSpPr>
          <p:grpSpPr>
            <a:xfrm>
              <a:off x="8414011" y="4258060"/>
              <a:ext cx="1289797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F2B1655-41D0-033F-7DD7-96AF8C90B8AA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F3EEB63-1F38-17D5-C413-3DD6010AC93B}"/>
                </a:ext>
              </a:extLst>
            </p:cNvPr>
            <p:cNvCxnSpPr>
              <a:cxnSpLocks/>
            </p:cNvCxnSpPr>
            <p:nvPr/>
          </p:nvCxnSpPr>
          <p:spPr>
            <a:xfrm>
              <a:off x="9703808" y="4574394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25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599824-E266-F033-479F-370E137311F4}"/>
              </a:ext>
            </a:extLst>
          </p:cNvPr>
          <p:cNvGrpSpPr/>
          <p:nvPr/>
        </p:nvGrpSpPr>
        <p:grpSpPr>
          <a:xfrm>
            <a:off x="424133" y="507812"/>
            <a:ext cx="11258692" cy="5866795"/>
            <a:chOff x="415255" y="933956"/>
            <a:chExt cx="11258692" cy="58667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FFA4D2-5F90-53C6-2C9E-BBE064B851F6}"/>
                </a:ext>
              </a:extLst>
            </p:cNvPr>
            <p:cNvGrpSpPr/>
            <p:nvPr/>
          </p:nvGrpSpPr>
          <p:grpSpPr>
            <a:xfrm>
              <a:off x="1225925" y="2574346"/>
              <a:ext cx="691116" cy="637954"/>
              <a:chOff x="1403498" y="1679944"/>
              <a:chExt cx="691116" cy="6379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0594B3-955A-208E-DEC7-22E4561326F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C1D65E-A124-4680-54E7-76259E4C97F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B83DB5-7FD8-FCB2-9C13-5C61EC6CE51F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92310-6822-CC6A-23B5-1902AE46E91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15255" y="2893323"/>
              <a:ext cx="810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/>
                <p:nvPr/>
              </p:nvSpPr>
              <p:spPr>
                <a:xfrm>
                  <a:off x="1541413" y="3427083"/>
                  <a:ext cx="244573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413" y="3427083"/>
                  <a:ext cx="2445733" cy="404983"/>
                </a:xfrm>
                <a:prstGeom prst="rect">
                  <a:avLst/>
                </a:prstGeom>
                <a:blipFill>
                  <a:blip r:embed="rId2"/>
                  <a:stretch>
                    <a:fillRect r="-5486" b="-29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A7DCEA-F797-8333-7281-83A048EC914C}"/>
                </a:ext>
              </a:extLst>
            </p:cNvPr>
            <p:cNvCxnSpPr>
              <a:endCxn id="6" idx="4"/>
            </p:cNvCxnSpPr>
            <p:nvPr/>
          </p:nvCxnSpPr>
          <p:spPr>
            <a:xfrm flipV="1">
              <a:off x="1571483" y="3212300"/>
              <a:ext cx="0" cy="429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ADB29-828C-2B38-8718-C0587DD2717E}"/>
                </a:ext>
              </a:extLst>
            </p:cNvPr>
            <p:cNvGrpSpPr/>
            <p:nvPr/>
          </p:nvGrpSpPr>
          <p:grpSpPr>
            <a:xfrm>
              <a:off x="1225925" y="4499384"/>
              <a:ext cx="691116" cy="637954"/>
              <a:chOff x="1403498" y="1679944"/>
              <a:chExt cx="691116" cy="637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FDED49-F882-BD1C-E7FD-B086EEAAF308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3D6508-3243-0FBB-AD93-A27BBFD45DED}"/>
                  </a:ext>
                </a:extLst>
              </p:cNvPr>
              <p:cNvCxnSpPr>
                <a:stCxn id="13" idx="3"/>
                <a:endCxn id="13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E6E589-B241-3019-FA4F-B79BE7648611}"/>
                  </a:ext>
                </a:extLst>
              </p:cNvPr>
              <p:cNvCxnSpPr>
                <a:stCxn id="13" idx="1"/>
                <a:endCxn id="13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B6C2C6-870E-D4BC-38B2-37560E91B21B}"/>
                </a:ext>
              </a:extLst>
            </p:cNvPr>
            <p:cNvCxnSpPr>
              <a:cxnSpLocks/>
            </p:cNvCxnSpPr>
            <p:nvPr/>
          </p:nvCxnSpPr>
          <p:spPr>
            <a:xfrm>
              <a:off x="851387" y="4818361"/>
              <a:ext cx="3914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3A4BE-627A-A12B-E79C-738D8C7A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87" y="2893324"/>
              <a:ext cx="0" cy="1915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E2997-EF90-E8E6-F9E1-F67848F43A6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71483" y="4104949"/>
              <a:ext cx="0" cy="394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/>
                <p:nvPr/>
              </p:nvSpPr>
              <p:spPr>
                <a:xfrm>
                  <a:off x="1391641" y="3758765"/>
                  <a:ext cx="2595646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1641" y="3758765"/>
                  <a:ext cx="2595646" cy="404983"/>
                </a:xfrm>
                <a:prstGeom prst="rect">
                  <a:avLst/>
                </a:prstGeom>
                <a:blipFill>
                  <a:blip r:embed="rId3"/>
                  <a:stretch>
                    <a:fillRect r="-5399"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6849B762-1375-8D8D-9F4D-1BF6009CDAC6}"/>
                </a:ext>
              </a:extLst>
            </p:cNvPr>
            <p:cNvSpPr/>
            <p:nvPr/>
          </p:nvSpPr>
          <p:spPr>
            <a:xfrm>
              <a:off x="2804689" y="4329765"/>
              <a:ext cx="1168528" cy="359139"/>
            </a:xfrm>
            <a:custGeom>
              <a:avLst/>
              <a:gdLst>
                <a:gd name="connsiteX0" fmla="*/ 0 w 1168528"/>
                <a:gd name="connsiteY0" fmla="*/ 359139 h 359139"/>
                <a:gd name="connsiteX1" fmla="*/ 244549 w 1168528"/>
                <a:gd name="connsiteY1" fmla="*/ 93325 h 3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528" h="359139">
                  <a:moveTo>
                    <a:pt x="0" y="359139"/>
                  </a:moveTo>
                  <a:cubicBezTo>
                    <a:pt x="968449" y="109274"/>
                    <a:pt x="1936898" y="-140591"/>
                    <a:pt x="244549" y="93325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E65CDE-7822-7E22-46AE-9CD7AC760529}"/>
                </a:ext>
              </a:extLst>
            </p:cNvPr>
            <p:cNvGrpSpPr/>
            <p:nvPr/>
          </p:nvGrpSpPr>
          <p:grpSpPr>
            <a:xfrm>
              <a:off x="4181429" y="2574346"/>
              <a:ext cx="691116" cy="637954"/>
              <a:chOff x="1403498" y="1679944"/>
              <a:chExt cx="691116" cy="6379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EA10D1-55DB-F6FA-D06F-AB723352C8D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165A7-E7A7-16D7-7867-98AF85EC222A}"/>
                  </a:ext>
                </a:extLst>
              </p:cNvPr>
              <p:cNvCxnSpPr>
                <a:stCxn id="22" idx="3"/>
                <a:endCxn id="2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E4DB6-2F5F-8563-0E74-97379C057AB3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0DD894-B74E-04C2-F734-653BA387206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1917041" y="2893323"/>
              <a:ext cx="22643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762499-973C-E20C-76CD-4DCF8F56045D}"/>
                </a:ext>
              </a:extLst>
            </p:cNvPr>
            <p:cNvCxnSpPr>
              <a:cxnSpLocks/>
              <a:stCxn id="34" idx="0"/>
              <a:endCxn id="22" idx="4"/>
            </p:cNvCxnSpPr>
            <p:nvPr/>
          </p:nvCxnSpPr>
          <p:spPr>
            <a:xfrm flipH="1" flipV="1">
              <a:off x="4526987" y="3212300"/>
              <a:ext cx="16143" cy="477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C8F9C-7542-09F5-8CC3-74DA28DF7C47}"/>
                </a:ext>
              </a:extLst>
            </p:cNvPr>
            <p:cNvGrpSpPr/>
            <p:nvPr/>
          </p:nvGrpSpPr>
          <p:grpSpPr>
            <a:xfrm>
              <a:off x="4197572" y="4506334"/>
              <a:ext cx="691116" cy="637954"/>
              <a:chOff x="1403498" y="1679944"/>
              <a:chExt cx="691116" cy="63795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73D0654-DCB6-CB6F-EE23-4FC5370A8F2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41CB17-7E63-A409-350C-2D5CBEF7050D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24C50B-26BF-834B-43BD-BA3199529108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37F57-D56F-92B4-D9DC-5EE791B9A250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>
              <a:off x="1917041" y="4818361"/>
              <a:ext cx="2280531" cy="69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F15AD6-93A1-DE31-4129-C0E522D9B16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543130" y="4104949"/>
              <a:ext cx="0" cy="401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6234B-BAD4-CC39-96A2-44EB8B256CD9}"/>
                </a:ext>
              </a:extLst>
            </p:cNvPr>
            <p:cNvCxnSpPr>
              <a:stCxn id="22" idx="6"/>
              <a:endCxn id="37" idx="1"/>
            </p:cNvCxnSpPr>
            <p:nvPr/>
          </p:nvCxnSpPr>
          <p:spPr>
            <a:xfrm flipV="1">
              <a:off x="4872545" y="2877131"/>
              <a:ext cx="3767642" cy="16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/>
                <p:nvPr/>
              </p:nvSpPr>
              <p:spPr>
                <a:xfrm>
                  <a:off x="4018274" y="3690047"/>
                  <a:ext cx="104971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74" y="3690047"/>
                  <a:ext cx="10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22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FC4B3-D2A8-B3D8-FC69-4DF92EED23F4}"/>
                </a:ext>
              </a:extLst>
            </p:cNvPr>
            <p:cNvGrpSpPr/>
            <p:nvPr/>
          </p:nvGrpSpPr>
          <p:grpSpPr>
            <a:xfrm>
              <a:off x="8640187" y="2527880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F82BE2-717F-CF52-6B42-58DA03D62395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135C745-AB71-4EC8-A787-CE4FA5CD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692" t="-158427" r="-126923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FFDF269-83C8-BDAF-0292-4C9417658D84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36C31C-A751-DC3A-9E71-3C7143239D3D}"/>
                </a:ext>
              </a:extLst>
            </p:cNvPr>
            <p:cNvCxnSpPr>
              <a:cxnSpLocks/>
            </p:cNvCxnSpPr>
            <p:nvPr/>
          </p:nvCxnSpPr>
          <p:spPr>
            <a:xfrm>
              <a:off x="9928839" y="2901260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5438869" y="176922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73018A-BA54-5B48-7765-66C26BD55289}"/>
                </a:ext>
              </a:extLst>
            </p:cNvPr>
            <p:cNvCxnSpPr>
              <a:stCxn id="40" idx="6"/>
              <a:endCxn id="46" idx="1"/>
            </p:cNvCxnSpPr>
            <p:nvPr/>
          </p:nvCxnSpPr>
          <p:spPr>
            <a:xfrm flipV="1">
              <a:off x="6129985" y="2079059"/>
              <a:ext cx="2510202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62E811-1B51-F052-DE32-CA9A62122A19}"/>
                </a:ext>
              </a:extLst>
            </p:cNvPr>
            <p:cNvGrpSpPr/>
            <p:nvPr/>
          </p:nvGrpSpPr>
          <p:grpSpPr>
            <a:xfrm>
              <a:off x="8640187" y="1729808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2F61692-F749-AAFB-1809-A44FDA16818B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5589A43-7CE9-4B96-9625-C340C3381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541802-DAFE-74BF-C160-FF1AAC3B92F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EE8E1-1040-1CC6-024D-3842D5F8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928839" y="2079059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D42ACA-75EE-AEBC-D2D8-B733B83A410C}"/>
                </a:ext>
              </a:extLst>
            </p:cNvPr>
            <p:cNvGrpSpPr/>
            <p:nvPr/>
          </p:nvGrpSpPr>
          <p:grpSpPr>
            <a:xfrm>
              <a:off x="6908220" y="943456"/>
              <a:ext cx="691116" cy="637954"/>
              <a:chOff x="1403498" y="1679944"/>
              <a:chExt cx="691116" cy="63795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BB1CEE-E624-DE05-AE10-64136073281D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579B77-BF1A-1E0F-87A8-625D44A56FBE}"/>
                  </a:ext>
                </a:extLst>
              </p:cNvPr>
              <p:cNvCxnSpPr>
                <a:stCxn id="49" idx="3"/>
                <a:endCxn id="49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86A4A5-09C2-D3D3-1086-FDA58AB63CDB}"/>
                  </a:ext>
                </a:extLst>
              </p:cNvPr>
              <p:cNvCxnSpPr>
                <a:stCxn id="49" idx="1"/>
                <a:endCxn id="49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896AAE-CE58-9149-F72E-3099FE4CFBE1}"/>
                </a:ext>
              </a:extLst>
            </p:cNvPr>
            <p:cNvCxnSpPr>
              <a:stCxn id="49" idx="6"/>
              <a:endCxn id="55" idx="1"/>
            </p:cNvCxnSpPr>
            <p:nvPr/>
          </p:nvCxnSpPr>
          <p:spPr>
            <a:xfrm>
              <a:off x="7599336" y="1262433"/>
              <a:ext cx="1040850" cy="20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C57046-E6D4-741E-E046-BBC38D41A938}"/>
                </a:ext>
              </a:extLst>
            </p:cNvPr>
            <p:cNvGrpSpPr/>
            <p:nvPr/>
          </p:nvGrpSpPr>
          <p:grpSpPr>
            <a:xfrm>
              <a:off x="8640186" y="93395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10D0130-A87E-A545-0031-AC933D8E1C5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35C61B7-4A32-2BF1-AE67-4AC98572DC31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FDC178-D8A2-5557-6064-D77A0225007C}"/>
                </a:ext>
              </a:extLst>
            </p:cNvPr>
            <p:cNvCxnSpPr>
              <a:cxnSpLocks/>
            </p:cNvCxnSpPr>
            <p:nvPr/>
          </p:nvCxnSpPr>
          <p:spPr>
            <a:xfrm>
              <a:off x="9928839" y="1260148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/>
                <p:nvPr/>
              </p:nvSpPr>
              <p:spPr>
                <a:xfrm>
                  <a:off x="4835481" y="3493683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481" y="3493683"/>
                  <a:ext cx="1897892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/>
                <p:nvPr/>
              </p:nvSpPr>
              <p:spPr>
                <a:xfrm>
                  <a:off x="6304832" y="3474724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832" y="3474724"/>
                  <a:ext cx="1897892" cy="7146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612D1F-D01B-C943-DDD5-09E1AF3A6933}"/>
                </a:ext>
              </a:extLst>
            </p:cNvPr>
            <p:cNvCxnSpPr>
              <a:cxnSpLocks/>
              <a:stCxn id="57" idx="0"/>
              <a:endCxn id="40" idx="4"/>
            </p:cNvCxnSpPr>
            <p:nvPr/>
          </p:nvCxnSpPr>
          <p:spPr>
            <a:xfrm flipV="1">
              <a:off x="5784427" y="2407181"/>
              <a:ext cx="0" cy="10865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7D2875-C8A1-ABE3-EFE5-697AAFE9FEAD}"/>
                </a:ext>
              </a:extLst>
            </p:cNvPr>
            <p:cNvCxnSpPr>
              <a:cxnSpLocks/>
              <a:stCxn id="58" idx="0"/>
              <a:endCxn id="49" idx="4"/>
            </p:cNvCxnSpPr>
            <p:nvPr/>
          </p:nvCxnSpPr>
          <p:spPr>
            <a:xfrm flipV="1">
              <a:off x="7253778" y="1581410"/>
              <a:ext cx="0" cy="1893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3860" y="1235468"/>
              <a:ext cx="0" cy="1657856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543860" y="2079058"/>
              <a:ext cx="1895009" cy="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40352E-2BEF-F279-6965-454F392C554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526862" y="1235468"/>
              <a:ext cx="3381358" cy="26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1B37AB-98BA-AAAD-2928-3A7EDD00AD42}"/>
                </a:ext>
              </a:extLst>
            </p:cNvPr>
            <p:cNvGrpSpPr/>
            <p:nvPr/>
          </p:nvGrpSpPr>
          <p:grpSpPr>
            <a:xfrm>
              <a:off x="6908220" y="6131730"/>
              <a:ext cx="691116" cy="637954"/>
              <a:chOff x="1403498" y="1679944"/>
              <a:chExt cx="691116" cy="63795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13F675-4113-5DA9-0B11-75C9E23381E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9A2C7CB-CC03-3F40-101B-389B70F3ACE2}"/>
                  </a:ext>
                </a:extLst>
              </p:cNvPr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8F2CEA-E8F5-DEFA-20A7-32E3E10B751D}"/>
                  </a:ext>
                </a:extLst>
              </p:cNvPr>
              <p:cNvCxnSpPr>
                <a:stCxn id="65" idx="1"/>
                <a:endCxn id="65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9449CE-0352-6402-93F3-23E24CEAF82D}"/>
                </a:ext>
              </a:extLst>
            </p:cNvPr>
            <p:cNvCxnSpPr>
              <a:stCxn id="65" idx="6"/>
              <a:endCxn id="71" idx="1"/>
            </p:cNvCxnSpPr>
            <p:nvPr/>
          </p:nvCxnSpPr>
          <p:spPr>
            <a:xfrm>
              <a:off x="7599336" y="6450707"/>
              <a:ext cx="1142063" cy="7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2B4FB-009C-1547-6446-DB819E5198B9}"/>
                </a:ext>
              </a:extLst>
            </p:cNvPr>
            <p:cNvGrpSpPr/>
            <p:nvPr/>
          </p:nvGrpSpPr>
          <p:grpSpPr>
            <a:xfrm>
              <a:off x="8741399" y="6102250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8769F65-9119-1233-5B71-4A27CDCE41D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87D1061-63D4-4681-92B7-F3483DFE0B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5BE1A8-A4F0-368D-F7F4-46E66BD6C95B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9D1BFE-A411-71B7-3E1C-98B4AA0F0BA8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051" y="6475630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7F3A0-720A-57B6-DDEA-EF2CC7E5458D}"/>
                </a:ext>
              </a:extLst>
            </p:cNvPr>
            <p:cNvGrpSpPr/>
            <p:nvPr/>
          </p:nvGrpSpPr>
          <p:grpSpPr>
            <a:xfrm>
              <a:off x="5451513" y="5343597"/>
              <a:ext cx="691116" cy="637954"/>
              <a:chOff x="1403498" y="1679944"/>
              <a:chExt cx="691116" cy="6379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63009C-FBCB-280B-A826-A1E2BDE3C0C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62BD79-F407-46A1-FF4B-17B0AA0EFAB0}"/>
                  </a:ext>
                </a:extLst>
              </p:cNvPr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CFECD5-606B-31D5-4D2A-1D2CF3788F72}"/>
                  </a:ext>
                </a:extLst>
              </p:cNvPr>
              <p:cNvCxnSpPr>
                <a:stCxn id="74" idx="1"/>
                <a:endCxn id="74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5B9860-F8C5-BFB1-CDB4-C2404D89CBD0}"/>
                </a:ext>
              </a:extLst>
            </p:cNvPr>
            <p:cNvCxnSpPr>
              <a:stCxn id="74" idx="6"/>
              <a:endCxn id="80" idx="1"/>
            </p:cNvCxnSpPr>
            <p:nvPr/>
          </p:nvCxnSpPr>
          <p:spPr>
            <a:xfrm flipV="1">
              <a:off x="6142629" y="5653429"/>
              <a:ext cx="2598770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2EB71E0-3C41-C05A-7C2D-426F79BBB727}"/>
                </a:ext>
              </a:extLst>
            </p:cNvPr>
            <p:cNvGrpSpPr/>
            <p:nvPr/>
          </p:nvGrpSpPr>
          <p:grpSpPr>
            <a:xfrm>
              <a:off x="8741399" y="5304178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903020D-9EB0-496B-29F4-6030B5EB6E50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3B0880-1BCD-471A-9936-E8FBAE76A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F15DCE-F73D-DDE0-0336-FABA16B2CB5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B4A814-6FE1-3980-2E76-0D2A611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051" y="5653429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654FF-DF7F-DF40-9DDF-C3728BB2C62B}"/>
                </a:ext>
              </a:extLst>
            </p:cNvPr>
            <p:cNvGrpSpPr/>
            <p:nvPr/>
          </p:nvGrpSpPr>
          <p:grpSpPr>
            <a:xfrm>
              <a:off x="8741398" y="450832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19F197C-1397-4F08-B1FD-5F00CCCDB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4466" t="-158427" r="-128155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35075A2-B3D2-A089-4043-AECCC8523538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6A9748-F005-DE19-5B7A-40C57B04398C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051" y="4834518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1F173-6D68-64D6-234A-D9C9C71F8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3860" y="4809118"/>
              <a:ext cx="0" cy="1615123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436A894-1149-12C7-2294-03B76BBBC5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3543860" y="5662574"/>
              <a:ext cx="19076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8DDC01-28FB-33A3-8188-317D8EA7EE5C}"/>
                </a:ext>
              </a:extLst>
            </p:cNvPr>
            <p:cNvCxnSpPr>
              <a:cxnSpLocks/>
              <a:stCxn id="28" idx="6"/>
              <a:endCxn id="84" idx="1"/>
            </p:cNvCxnSpPr>
            <p:nvPr/>
          </p:nvCxnSpPr>
          <p:spPr>
            <a:xfrm>
              <a:off x="4888688" y="4825311"/>
              <a:ext cx="3852710" cy="322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A3513E-6BAC-89D6-F5D9-E775034FD3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43860" y="6424241"/>
              <a:ext cx="3364360" cy="2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/>
                <p:nvPr/>
              </p:nvSpPr>
              <p:spPr>
                <a:xfrm>
                  <a:off x="10711801" y="2603128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1801" y="2603128"/>
                  <a:ext cx="8890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/>
                <p:nvPr/>
              </p:nvSpPr>
              <p:spPr>
                <a:xfrm>
                  <a:off x="10711800" y="1832849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1800" y="1832849"/>
                  <a:ext cx="889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/>
                <p:nvPr/>
              </p:nvSpPr>
              <p:spPr>
                <a:xfrm>
                  <a:off x="10711801" y="957537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1801" y="957537"/>
                  <a:ext cx="889003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/>
                <p:nvPr/>
              </p:nvSpPr>
              <p:spPr>
                <a:xfrm>
                  <a:off x="10784944" y="6242999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4944" y="6242999"/>
                  <a:ext cx="889003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/>
                <p:nvPr/>
              </p:nvSpPr>
              <p:spPr>
                <a:xfrm>
                  <a:off x="10784943" y="5472720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4943" y="5472720"/>
                  <a:ext cx="889003" cy="487762"/>
                </a:xfrm>
                <a:prstGeom prst="rect">
                  <a:avLst/>
                </a:prstGeom>
                <a:blipFill>
                  <a:blip r:embed="rId2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/>
                <p:nvPr/>
              </p:nvSpPr>
              <p:spPr>
                <a:xfrm>
                  <a:off x="10784944" y="4597408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4944" y="4597408"/>
                  <a:ext cx="889003" cy="487762"/>
                </a:xfrm>
                <a:prstGeom prst="rect">
                  <a:avLst/>
                </a:prstGeom>
                <a:blipFill>
                  <a:blip r:embed="rId21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FB623E-97AD-76B6-2D1F-48C282BB69B3}"/>
                </a:ext>
              </a:extLst>
            </p:cNvPr>
            <p:cNvCxnSpPr>
              <a:cxnSpLocks/>
              <a:stCxn id="57" idx="2"/>
              <a:endCxn id="74" idx="0"/>
            </p:cNvCxnSpPr>
            <p:nvPr/>
          </p:nvCxnSpPr>
          <p:spPr>
            <a:xfrm>
              <a:off x="5784427" y="4208366"/>
              <a:ext cx="12644" cy="1135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170D40-4B29-73A2-C6F1-82242B8021A9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>
              <a:off x="7253778" y="4189407"/>
              <a:ext cx="0" cy="194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86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Hu</dc:creator>
  <cp:lastModifiedBy>Yaowen Hu</cp:lastModifiedBy>
  <cp:revision>1</cp:revision>
  <dcterms:created xsi:type="dcterms:W3CDTF">2023-08-08T19:04:34Z</dcterms:created>
  <dcterms:modified xsi:type="dcterms:W3CDTF">2023-08-08T19:51:31Z</dcterms:modified>
</cp:coreProperties>
</file>