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06680" y="2461260"/>
          <a:ext cx="32639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631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Author.table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userID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515485" y="1905000"/>
          <a:ext cx="3161030" cy="303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35"/>
                <a:gridCol w="17125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OGSong.table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Artist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DBAuthor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SongID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RemixSongID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8611870" y="2075180"/>
          <a:ext cx="3410585" cy="270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803400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Remixes.table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Artist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DBAuthor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RemixSongID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4" idx="3"/>
            <a:endCxn id="5" idx="1"/>
          </p:cNvCxnSpPr>
          <p:nvPr/>
        </p:nvCxnSpPr>
        <p:spPr>
          <a:xfrm flipV="1">
            <a:off x="3370580" y="3422650"/>
            <a:ext cx="114490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7676515" y="3422650"/>
            <a:ext cx="9353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05300" y="3428365"/>
            <a:ext cx="241935" cy="2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69935" y="3429635"/>
            <a:ext cx="241935" cy="2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05300" y="3199130"/>
            <a:ext cx="241935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369935" y="3199130"/>
            <a:ext cx="241935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92600" y="31864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51860" y="31737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553460" y="31737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747000" y="316230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848600" y="316230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57235" y="31610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465"/>
            <a:ext cx="10515600" cy="5011420"/>
          </a:xfrm>
        </p:spPr>
        <p:txBody>
          <a:bodyPr>
            <a:normAutofit fontScale="60000"/>
          </a:bodyPr>
          <a:p>
            <a:r>
              <a:rPr lang="en-US"/>
              <a:t>Author Table</a:t>
            </a:r>
            <a:endParaRPr lang="en-US"/>
          </a:p>
          <a:p>
            <a:pPr lvl="1"/>
            <a:r>
              <a:rPr lang="en-US"/>
              <a:t>Each author can create and post multiple songs</a:t>
            </a:r>
            <a:endParaRPr lang="en-US"/>
          </a:p>
          <a:p>
            <a:pPr lvl="1"/>
            <a:r>
              <a:rPr lang="en-US"/>
              <a:t>Each song can only be created be a single author</a:t>
            </a:r>
            <a:endParaRPr lang="en-US"/>
          </a:p>
          <a:p>
            <a:pPr lvl="1"/>
            <a:r>
              <a:rPr lang="en-US"/>
              <a:t>An author can exist without any songs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OGSong Table</a:t>
            </a:r>
            <a:endParaRPr lang="en-US"/>
          </a:p>
          <a:p>
            <a:pPr lvl="1"/>
            <a:r>
              <a:rPr lang="en-US"/>
              <a:t>Each song can must be created by a single author</a:t>
            </a:r>
            <a:endParaRPr lang="en-US"/>
          </a:p>
          <a:p>
            <a:pPr lvl="1"/>
            <a:r>
              <a:rPr lang="en-US"/>
              <a:t>Each song can have multiple remixes</a:t>
            </a:r>
            <a:endParaRPr lang="en-US"/>
          </a:p>
          <a:p>
            <a:pPr lvl="1"/>
            <a:r>
              <a:rPr lang="en-US"/>
              <a:t>A song cannot exist without an author</a:t>
            </a:r>
            <a:endParaRPr lang="en-US"/>
          </a:p>
          <a:p>
            <a:pPr lvl="1"/>
            <a:r>
              <a:rPr lang="en-US"/>
              <a:t>A song can exist without a remix</a:t>
            </a:r>
            <a:endParaRPr lang="en-US"/>
          </a:p>
          <a:p>
            <a:pPr lvl="0"/>
            <a:endParaRPr lang="en-US" sz="2800"/>
          </a:p>
          <a:p>
            <a:pPr lvl="0"/>
            <a:r>
              <a:rPr lang="en-US"/>
              <a:t>Remixes Table</a:t>
            </a:r>
            <a:endParaRPr lang="en-US"/>
          </a:p>
          <a:p>
            <a:pPr lvl="1"/>
            <a:r>
              <a:rPr lang="en-US" sz="2400"/>
              <a:t>Each remix can only belong to single OG song</a:t>
            </a:r>
            <a:endParaRPr lang="en-US" sz="2400"/>
          </a:p>
          <a:p>
            <a:pPr lvl="1"/>
            <a:r>
              <a:rPr lang="en-US" sz="2400"/>
              <a:t>Each OG song can have multiple remixes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A remix cannot exist without a song</a:t>
            </a:r>
            <a:endParaRPr lang="en-US"/>
          </a:p>
          <a:p>
            <a:pPr lvl="1"/>
            <a:r>
              <a:rPr lang="en-US"/>
              <a:t>A remix cannot exist without an author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065" cy="4351655"/>
          </a:xfrm>
        </p:spPr>
        <p:txBody>
          <a:bodyPr>
            <a:normAutofit fontScale="70000"/>
          </a:bodyPr>
          <a:p>
            <a:r>
              <a:rPr lang="en-US"/>
              <a:t>Songs</a:t>
            </a:r>
            <a:endParaRPr lang="en-US"/>
          </a:p>
          <a:p>
            <a:pPr lvl="1"/>
            <a:r>
              <a:rPr lang="en-US"/>
              <a:t>add a song</a:t>
            </a:r>
            <a:endParaRPr lang="en-US"/>
          </a:p>
          <a:p>
            <a:pPr lvl="1"/>
            <a:r>
              <a:rPr lang="en-US"/>
              <a:t>add an artist</a:t>
            </a:r>
            <a:endParaRPr lang="en-US"/>
          </a:p>
          <a:p>
            <a:pPr lvl="1"/>
            <a:r>
              <a:rPr lang="en-US"/>
              <a:t>add a title</a:t>
            </a:r>
            <a:endParaRPr lang="en-US"/>
          </a:p>
          <a:p>
            <a:pPr lvl="1"/>
            <a:r>
              <a:rPr lang="en-US"/>
              <a:t>add a genre</a:t>
            </a:r>
            <a:endParaRPr lang="en-US"/>
          </a:p>
          <a:p>
            <a:pPr lvl="1"/>
            <a:r>
              <a:rPr lang="en-US"/>
              <a:t>Search for a song or remix</a:t>
            </a:r>
            <a:endParaRPr lang="en-US"/>
          </a:p>
          <a:p>
            <a:pPr lvl="1"/>
            <a:r>
              <a:rPr lang="en-US"/>
              <a:t>See song lyrics i searched for</a:t>
            </a:r>
            <a:endParaRPr lang="en-US"/>
          </a:p>
          <a:p>
            <a:pPr lvl="1"/>
            <a:r>
              <a:rPr lang="en-US"/>
              <a:t>Edit existing songs</a:t>
            </a:r>
            <a:endParaRPr lang="en-US"/>
          </a:p>
          <a:p>
            <a:pPr lvl="1"/>
            <a:endParaRPr lang="en-US"/>
          </a:p>
          <a:p>
            <a:r>
              <a:rPr lang="en-US"/>
              <a:t>Account </a:t>
            </a:r>
            <a:endParaRPr lang="en-US"/>
          </a:p>
          <a:p>
            <a:pPr lvl="1"/>
            <a:r>
              <a:rPr lang="en-US"/>
              <a:t>create an account with a password</a:t>
            </a:r>
            <a:endParaRPr lang="en-US"/>
          </a:p>
          <a:p>
            <a:pPr lvl="1"/>
            <a:r>
              <a:rPr lang="en-US"/>
              <a:t>change password</a:t>
            </a:r>
            <a:endParaRPr lang="en-US"/>
          </a:p>
          <a:p>
            <a:pPr lvl="1"/>
            <a:r>
              <a:rPr lang="en-US"/>
              <a:t>change username</a:t>
            </a:r>
            <a:endParaRPr lang="en-US"/>
          </a:p>
          <a:p>
            <a:pPr lvl="1"/>
            <a:r>
              <a:rPr lang="en-US"/>
              <a:t>See published songs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0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66130" y="1958975"/>
            <a:ext cx="4906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Search show related songs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search for artists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Search for genre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delete songs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Spreadsheets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微软雅黑</vt:lpstr>
      <vt:lpstr>PingFang SC</vt:lpstr>
      <vt:lpstr>Arial Unicode MS</vt:lpstr>
      <vt:lpstr>Calibri Light</vt:lpstr>
      <vt:lpstr>Helvetica Neue</vt:lpstr>
      <vt:lpstr>Calibri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benjie</dc:creator>
  <cp:lastModifiedBy>benjie</cp:lastModifiedBy>
  <cp:revision>4</cp:revision>
  <dcterms:created xsi:type="dcterms:W3CDTF">2020-02-28T11:16:44Z</dcterms:created>
  <dcterms:modified xsi:type="dcterms:W3CDTF">2020-02-28T11:16:44Z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