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3"/>
    <p:sldId id="270" r:id="rId4"/>
    <p:sldId id="271" r:id="rId5"/>
    <p:sldId id="258" r:id="rId6"/>
    <p:sldId id="256" r:id="rId7"/>
    <p:sldId id="257" r:id="rId8"/>
    <p:sldId id="259" r:id="rId9"/>
    <p:sldId id="260" r:id="rId10"/>
    <p:sldId id="264" r:id="rId11"/>
    <p:sldId id="263" r:id="rId12"/>
    <p:sldId id="265" r:id="rId13"/>
    <p:sldId id="266" r:id="rId14"/>
    <p:sldId id="267" r:id="rId15"/>
    <p:sldId id="268" r:id="rId16"/>
    <p:sldId id="269" r:id="rId17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9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90204" pitchFamily="34" charset="0"/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Arial" panose="020B0604020202090204" pitchFamily="34" charset="0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90204" pitchFamily="34" charset="0"/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Arial" panose="020B0604020202090204" pitchFamily="34" charset="0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90204" pitchFamily="34" charset="0"/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Arial" panose="020B0604020202090204" pitchFamily="34" charset="0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90204" pitchFamily="34" charset="0"/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Arial" panose="020B0604020202090204" pitchFamily="34" charset="0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90204" pitchFamily="34" charset="0"/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Arial" panose="020B0604020202090204" pitchFamily="34" charset="0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90204" pitchFamily="34" charset="0"/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Arial" panose="020B0604020202090204" pitchFamily="34" charset="0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90204" pitchFamily="34" charset="0"/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Arial" panose="020B0604020202090204" pitchFamily="34" charset="0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90204" pitchFamily="34" charset="0"/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Arial" panose="020B0604020202090204" pitchFamily="34" charset="0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805" y="2766060"/>
            <a:ext cx="5659755" cy="1325880"/>
          </a:xfrm>
        </p:spPr>
        <p:txBody>
          <a:bodyPr/>
          <a:p>
            <a:r>
              <a:rPr lang="en-US"/>
              <a:t>LYRIC DATABASE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5140" y="5925185"/>
            <a:ext cx="4189730" cy="904240"/>
          </a:xfrm>
        </p:spPr>
        <p:txBody>
          <a:bodyPr/>
          <a:p>
            <a:pPr marL="0" indent="0">
              <a:buNone/>
            </a:pPr>
            <a:r>
              <a:rPr lang="en-US"/>
              <a:t>By Benjamin Asare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Register Page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register so you are able to login</a:t>
            </a:r>
            <a:endParaRPr lang="en-US"/>
          </a:p>
          <a:p>
            <a:r>
              <a:rPr lang="en-US"/>
              <a:t> username textbox</a:t>
            </a:r>
            <a:endParaRPr lang="en-US"/>
          </a:p>
          <a:p>
            <a:r>
              <a:rPr lang="en-US"/>
              <a:t> password textbox</a:t>
            </a:r>
            <a:endParaRPr lang="en-US"/>
          </a:p>
          <a:p>
            <a:r>
              <a:rPr lang="en-US"/>
              <a:t> retype password textbox</a:t>
            </a:r>
            <a:endParaRPr lang="en-US"/>
          </a:p>
          <a:p>
            <a:r>
              <a:rPr lang="en-US"/>
              <a:t> initiate account creation button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Login Page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username textbox</a:t>
            </a:r>
            <a:endParaRPr lang="en-US"/>
          </a:p>
          <a:p>
            <a:r>
              <a:rPr lang="en-US"/>
              <a:t>password textbox</a:t>
            </a:r>
            <a:endParaRPr lang="en-US"/>
          </a:p>
          <a:p>
            <a:r>
              <a:rPr lang="en-US"/>
              <a:t>submit</a:t>
            </a:r>
            <a:endParaRPr lang="en-US"/>
          </a:p>
          <a:p>
            <a:r>
              <a:rPr lang="en-US"/>
              <a:t>register account(directs to register page)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Home/Seach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Search for a song title (not a remix)</a:t>
            </a:r>
            <a:endParaRPr lang="en-US"/>
          </a:p>
          <a:p>
            <a:r>
              <a:rPr lang="en-US"/>
              <a:t>search button(directs to edit page)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Edit page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Outputs the song detials (artist, title, remixes, year, genre) if available </a:t>
            </a:r>
            <a:endParaRPr lang="en-US"/>
          </a:p>
          <a:p>
            <a:r>
              <a:rPr lang="en-US"/>
              <a:t>3 buttons always:</a:t>
            </a:r>
            <a:endParaRPr lang="en-US"/>
          </a:p>
          <a:p>
            <a:pPr lvl="1"/>
            <a:r>
              <a:rPr lang="en-US" sz="2800"/>
              <a:t>Add (calls add page)</a:t>
            </a:r>
            <a:endParaRPr lang="en-US" sz="2800"/>
          </a:p>
          <a:p>
            <a:pPr lvl="1"/>
            <a:r>
              <a:rPr lang="en-US" sz="2800"/>
              <a:t>edit (calls edit page)</a:t>
            </a:r>
            <a:endParaRPr lang="en-US" sz="2800"/>
          </a:p>
          <a:p>
            <a:pPr lvl="1"/>
            <a:r>
              <a:rPr lang="en-US" sz="2800"/>
              <a:t>delete </a:t>
            </a:r>
            <a:endParaRPr lang="en-US" sz="2800"/>
          </a:p>
          <a:p>
            <a:pPr lvl="1"/>
            <a:endParaRPr lang="en-US" sz="2800"/>
          </a:p>
          <a:p>
            <a:pPr marL="457200" lvl="1" indent="0">
              <a:buNone/>
            </a:pPr>
            <a:endParaRPr lang="en-US" sz="2800"/>
          </a:p>
          <a:p>
            <a:pPr lvl="1"/>
            <a:endParaRPr lang="en-US" sz="2800"/>
          </a:p>
          <a:p>
            <a:pPr lvl="1"/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Add page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Allows user to add a song or a remix of a song</a:t>
            </a:r>
            <a:endParaRPr lang="en-US"/>
          </a:p>
          <a:p>
            <a:r>
              <a:rPr lang="en-US"/>
              <a:t> 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Thanks For Listening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Questions?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Goal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The objective of this project was to create. CRUD application with the utilisation of supporting tools, methodoligies and technologies, covered within the training period. 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Solution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The intended solution was to be a music lyric database in which the user would be able to register, login into the account they had made, add a song and/or its remix. Alongside this was to be a to search, edit and delete songs within the databases.</a:t>
            </a:r>
            <a:endParaRPr lang="en-US"/>
          </a:p>
          <a:p>
            <a:endParaRPr lang="en-US"/>
          </a:p>
          <a:p>
            <a:r>
              <a:rPr lang="en-US"/>
              <a:t>In the end I was able to create  CRUD application that had a relationship not involving the user but rather the orginal songs and the remix songs.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Use Case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49325"/>
            <a:ext cx="5219065" cy="4959350"/>
          </a:xfrm>
        </p:spPr>
        <p:txBody>
          <a:bodyPr>
            <a:normAutofit fontScale="70000"/>
          </a:bodyPr>
          <a:p>
            <a:r>
              <a:rPr lang="en-US"/>
              <a:t>Songs</a:t>
            </a:r>
            <a:endParaRPr lang="en-US"/>
          </a:p>
          <a:p>
            <a:pPr lvl="1"/>
            <a:r>
              <a:rPr lang="en-US"/>
              <a:t>add a song</a:t>
            </a:r>
            <a:endParaRPr lang="en-US"/>
          </a:p>
          <a:p>
            <a:pPr lvl="1"/>
            <a:r>
              <a:rPr lang="en-US"/>
              <a:t>add an artist</a:t>
            </a:r>
            <a:endParaRPr lang="en-US"/>
          </a:p>
          <a:p>
            <a:pPr lvl="1"/>
            <a:r>
              <a:rPr lang="en-US"/>
              <a:t>add a title</a:t>
            </a:r>
            <a:endParaRPr lang="en-US"/>
          </a:p>
          <a:p>
            <a:pPr lvl="1"/>
            <a:r>
              <a:rPr lang="en-US"/>
              <a:t>add a genre</a:t>
            </a:r>
            <a:endParaRPr lang="en-US"/>
          </a:p>
          <a:p>
            <a:pPr lvl="1"/>
            <a:r>
              <a:rPr lang="en-US"/>
              <a:t>Search for a song or remix</a:t>
            </a:r>
            <a:endParaRPr lang="en-US"/>
          </a:p>
          <a:p>
            <a:pPr lvl="1"/>
            <a:r>
              <a:rPr lang="en-US"/>
              <a:t>Show what song is a remix of which other</a:t>
            </a:r>
            <a:endParaRPr lang="en-US"/>
          </a:p>
          <a:p>
            <a:pPr lvl="1"/>
            <a:r>
              <a:rPr lang="en-US"/>
              <a:t>See song lyrics i searched for</a:t>
            </a:r>
            <a:endParaRPr lang="en-US"/>
          </a:p>
          <a:p>
            <a:pPr lvl="1"/>
            <a:r>
              <a:rPr lang="en-US"/>
              <a:t>Edit existing songs</a:t>
            </a:r>
            <a:endParaRPr lang="en-US"/>
          </a:p>
          <a:p>
            <a:pPr lvl="1"/>
            <a:endParaRPr lang="en-US"/>
          </a:p>
          <a:p>
            <a:r>
              <a:rPr lang="en-US"/>
              <a:t>Account </a:t>
            </a:r>
            <a:endParaRPr lang="en-US"/>
          </a:p>
          <a:p>
            <a:pPr lvl="1"/>
            <a:r>
              <a:rPr lang="en-US"/>
              <a:t>create an account with a password</a:t>
            </a:r>
            <a:endParaRPr lang="en-US"/>
          </a:p>
          <a:p>
            <a:pPr lvl="1"/>
            <a:r>
              <a:rPr lang="en-US"/>
              <a:t>change password</a:t>
            </a:r>
            <a:endParaRPr lang="en-US"/>
          </a:p>
          <a:p>
            <a:pPr lvl="1"/>
            <a:r>
              <a:rPr lang="en-US"/>
              <a:t>change username</a:t>
            </a:r>
            <a:endParaRPr lang="en-US"/>
          </a:p>
          <a:p>
            <a:pPr lvl="1"/>
            <a:r>
              <a:rPr lang="en-US"/>
              <a:t>See published songs</a:t>
            </a:r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0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5866130" y="1958975"/>
            <a:ext cx="490601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Search show related songs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search for artists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Search for genre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delete songs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4" name="Table 3"/>
          <p:cNvGraphicFramePr/>
          <p:nvPr/>
        </p:nvGraphicFramePr>
        <p:xfrm>
          <a:off x="106680" y="2461260"/>
          <a:ext cx="3263900" cy="193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1950"/>
                <a:gridCol w="163195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Author.table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Primary Key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userID</a:t>
                      </a:r>
                      <a:endParaRPr lang="en-US"/>
                    </a:p>
                  </a:txBody>
                  <a:tcPr/>
                </a:tc>
              </a:tr>
              <a:tr h="58674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Name</a:t>
                      </a:r>
                      <a:endParaRPr lang="en-US"/>
                    </a:p>
                  </a:txBody>
                  <a:tcPr/>
                </a:tc>
              </a:tr>
              <a:tr h="58674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Password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/>
          <p:nvPr/>
        </p:nvGraphicFramePr>
        <p:xfrm>
          <a:off x="4515485" y="1905000"/>
          <a:ext cx="3161030" cy="303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435"/>
                <a:gridCol w="171259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OGSong.table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Title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Artist</a:t>
                      </a:r>
                      <a:endParaRPr lang="en-US"/>
                    </a:p>
                  </a:txBody>
                  <a:tcPr/>
                </a:tc>
              </a:tr>
              <a:tr h="3683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Genre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Year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DBAuthor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Primary Key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SongID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Foreign Key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RemixSongID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/>
          <p:nvPr/>
        </p:nvGraphicFramePr>
        <p:xfrm>
          <a:off x="8611870" y="2075180"/>
          <a:ext cx="3410585" cy="2708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185"/>
                <a:gridCol w="1803400"/>
              </a:tblGrid>
              <a:tr h="422275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Remixes.table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Title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Artist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Genre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Year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DBAuthor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Primary Key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RemixSongID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Connector 2"/>
          <p:cNvCxnSpPr>
            <a:stCxn id="4" idx="3"/>
            <a:endCxn id="5" idx="1"/>
          </p:cNvCxnSpPr>
          <p:nvPr/>
        </p:nvCxnSpPr>
        <p:spPr>
          <a:xfrm flipV="1">
            <a:off x="3370580" y="3422650"/>
            <a:ext cx="1144905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5" idx="3"/>
          </p:cNvCxnSpPr>
          <p:nvPr/>
        </p:nvCxnSpPr>
        <p:spPr>
          <a:xfrm>
            <a:off x="7676515" y="3422650"/>
            <a:ext cx="935355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305300" y="3428365"/>
            <a:ext cx="241935" cy="229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69935" y="3429635"/>
            <a:ext cx="241935" cy="229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305300" y="3199130"/>
            <a:ext cx="241935" cy="216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8369935" y="3199130"/>
            <a:ext cx="241935" cy="216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4292600" y="3186430"/>
            <a:ext cx="12700" cy="497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451860" y="3173730"/>
            <a:ext cx="12700" cy="497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3553460" y="3173730"/>
            <a:ext cx="12700" cy="497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7747000" y="3162300"/>
            <a:ext cx="12700" cy="497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7848600" y="3162300"/>
            <a:ext cx="12700" cy="497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8357235" y="3161030"/>
            <a:ext cx="12700" cy="497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Relationships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4465"/>
            <a:ext cx="10515600" cy="5011420"/>
          </a:xfrm>
        </p:spPr>
        <p:txBody>
          <a:bodyPr>
            <a:normAutofit fontScale="60000"/>
          </a:bodyPr>
          <a:p>
            <a:r>
              <a:rPr lang="en-US"/>
              <a:t>Author Table</a:t>
            </a:r>
            <a:endParaRPr lang="en-US"/>
          </a:p>
          <a:p>
            <a:pPr lvl="1"/>
            <a:r>
              <a:rPr lang="en-US"/>
              <a:t>Each author can create and post multiple songs</a:t>
            </a:r>
            <a:endParaRPr lang="en-US"/>
          </a:p>
          <a:p>
            <a:pPr lvl="1"/>
            <a:r>
              <a:rPr lang="en-US"/>
              <a:t>Each song can only be created be a single author</a:t>
            </a:r>
            <a:endParaRPr lang="en-US"/>
          </a:p>
          <a:p>
            <a:pPr lvl="1"/>
            <a:r>
              <a:rPr lang="en-US"/>
              <a:t>An author can exist without any songs</a:t>
            </a:r>
            <a:endParaRPr lang="en-US"/>
          </a:p>
          <a:p>
            <a:pPr lvl="1"/>
            <a:endParaRPr lang="en-US"/>
          </a:p>
          <a:p>
            <a:pPr lvl="0"/>
            <a:r>
              <a:rPr lang="en-US"/>
              <a:t>OGSong Table</a:t>
            </a:r>
            <a:endParaRPr lang="en-US"/>
          </a:p>
          <a:p>
            <a:pPr lvl="1"/>
            <a:r>
              <a:rPr lang="en-US"/>
              <a:t>Each song can must be created by a single author</a:t>
            </a:r>
            <a:endParaRPr lang="en-US"/>
          </a:p>
          <a:p>
            <a:pPr lvl="1"/>
            <a:r>
              <a:rPr lang="en-US"/>
              <a:t>Each song can have multiple remixes</a:t>
            </a:r>
            <a:endParaRPr lang="en-US"/>
          </a:p>
          <a:p>
            <a:pPr lvl="1"/>
            <a:r>
              <a:rPr lang="en-US"/>
              <a:t>A song cannot exist without an author</a:t>
            </a:r>
            <a:endParaRPr lang="en-US"/>
          </a:p>
          <a:p>
            <a:pPr lvl="1"/>
            <a:r>
              <a:rPr lang="en-US"/>
              <a:t>A song can exist without a remix</a:t>
            </a:r>
            <a:endParaRPr lang="en-US"/>
          </a:p>
          <a:p>
            <a:pPr lvl="0"/>
            <a:endParaRPr lang="en-US" sz="2800"/>
          </a:p>
          <a:p>
            <a:pPr lvl="0"/>
            <a:r>
              <a:rPr lang="en-US"/>
              <a:t>Remixes Table</a:t>
            </a:r>
            <a:endParaRPr lang="en-US"/>
          </a:p>
          <a:p>
            <a:pPr lvl="1"/>
            <a:r>
              <a:rPr lang="en-US" sz="2400"/>
              <a:t>Each remix can only belong to single OG song</a:t>
            </a:r>
            <a:endParaRPr lang="en-US" sz="2400"/>
          </a:p>
          <a:p>
            <a:pPr lvl="1"/>
            <a:r>
              <a:rPr lang="en-US" sz="2400"/>
              <a:t>Each OG song can have multiple remixes</a:t>
            </a:r>
            <a:r>
              <a:rPr lang="en-US"/>
              <a:t> </a:t>
            </a:r>
            <a:endParaRPr lang="en-US"/>
          </a:p>
          <a:p>
            <a:pPr lvl="1"/>
            <a:r>
              <a:rPr lang="en-US"/>
              <a:t>A remix cannot exist without a song</a:t>
            </a:r>
            <a:endParaRPr lang="en-US"/>
          </a:p>
          <a:p>
            <a:pPr lvl="1"/>
            <a:r>
              <a:rPr lang="en-US"/>
              <a:t>A remix cannot exist without an author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End relationship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1724660" y="2483485"/>
          <a:ext cx="3161030" cy="303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435"/>
                <a:gridCol w="171259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OGSong.table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Title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Artist</a:t>
                      </a:r>
                      <a:endParaRPr lang="en-US"/>
                    </a:p>
                  </a:txBody>
                  <a:tcPr/>
                </a:tc>
              </a:tr>
              <a:tr h="3683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Genre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Year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DBAuthor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Primary Key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SongID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Foreign Key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RemixSongID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/>
          <p:nvPr/>
        </p:nvGraphicFramePr>
        <p:xfrm>
          <a:off x="5821045" y="2653665"/>
          <a:ext cx="3410585" cy="2708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185"/>
                <a:gridCol w="1803400"/>
              </a:tblGrid>
              <a:tr h="422275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Remixes.table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Title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Artist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Genre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Year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DBAuthor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Primary Key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RemixSongID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Connector 9"/>
          <p:cNvCxnSpPr>
            <a:stCxn id="4" idx="3"/>
          </p:cNvCxnSpPr>
          <p:nvPr/>
        </p:nvCxnSpPr>
        <p:spPr>
          <a:xfrm>
            <a:off x="4885690" y="4001135"/>
            <a:ext cx="935355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579110" y="4008120"/>
            <a:ext cx="241935" cy="229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5579110" y="3777615"/>
            <a:ext cx="241935" cy="216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4956175" y="3740785"/>
            <a:ext cx="12700" cy="497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5057775" y="3740785"/>
            <a:ext cx="12700" cy="497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566410" y="3739515"/>
            <a:ext cx="12700" cy="497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29857"/>
            <a:ext cx="10972800" cy="1143000"/>
          </a:xfrm>
        </p:spPr>
        <p:txBody>
          <a:bodyPr/>
          <a:p>
            <a:r>
              <a:rPr lang="en-US"/>
              <a:t>Risk Assessment</a:t>
            </a:r>
            <a:endParaRPr lang="en-US"/>
          </a:p>
        </p:txBody>
      </p:sp>
      <p:graphicFrame>
        <p:nvGraphicFramePr>
          <p:cNvPr id="7" name="Table 6"/>
          <p:cNvGraphicFramePr/>
          <p:nvPr/>
        </p:nvGraphicFramePr>
        <p:xfrm>
          <a:off x="168275" y="872490"/>
          <a:ext cx="11978640" cy="5895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4075"/>
                <a:gridCol w="2667635"/>
                <a:gridCol w="2395220"/>
                <a:gridCol w="2395855"/>
                <a:gridCol w="239585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RISK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LIKELY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IMPACT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SOLUTION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FINAL ANALYSIS</a:t>
                      </a:r>
                      <a:endParaRPr lang="en-US"/>
                    </a:p>
                  </a:txBody>
                  <a:tcPr/>
                </a:tc>
              </a:tr>
              <a:tr h="9144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Issues with coding the app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3: Medium as new coding style and environment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5: Could mean not functioning product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Continue practicing coding and improve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Alot better coding in python but still struggling with flask</a:t>
                      </a:r>
                      <a:endParaRPr lang="en-US"/>
                    </a:p>
                  </a:txBody>
                  <a:tcPr/>
                </a:tc>
              </a:tr>
              <a:tr h="9144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Issues building and linking services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3: medium as services are new and still learning about them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5: Could break program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Try to understand the services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Largely struggled with the services</a:t>
                      </a:r>
                      <a:endParaRPr lang="en-US"/>
                    </a:p>
                  </a:txBody>
                  <a:tcPr/>
                </a:tc>
              </a:tr>
              <a:tr h="8661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Issues with database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2: Low Database could break or not have access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5: No database no app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None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Database seems to be functioning</a:t>
                      </a:r>
                      <a:endParaRPr 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issues with CI Server Jenkins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5: High No experience with anything like it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4: No CI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Try and learn about Jenkins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Didnt understand by end of project</a:t>
                      </a:r>
                      <a:endParaRPr 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Issues with automated testing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5: High No experience with automated testing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4: No Testing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Try and learn about pytest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understand pytest and functionality</a:t>
                      </a:r>
                      <a:endParaRPr lang="en-US"/>
                    </a:p>
                  </a:txBody>
                  <a:tcPr/>
                </a:tc>
              </a:tr>
              <a:tr h="9144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Issues with VCS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2: Low I have experience but not much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5: Meaning no backups if mistake made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Make extra backups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Not many problems with git/github</a:t>
                      </a:r>
                      <a:endParaRPr 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Issues with Docker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5: High No experience with docker or similar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3: No CI but functional product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Try and learn about docker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Couldnt implement it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Table 3"/>
          <p:cNvGraphicFramePr/>
          <p:nvPr/>
        </p:nvGraphicFramePr>
        <p:xfrm>
          <a:off x="106680" y="1355725"/>
          <a:ext cx="11978640" cy="5621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4075"/>
                <a:gridCol w="2667635"/>
                <a:gridCol w="2395220"/>
                <a:gridCol w="2395855"/>
                <a:gridCol w="239585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RISK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LIKELY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IMPACT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SOLUTION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FINAL ANALYSIS</a:t>
                      </a:r>
                      <a:endParaRPr lang="en-US"/>
                    </a:p>
                  </a:txBody>
                  <a:tcPr/>
                </a:tc>
              </a:tr>
              <a:tr h="9144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Issues with security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2: Low Could get a breach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3: No important data stored within project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secret keys and env variables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Security is no a large issue</a:t>
                      </a:r>
                      <a:endParaRPr lang="en-US"/>
                    </a:p>
                  </a:txBody>
                  <a:tcPr/>
                </a:tc>
              </a:tr>
              <a:tr h="9144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Issues with completing project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3: Medium Anything could happen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5: Could destroy whole project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Try my darndest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 TRIED</a:t>
                      </a:r>
                      <a:endParaRPr lang="en-US"/>
                    </a:p>
                  </a:txBody>
                  <a:tcPr/>
                </a:tc>
              </a:tr>
              <a:tr h="8661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Issues with front end dev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3: Medium not familiar with flask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4: Could mean no front end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Try and learn flask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understood flask and key components</a:t>
                      </a:r>
                      <a:endParaRPr 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Issues with the back end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3: medium still learning the fundamentals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4: Could mean no product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Work hard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Worked hard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3994</Words>
  <Application>WPS Presentation</Application>
  <PresentationFormat>Widescreen</PresentationFormat>
  <Paragraphs>318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SimSun</vt:lpstr>
      <vt:lpstr>Wingdings</vt:lpstr>
      <vt:lpstr>微软雅黑</vt:lpstr>
      <vt:lpstr>PingFang SC</vt:lpstr>
      <vt:lpstr>Arial Unicode MS</vt:lpstr>
      <vt:lpstr>Calibri</vt:lpstr>
      <vt:lpstr>Helvetica Neue</vt:lpstr>
      <vt:lpstr>Calibri Light</vt:lpstr>
      <vt:lpstr>Songti SC</vt:lpstr>
      <vt:lpstr>Default Design</vt:lpstr>
      <vt:lpstr>PowerPoint 演示文稿</vt:lpstr>
      <vt:lpstr>PowerPoint 演示文稿</vt:lpstr>
      <vt:lpstr>PowerPoint 演示文稿</vt:lpstr>
      <vt:lpstr>Use Case</vt:lpstr>
      <vt:lpstr>PowerPoint 演示文稿</vt:lpstr>
      <vt:lpstr>Relationships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benjie</dc:creator>
  <cp:lastModifiedBy>benjie</cp:lastModifiedBy>
  <cp:revision>8</cp:revision>
  <dcterms:created xsi:type="dcterms:W3CDTF">2020-03-09T06:55:43Z</dcterms:created>
  <dcterms:modified xsi:type="dcterms:W3CDTF">2020-03-09T06:55:43Z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1033-2.0.0.3240</vt:lpwstr>
  </property>
</Properties>
</file>