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sldIdLst>
    <p:sldId id="263" r:id="rId2"/>
    <p:sldId id="257" r:id="rId3"/>
    <p:sldId id="262" r:id="rId4"/>
    <p:sldId id="259" r:id="rId5"/>
    <p:sldId id="261"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D867-C263-4A27-8BDD-22D4C75654FB}" v="496" dt="2022-06-01T14:14:57.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242" autoAdjust="0"/>
  </p:normalViewPr>
  <p:slideViewPr>
    <p:cSldViewPr snapToGrid="0">
      <p:cViewPr varScale="1">
        <p:scale>
          <a:sx n="58" d="100"/>
          <a:sy n="58" d="100"/>
        </p:scale>
        <p:origin x="16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ie VanLimbergen" userId="fbc6be09-fb03-4abb-b822-a772f5292188" providerId="ADAL" clId="{5062D867-C263-4A27-8BDD-22D4C75654FB}"/>
    <pc:docChg chg="undo custSel addSld delSld modSld sldOrd modMainMaster">
      <pc:chgData name="Benjie VanLimbergen" userId="fbc6be09-fb03-4abb-b822-a772f5292188" providerId="ADAL" clId="{5062D867-C263-4A27-8BDD-22D4C75654FB}" dt="2022-06-12T13:07:01.695" v="2495" actId="313"/>
      <pc:docMkLst>
        <pc:docMk/>
      </pc:docMkLst>
      <pc:sldChg chg="addSp delSp modSp del mod setBg">
        <pc:chgData name="Benjie VanLimbergen" userId="fbc6be09-fb03-4abb-b822-a772f5292188" providerId="ADAL" clId="{5062D867-C263-4A27-8BDD-22D4C75654FB}" dt="2022-06-01T08:46:27.869" v="505" actId="2696"/>
        <pc:sldMkLst>
          <pc:docMk/>
          <pc:sldMk cId="2826173041" sldId="256"/>
        </pc:sldMkLst>
        <pc:picChg chg="del mod">
          <ac:chgData name="Benjie VanLimbergen" userId="fbc6be09-fb03-4abb-b822-a772f5292188" providerId="ADAL" clId="{5062D867-C263-4A27-8BDD-22D4C75654FB}" dt="2022-06-01T08:40:18.580" v="299" actId="478"/>
          <ac:picMkLst>
            <pc:docMk/>
            <pc:sldMk cId="2826173041" sldId="256"/>
            <ac:picMk id="5" creationId="{3EB6BCCC-69EB-985D-7C28-1002F60CCFF1}"/>
          </ac:picMkLst>
        </pc:picChg>
        <pc:picChg chg="add mod">
          <ac:chgData name="Benjie VanLimbergen" userId="fbc6be09-fb03-4abb-b822-a772f5292188" providerId="ADAL" clId="{5062D867-C263-4A27-8BDD-22D4C75654FB}" dt="2022-06-01T08:42:25.747" v="424" actId="14100"/>
          <ac:picMkLst>
            <pc:docMk/>
            <pc:sldMk cId="2826173041" sldId="256"/>
            <ac:picMk id="7" creationId="{2296320F-F601-A609-B5CC-4637C7C6BD8D}"/>
          </ac:picMkLst>
        </pc:picChg>
      </pc:sldChg>
      <pc:sldChg chg="delSp modSp mod setBg modNotesTx">
        <pc:chgData name="Benjie VanLimbergen" userId="fbc6be09-fb03-4abb-b822-a772f5292188" providerId="ADAL" clId="{5062D867-C263-4A27-8BDD-22D4C75654FB}" dt="2022-06-01T13:20:09.110" v="1867" actId="20577"/>
        <pc:sldMkLst>
          <pc:docMk/>
          <pc:sldMk cId="3907140298" sldId="257"/>
        </pc:sldMkLst>
        <pc:spChg chg="mod">
          <ac:chgData name="Benjie VanLimbergen" userId="fbc6be09-fb03-4abb-b822-a772f5292188" providerId="ADAL" clId="{5062D867-C263-4A27-8BDD-22D4C75654FB}" dt="2022-06-01T11:00:33.306" v="1325" actId="122"/>
          <ac:spMkLst>
            <pc:docMk/>
            <pc:sldMk cId="3907140298" sldId="257"/>
            <ac:spMk id="2" creationId="{F528CF59-4E92-87D1-1C98-F73552A19BE1}"/>
          </ac:spMkLst>
        </pc:spChg>
        <pc:spChg chg="mod">
          <ac:chgData name="Benjie VanLimbergen" userId="fbc6be09-fb03-4abb-b822-a772f5292188" providerId="ADAL" clId="{5062D867-C263-4A27-8BDD-22D4C75654FB}" dt="2022-06-01T11:32:09.686" v="1464" actId="5793"/>
          <ac:spMkLst>
            <pc:docMk/>
            <pc:sldMk cId="3907140298" sldId="257"/>
            <ac:spMk id="7" creationId="{94864A3C-662F-152A-7347-FC8F98C998F2}"/>
          </ac:spMkLst>
        </pc:spChg>
        <pc:spChg chg="del mod">
          <ac:chgData name="Benjie VanLimbergen" userId="fbc6be09-fb03-4abb-b822-a772f5292188" providerId="ADAL" clId="{5062D867-C263-4A27-8BDD-22D4C75654FB}" dt="2022-06-01T08:54:38.887" v="802" actId="478"/>
          <ac:spMkLst>
            <pc:docMk/>
            <pc:sldMk cId="3907140298" sldId="257"/>
            <ac:spMk id="8" creationId="{10060A5D-732D-A8BA-DA48-48B17D8F7BE1}"/>
          </ac:spMkLst>
        </pc:spChg>
        <pc:spChg chg="mod">
          <ac:chgData name="Benjie VanLimbergen" userId="fbc6be09-fb03-4abb-b822-a772f5292188" providerId="ADAL" clId="{5062D867-C263-4A27-8BDD-22D4C75654FB}" dt="2022-06-01T08:55:02.190" v="803" actId="207"/>
          <ac:spMkLst>
            <pc:docMk/>
            <pc:sldMk cId="3907140298" sldId="257"/>
            <ac:spMk id="9" creationId="{DFEFF622-8C77-DC86-A203-18BAD3BD4694}"/>
          </ac:spMkLst>
        </pc:spChg>
      </pc:sldChg>
      <pc:sldChg chg="del setBg">
        <pc:chgData name="Benjie VanLimbergen" userId="fbc6be09-fb03-4abb-b822-a772f5292188" providerId="ADAL" clId="{5062D867-C263-4A27-8BDD-22D4C75654FB}" dt="2022-06-01T08:34:59.169" v="19" actId="47"/>
        <pc:sldMkLst>
          <pc:docMk/>
          <pc:sldMk cId="1142299328" sldId="258"/>
        </pc:sldMkLst>
      </pc:sldChg>
      <pc:sldChg chg="addSp modSp mod setBg modNotesTx">
        <pc:chgData name="Benjie VanLimbergen" userId="fbc6be09-fb03-4abb-b822-a772f5292188" providerId="ADAL" clId="{5062D867-C263-4A27-8BDD-22D4C75654FB}" dt="2022-06-12T13:06:56.578" v="2494" actId="33524"/>
        <pc:sldMkLst>
          <pc:docMk/>
          <pc:sldMk cId="1448837070" sldId="259"/>
        </pc:sldMkLst>
        <pc:spChg chg="mod">
          <ac:chgData name="Benjie VanLimbergen" userId="fbc6be09-fb03-4abb-b822-a772f5292188" providerId="ADAL" clId="{5062D867-C263-4A27-8BDD-22D4C75654FB}" dt="2022-06-01T08:59:34.361" v="843" actId="122"/>
          <ac:spMkLst>
            <pc:docMk/>
            <pc:sldMk cId="1448837070" sldId="259"/>
            <ac:spMk id="2" creationId="{2CACDB2B-6D51-A11E-A340-5DBA70F1C884}"/>
          </ac:spMkLst>
        </pc:spChg>
        <pc:spChg chg="mod">
          <ac:chgData name="Benjie VanLimbergen" userId="fbc6be09-fb03-4abb-b822-a772f5292188" providerId="ADAL" clId="{5062D867-C263-4A27-8BDD-22D4C75654FB}" dt="2022-06-01T11:16:50.224" v="1371" actId="14100"/>
          <ac:spMkLst>
            <pc:docMk/>
            <pc:sldMk cId="1448837070" sldId="259"/>
            <ac:spMk id="3" creationId="{3B99B372-E4F0-1C5D-9D03-FF03E811D2CA}"/>
          </ac:spMkLst>
        </pc:spChg>
        <pc:picChg chg="add mod">
          <ac:chgData name="Benjie VanLimbergen" userId="fbc6be09-fb03-4abb-b822-a772f5292188" providerId="ADAL" clId="{5062D867-C263-4A27-8BDD-22D4C75654FB}" dt="2022-06-01T11:18:51.320" v="1398" actId="1076"/>
          <ac:picMkLst>
            <pc:docMk/>
            <pc:sldMk cId="1448837070" sldId="259"/>
            <ac:picMk id="5" creationId="{0408BFD1-C4F5-B07B-DA99-F0BAA745C6B4}"/>
          </ac:picMkLst>
        </pc:picChg>
      </pc:sldChg>
      <pc:sldChg chg="addSp delSp modSp mod modNotesTx">
        <pc:chgData name="Benjie VanLimbergen" userId="fbc6be09-fb03-4abb-b822-a772f5292188" providerId="ADAL" clId="{5062D867-C263-4A27-8BDD-22D4C75654FB}" dt="2022-06-12T13:07:01.695" v="2495" actId="313"/>
        <pc:sldMkLst>
          <pc:docMk/>
          <pc:sldMk cId="2846122165" sldId="261"/>
        </pc:sldMkLst>
        <pc:spChg chg="mod">
          <ac:chgData name="Benjie VanLimbergen" userId="fbc6be09-fb03-4abb-b822-a772f5292188" providerId="ADAL" clId="{5062D867-C263-4A27-8BDD-22D4C75654FB}" dt="2022-06-01T09:11:19.262" v="980" actId="20577"/>
          <ac:spMkLst>
            <pc:docMk/>
            <pc:sldMk cId="2846122165" sldId="261"/>
            <ac:spMk id="2" creationId="{F35E3F86-8404-40B9-3138-616D4A94F818}"/>
          </ac:spMkLst>
        </pc:spChg>
        <pc:spChg chg="mod">
          <ac:chgData name="Benjie VanLimbergen" userId="fbc6be09-fb03-4abb-b822-a772f5292188" providerId="ADAL" clId="{5062D867-C263-4A27-8BDD-22D4C75654FB}" dt="2022-06-01T12:08:32.884" v="1594" actId="20577"/>
          <ac:spMkLst>
            <pc:docMk/>
            <pc:sldMk cId="2846122165" sldId="261"/>
            <ac:spMk id="3" creationId="{805C2B91-7DBC-DD10-51F9-6DA653DE437B}"/>
          </ac:spMkLst>
        </pc:spChg>
        <pc:picChg chg="add mod">
          <ac:chgData name="Benjie VanLimbergen" userId="fbc6be09-fb03-4abb-b822-a772f5292188" providerId="ADAL" clId="{5062D867-C263-4A27-8BDD-22D4C75654FB}" dt="2022-06-01T12:09:25.449" v="1602" actId="1076"/>
          <ac:picMkLst>
            <pc:docMk/>
            <pc:sldMk cId="2846122165" sldId="261"/>
            <ac:picMk id="6" creationId="{9F8423E0-F56D-6B38-8BB0-1A3F8F17CAAD}"/>
          </ac:picMkLst>
        </pc:picChg>
        <pc:picChg chg="add del mod">
          <ac:chgData name="Benjie VanLimbergen" userId="fbc6be09-fb03-4abb-b822-a772f5292188" providerId="ADAL" clId="{5062D867-C263-4A27-8BDD-22D4C75654FB}" dt="2022-06-01T11:58:48.258" v="1501" actId="478"/>
          <ac:picMkLst>
            <pc:docMk/>
            <pc:sldMk cId="2846122165" sldId="261"/>
            <ac:picMk id="8" creationId="{F0E23C14-4AA1-1E4E-3C91-5817945F2405}"/>
          </ac:picMkLst>
        </pc:picChg>
        <pc:picChg chg="add mod">
          <ac:chgData name="Benjie VanLimbergen" userId="fbc6be09-fb03-4abb-b822-a772f5292188" providerId="ADAL" clId="{5062D867-C263-4A27-8BDD-22D4C75654FB}" dt="2022-06-01T11:59:37.503" v="1511" actId="1076"/>
          <ac:picMkLst>
            <pc:docMk/>
            <pc:sldMk cId="2846122165" sldId="261"/>
            <ac:picMk id="10" creationId="{94B7A14F-6489-19E5-18AA-9A4C24EFE219}"/>
          </ac:picMkLst>
        </pc:picChg>
        <pc:picChg chg="add mod">
          <ac:chgData name="Benjie VanLimbergen" userId="fbc6be09-fb03-4abb-b822-a772f5292188" providerId="ADAL" clId="{5062D867-C263-4A27-8BDD-22D4C75654FB}" dt="2022-06-01T12:08:37.825" v="1595" actId="1076"/>
          <ac:picMkLst>
            <pc:docMk/>
            <pc:sldMk cId="2846122165" sldId="261"/>
            <ac:picMk id="12" creationId="{FD556103-C200-A445-8C0D-183DC7A7B290}"/>
          </ac:picMkLst>
        </pc:picChg>
        <pc:picChg chg="add mod">
          <ac:chgData name="Benjie VanLimbergen" userId="fbc6be09-fb03-4abb-b822-a772f5292188" providerId="ADAL" clId="{5062D867-C263-4A27-8BDD-22D4C75654FB}" dt="2022-06-01T13:35:08.139" v="2056" actId="1076"/>
          <ac:picMkLst>
            <pc:docMk/>
            <pc:sldMk cId="2846122165" sldId="261"/>
            <ac:picMk id="14" creationId="{B95487DC-988E-0E83-28F5-D89794ECDAE2}"/>
          </ac:picMkLst>
        </pc:picChg>
        <pc:picChg chg="add mod">
          <ac:chgData name="Benjie VanLimbergen" userId="fbc6be09-fb03-4abb-b822-a772f5292188" providerId="ADAL" clId="{5062D867-C263-4A27-8BDD-22D4C75654FB}" dt="2022-06-01T13:35:12.026" v="2057" actId="1076"/>
          <ac:picMkLst>
            <pc:docMk/>
            <pc:sldMk cId="2846122165" sldId="261"/>
            <ac:picMk id="16" creationId="{182F0F15-9F12-7C82-FEA1-910F40E4C35A}"/>
          </ac:picMkLst>
        </pc:picChg>
      </pc:sldChg>
      <pc:sldChg chg="modSp mod ord modTransition setBg modAnim modNotesTx">
        <pc:chgData name="Benjie VanLimbergen" userId="fbc6be09-fb03-4abb-b822-a772f5292188" providerId="ADAL" clId="{5062D867-C263-4A27-8BDD-22D4C75654FB}" dt="2022-06-01T14:15:01.401" v="2491" actId="14100"/>
        <pc:sldMkLst>
          <pc:docMk/>
          <pc:sldMk cId="341025462" sldId="262"/>
        </pc:sldMkLst>
        <pc:spChg chg="mod">
          <ac:chgData name="Benjie VanLimbergen" userId="fbc6be09-fb03-4abb-b822-a772f5292188" providerId="ADAL" clId="{5062D867-C263-4A27-8BDD-22D4C75654FB}" dt="2022-06-01T14:15:01.401" v="2491" actId="14100"/>
          <ac:spMkLst>
            <pc:docMk/>
            <pc:sldMk cId="341025462" sldId="262"/>
            <ac:spMk id="2" creationId="{D63166FA-82B9-6808-107B-A29A042A0A3A}"/>
          </ac:spMkLst>
        </pc:spChg>
        <pc:spChg chg="mod">
          <ac:chgData name="Benjie VanLimbergen" userId="fbc6be09-fb03-4abb-b822-a772f5292188" providerId="ADAL" clId="{5062D867-C263-4A27-8BDD-22D4C75654FB}" dt="2022-06-01T11:00:14.970" v="1323" actId="255"/>
          <ac:spMkLst>
            <pc:docMk/>
            <pc:sldMk cId="341025462" sldId="262"/>
            <ac:spMk id="3" creationId="{55A414E6-F7D0-9A47-8AE7-B8FACBF6F0C8}"/>
          </ac:spMkLst>
        </pc:spChg>
        <pc:spChg chg="mod">
          <ac:chgData name="Benjie VanLimbergen" userId="fbc6be09-fb03-4abb-b822-a772f5292188" providerId="ADAL" clId="{5062D867-C263-4A27-8BDD-22D4C75654FB}" dt="2022-06-01T08:54:25.609" v="801" actId="207"/>
          <ac:spMkLst>
            <pc:docMk/>
            <pc:sldMk cId="341025462" sldId="262"/>
            <ac:spMk id="9" creationId="{1CF781FA-6E64-28B5-DF0A-9E6A4AD4F8F6}"/>
          </ac:spMkLst>
        </pc:spChg>
        <pc:picChg chg="mod">
          <ac:chgData name="Benjie VanLimbergen" userId="fbc6be09-fb03-4abb-b822-a772f5292188" providerId="ADAL" clId="{5062D867-C263-4A27-8BDD-22D4C75654FB}" dt="2022-06-01T08:37:25.152" v="172" actId="1076"/>
          <ac:picMkLst>
            <pc:docMk/>
            <pc:sldMk cId="341025462" sldId="262"/>
            <ac:picMk id="4" creationId="{BE1A6E94-6EF2-F13A-6134-D5E7CA122911}"/>
          </ac:picMkLst>
        </pc:picChg>
        <pc:picChg chg="mod">
          <ac:chgData name="Benjie VanLimbergen" userId="fbc6be09-fb03-4abb-b822-a772f5292188" providerId="ADAL" clId="{5062D867-C263-4A27-8BDD-22D4C75654FB}" dt="2022-06-01T08:37:20.201" v="170" actId="1076"/>
          <ac:picMkLst>
            <pc:docMk/>
            <pc:sldMk cId="341025462" sldId="262"/>
            <ac:picMk id="8" creationId="{AE6D858D-A3B7-81E6-1A7F-6F4B2F52ACD5}"/>
          </ac:picMkLst>
        </pc:picChg>
        <pc:picChg chg="mod">
          <ac:chgData name="Benjie VanLimbergen" userId="fbc6be09-fb03-4abb-b822-a772f5292188" providerId="ADAL" clId="{5062D867-C263-4A27-8BDD-22D4C75654FB}" dt="2022-06-01T08:37:22.275" v="171" actId="1076"/>
          <ac:picMkLst>
            <pc:docMk/>
            <pc:sldMk cId="341025462" sldId="262"/>
            <ac:picMk id="1026" creationId="{878E4E3A-FA3C-A3D4-E88B-C3C7687F975D}"/>
          </ac:picMkLst>
        </pc:picChg>
      </pc:sldChg>
      <pc:sldChg chg="addSp delSp modSp new mod setBg modClrScheme chgLayout modNotesTx">
        <pc:chgData name="Benjie VanLimbergen" userId="fbc6be09-fb03-4abb-b822-a772f5292188" providerId="ADAL" clId="{5062D867-C263-4A27-8BDD-22D4C75654FB}" dt="2022-06-01T14:14:28.195" v="2470" actId="20577"/>
        <pc:sldMkLst>
          <pc:docMk/>
          <pc:sldMk cId="2749158807" sldId="263"/>
        </pc:sldMkLst>
        <pc:spChg chg="del mod ord">
          <ac:chgData name="Benjie VanLimbergen" userId="fbc6be09-fb03-4abb-b822-a772f5292188" providerId="ADAL" clId="{5062D867-C263-4A27-8BDD-22D4C75654FB}" dt="2022-06-01T08:43:12.459" v="426" actId="700"/>
          <ac:spMkLst>
            <pc:docMk/>
            <pc:sldMk cId="2749158807" sldId="263"/>
            <ac:spMk id="2" creationId="{75603E0B-5178-4768-8C2B-0576955056DB}"/>
          </ac:spMkLst>
        </pc:spChg>
        <pc:spChg chg="del mod ord">
          <ac:chgData name="Benjie VanLimbergen" userId="fbc6be09-fb03-4abb-b822-a772f5292188" providerId="ADAL" clId="{5062D867-C263-4A27-8BDD-22D4C75654FB}" dt="2022-06-01T08:43:12.459" v="426" actId="700"/>
          <ac:spMkLst>
            <pc:docMk/>
            <pc:sldMk cId="2749158807" sldId="263"/>
            <ac:spMk id="3" creationId="{45578A66-47AE-37A3-AB0E-2B997C51EC81}"/>
          </ac:spMkLst>
        </pc:spChg>
        <pc:spChg chg="mod ord">
          <ac:chgData name="Benjie VanLimbergen" userId="fbc6be09-fb03-4abb-b822-a772f5292188" providerId="ADAL" clId="{5062D867-C263-4A27-8BDD-22D4C75654FB}" dt="2022-06-01T11:28:44.492" v="1434" actId="26606"/>
          <ac:spMkLst>
            <pc:docMk/>
            <pc:sldMk cId="2749158807" sldId="263"/>
            <ac:spMk id="4" creationId="{5523965D-7FFE-1C4D-2564-4CC5A59CC3E4}"/>
          </ac:spMkLst>
        </pc:spChg>
        <pc:spChg chg="add del mod ord">
          <ac:chgData name="Benjie VanLimbergen" userId="fbc6be09-fb03-4abb-b822-a772f5292188" providerId="ADAL" clId="{5062D867-C263-4A27-8BDD-22D4C75654FB}" dt="2022-06-01T08:43:29.909" v="427" actId="700"/>
          <ac:spMkLst>
            <pc:docMk/>
            <pc:sldMk cId="2749158807" sldId="263"/>
            <ac:spMk id="5" creationId="{6BDA9C6C-5F24-0054-C1B9-127940A6E108}"/>
          </ac:spMkLst>
        </pc:spChg>
        <pc:spChg chg="add del mod ord">
          <ac:chgData name="Benjie VanLimbergen" userId="fbc6be09-fb03-4abb-b822-a772f5292188" providerId="ADAL" clId="{5062D867-C263-4A27-8BDD-22D4C75654FB}" dt="2022-06-01T08:43:29.909" v="427" actId="700"/>
          <ac:spMkLst>
            <pc:docMk/>
            <pc:sldMk cId="2749158807" sldId="263"/>
            <ac:spMk id="6" creationId="{BA8EC8F5-FAA0-AD5D-5B89-B29E0C314807}"/>
          </ac:spMkLst>
        </pc:spChg>
        <pc:spChg chg="add mod ord">
          <ac:chgData name="Benjie VanLimbergen" userId="fbc6be09-fb03-4abb-b822-a772f5292188" providerId="ADAL" clId="{5062D867-C263-4A27-8BDD-22D4C75654FB}" dt="2022-06-01T11:29:50.559" v="1445" actId="14100"/>
          <ac:spMkLst>
            <pc:docMk/>
            <pc:sldMk cId="2749158807" sldId="263"/>
            <ac:spMk id="7" creationId="{0DBD7673-DE54-CA57-F155-0BAA6C4C77DB}"/>
          </ac:spMkLst>
        </pc:spChg>
        <pc:spChg chg="add del mod ord">
          <ac:chgData name="Benjie VanLimbergen" userId="fbc6be09-fb03-4abb-b822-a772f5292188" providerId="ADAL" clId="{5062D867-C263-4A27-8BDD-22D4C75654FB}" dt="2022-06-01T08:44:12.299" v="428" actId="931"/>
          <ac:spMkLst>
            <pc:docMk/>
            <pc:sldMk cId="2749158807" sldId="263"/>
            <ac:spMk id="8" creationId="{171BC017-2AC3-F781-B619-F71C1B393A87}"/>
          </ac:spMkLst>
        </pc:spChg>
        <pc:spChg chg="add mod ord">
          <ac:chgData name="Benjie VanLimbergen" userId="fbc6be09-fb03-4abb-b822-a772f5292188" providerId="ADAL" clId="{5062D867-C263-4A27-8BDD-22D4C75654FB}" dt="2022-06-01T11:31:49.415" v="1460" actId="20577"/>
          <ac:spMkLst>
            <pc:docMk/>
            <pc:sldMk cId="2749158807" sldId="263"/>
            <ac:spMk id="9" creationId="{C070CFFA-A1E0-6604-428F-ABD0066D8F61}"/>
          </ac:spMkLst>
        </pc:spChg>
        <pc:spChg chg="add del">
          <ac:chgData name="Benjie VanLimbergen" userId="fbc6be09-fb03-4abb-b822-a772f5292188" providerId="ADAL" clId="{5062D867-C263-4A27-8BDD-22D4C75654FB}" dt="2022-06-01T11:22:10.981" v="1428" actId="26606"/>
          <ac:spMkLst>
            <pc:docMk/>
            <pc:sldMk cId="2749158807" sldId="263"/>
            <ac:spMk id="12" creationId="{F13C74B1-5B17-4795-BED0-7140497B445A}"/>
          </ac:spMkLst>
        </pc:spChg>
        <pc:spChg chg="add del mod">
          <ac:chgData name="Benjie VanLimbergen" userId="fbc6be09-fb03-4abb-b822-a772f5292188" providerId="ADAL" clId="{5062D867-C263-4A27-8BDD-22D4C75654FB}" dt="2022-06-01T08:45:00.490" v="434"/>
          <ac:spMkLst>
            <pc:docMk/>
            <pc:sldMk cId="2749158807" sldId="263"/>
            <ac:spMk id="13" creationId="{0AA3DDB3-672A-0C83-F7A5-F02C4D21CEA3}"/>
          </ac:spMkLst>
        </pc:spChg>
        <pc:spChg chg="add del">
          <ac:chgData name="Benjie VanLimbergen" userId="fbc6be09-fb03-4abb-b822-a772f5292188" providerId="ADAL" clId="{5062D867-C263-4A27-8BDD-22D4C75654FB}" dt="2022-06-01T11:19:46.036" v="1400" actId="26606"/>
          <ac:spMkLst>
            <pc:docMk/>
            <pc:sldMk cId="2749158807" sldId="263"/>
            <ac:spMk id="14" creationId="{2A8AA5BC-4F7A-4226-8F99-6D824B226A97}"/>
          </ac:spMkLst>
        </pc:spChg>
        <pc:spChg chg="add del mod">
          <ac:chgData name="Benjie VanLimbergen" userId="fbc6be09-fb03-4abb-b822-a772f5292188" providerId="ADAL" clId="{5062D867-C263-4A27-8BDD-22D4C75654FB}" dt="2022-06-01T08:45:04.399" v="438" actId="478"/>
          <ac:spMkLst>
            <pc:docMk/>
            <pc:sldMk cId="2749158807" sldId="263"/>
            <ac:spMk id="17" creationId="{B69069C9-1218-29ED-3721-C81F69911950}"/>
          </ac:spMkLst>
        </pc:spChg>
        <pc:spChg chg="add del">
          <ac:chgData name="Benjie VanLimbergen" userId="fbc6be09-fb03-4abb-b822-a772f5292188" providerId="ADAL" clId="{5062D867-C263-4A27-8BDD-22D4C75654FB}" dt="2022-06-01T11:19:46.036" v="1400" actId="26606"/>
          <ac:spMkLst>
            <pc:docMk/>
            <pc:sldMk cId="2749158807" sldId="263"/>
            <ac:spMk id="18" creationId="{5BC87C3E-1040-4EE4-9BDB-9537F7A1B335}"/>
          </ac:spMkLst>
        </pc:spChg>
        <pc:spChg chg="add del">
          <ac:chgData name="Benjie VanLimbergen" userId="fbc6be09-fb03-4abb-b822-a772f5292188" providerId="ADAL" clId="{5062D867-C263-4A27-8BDD-22D4C75654FB}" dt="2022-06-01T11:22:10.981" v="1428" actId="26606"/>
          <ac:spMkLst>
            <pc:docMk/>
            <pc:sldMk cId="2749158807" sldId="263"/>
            <ac:spMk id="21" creationId="{D4974D33-8DC5-464E-8C6D-BE58F0669C17}"/>
          </ac:spMkLst>
        </pc:spChg>
        <pc:spChg chg="add del">
          <ac:chgData name="Benjie VanLimbergen" userId="fbc6be09-fb03-4abb-b822-a772f5292188" providerId="ADAL" clId="{5062D867-C263-4A27-8BDD-22D4C75654FB}" dt="2022-06-01T11:19:46.036" v="1400" actId="26606"/>
          <ac:spMkLst>
            <pc:docMk/>
            <pc:sldMk cId="2749158807" sldId="263"/>
            <ac:spMk id="22" creationId="{054EEF01-190A-468F-A13C-CD98AC1C7D64}"/>
          </ac:spMkLst>
        </pc:spChg>
        <pc:spChg chg="add">
          <ac:chgData name="Benjie VanLimbergen" userId="fbc6be09-fb03-4abb-b822-a772f5292188" providerId="ADAL" clId="{5062D867-C263-4A27-8BDD-22D4C75654FB}" dt="2022-06-01T11:28:44.492" v="1434" actId="26606"/>
          <ac:spMkLst>
            <pc:docMk/>
            <pc:sldMk cId="2749158807" sldId="263"/>
            <ac:spMk id="30" creationId="{F13C74B1-5B17-4795-BED0-7140497B445A}"/>
          </ac:spMkLst>
        </pc:spChg>
        <pc:spChg chg="add">
          <ac:chgData name="Benjie VanLimbergen" userId="fbc6be09-fb03-4abb-b822-a772f5292188" providerId="ADAL" clId="{5062D867-C263-4A27-8BDD-22D4C75654FB}" dt="2022-06-01T11:28:44.492" v="1434" actId="26606"/>
          <ac:spMkLst>
            <pc:docMk/>
            <pc:sldMk cId="2749158807" sldId="263"/>
            <ac:spMk id="32" creationId="{D4974D33-8DC5-464E-8C6D-BE58F0669C17}"/>
          </ac:spMkLst>
        </pc:spChg>
        <pc:picChg chg="add del mod">
          <ac:chgData name="Benjie VanLimbergen" userId="fbc6be09-fb03-4abb-b822-a772f5292188" providerId="ADAL" clId="{5062D867-C263-4A27-8BDD-22D4C75654FB}" dt="2022-06-01T08:44:52.249" v="433" actId="478"/>
          <ac:picMkLst>
            <pc:docMk/>
            <pc:sldMk cId="2749158807" sldId="263"/>
            <ac:picMk id="11" creationId="{EDCAE6EF-7F2F-3460-F9B3-56FFC7F327AB}"/>
          </ac:picMkLst>
        </pc:picChg>
        <pc:picChg chg="add del mod">
          <ac:chgData name="Benjie VanLimbergen" userId="fbc6be09-fb03-4abb-b822-a772f5292188" providerId="ADAL" clId="{5062D867-C263-4A27-8BDD-22D4C75654FB}" dt="2022-06-01T08:45:02.899" v="437" actId="478"/>
          <ac:picMkLst>
            <pc:docMk/>
            <pc:sldMk cId="2749158807" sldId="263"/>
            <ac:picMk id="15" creationId="{9930570B-3837-04AE-7AD8-EB1F2756A668}"/>
          </ac:picMkLst>
        </pc:picChg>
        <pc:picChg chg="add del mod">
          <ac:chgData name="Benjie VanLimbergen" userId="fbc6be09-fb03-4abb-b822-a772f5292188" providerId="ADAL" clId="{5062D867-C263-4A27-8BDD-22D4C75654FB}" dt="2022-06-01T11:17:14.138" v="1372" actId="21"/>
          <ac:picMkLst>
            <pc:docMk/>
            <pc:sldMk cId="2749158807" sldId="263"/>
            <ac:picMk id="19" creationId="{A4A74829-FB0E-8821-049E-5AE976F394F7}"/>
          </ac:picMkLst>
        </pc:picChg>
        <pc:picChg chg="add del">
          <ac:chgData name="Benjie VanLimbergen" userId="fbc6be09-fb03-4abb-b822-a772f5292188" providerId="ADAL" clId="{5062D867-C263-4A27-8BDD-22D4C75654FB}" dt="2022-06-01T11:22:10.981" v="1428" actId="26606"/>
          <ac:picMkLst>
            <pc:docMk/>
            <pc:sldMk cId="2749158807" sldId="263"/>
            <ac:picMk id="23" creationId="{034AF80F-1B77-C687-0392-9AEF26A066D4}"/>
          </ac:picMkLst>
        </pc:picChg>
        <pc:picChg chg="add mod">
          <ac:chgData name="Benjie VanLimbergen" userId="fbc6be09-fb03-4abb-b822-a772f5292188" providerId="ADAL" clId="{5062D867-C263-4A27-8BDD-22D4C75654FB}" dt="2022-06-01T11:28:44.492" v="1434" actId="26606"/>
          <ac:picMkLst>
            <pc:docMk/>
            <pc:sldMk cId="2749158807" sldId="263"/>
            <ac:picMk id="25" creationId="{3292BF38-19D2-9D8E-B03A-CC886FD52338}"/>
          </ac:picMkLst>
        </pc:picChg>
        <pc:cxnChg chg="add del">
          <ac:chgData name="Benjie VanLimbergen" userId="fbc6be09-fb03-4abb-b822-a772f5292188" providerId="ADAL" clId="{5062D867-C263-4A27-8BDD-22D4C75654FB}" dt="2022-06-01T11:19:46.036" v="1400" actId="26606"/>
          <ac:cxnSpMkLst>
            <pc:docMk/>
            <pc:sldMk cId="2749158807" sldId="263"/>
            <ac:cxnSpMk id="16" creationId="{911DBBF1-3229-4BD9-B3D1-B4CA571E7431}"/>
          </ac:cxnSpMkLst>
        </pc:cxnChg>
        <pc:cxnChg chg="add del">
          <ac:chgData name="Benjie VanLimbergen" userId="fbc6be09-fb03-4abb-b822-a772f5292188" providerId="ADAL" clId="{5062D867-C263-4A27-8BDD-22D4C75654FB}" dt="2022-06-01T11:19:46.036" v="1400" actId="26606"/>
          <ac:cxnSpMkLst>
            <pc:docMk/>
            <pc:sldMk cId="2749158807" sldId="263"/>
            <ac:cxnSpMk id="20" creationId="{F5CD5A0B-CDD7-427C-AA42-2EECFDFA1811}"/>
          </ac:cxnSpMkLst>
        </pc:cxnChg>
      </pc:sldChg>
      <pc:sldChg chg="addSp delSp modSp new mod modNotesTx">
        <pc:chgData name="Benjie VanLimbergen" userId="fbc6be09-fb03-4abb-b822-a772f5292188" providerId="ADAL" clId="{5062D867-C263-4A27-8BDD-22D4C75654FB}" dt="2022-06-01T13:26:40.758" v="2004" actId="20577"/>
        <pc:sldMkLst>
          <pc:docMk/>
          <pc:sldMk cId="132390064" sldId="264"/>
        </pc:sldMkLst>
        <pc:spChg chg="mod">
          <ac:chgData name="Benjie VanLimbergen" userId="fbc6be09-fb03-4abb-b822-a772f5292188" providerId="ADAL" clId="{5062D867-C263-4A27-8BDD-22D4C75654FB}" dt="2022-06-01T09:11:46.850" v="996" actId="122"/>
          <ac:spMkLst>
            <pc:docMk/>
            <pc:sldMk cId="132390064" sldId="264"/>
            <ac:spMk id="2" creationId="{A4D161E1-3F9B-FBD0-E3F4-672FED81B78B}"/>
          </ac:spMkLst>
        </pc:spChg>
        <pc:spChg chg="mod">
          <ac:chgData name="Benjie VanLimbergen" userId="fbc6be09-fb03-4abb-b822-a772f5292188" providerId="ADAL" clId="{5062D867-C263-4A27-8BDD-22D4C75654FB}" dt="2022-06-01T09:46:36.647" v="1305" actId="20577"/>
          <ac:spMkLst>
            <pc:docMk/>
            <pc:sldMk cId="132390064" sldId="264"/>
            <ac:spMk id="3" creationId="{48E356F4-E59A-4C69-D519-FE07F694BF8C}"/>
          </ac:spMkLst>
        </pc:spChg>
        <pc:spChg chg="add del">
          <ac:chgData name="Benjie VanLimbergen" userId="fbc6be09-fb03-4abb-b822-a772f5292188" providerId="ADAL" clId="{5062D867-C263-4A27-8BDD-22D4C75654FB}" dt="2022-06-01T12:47:21.491" v="1657" actId="22"/>
          <ac:spMkLst>
            <pc:docMk/>
            <pc:sldMk cId="132390064" sldId="264"/>
            <ac:spMk id="12" creationId="{965CA3A9-3319-3782-60AB-4883EBE73D84}"/>
          </ac:spMkLst>
        </pc:spChg>
        <pc:picChg chg="add del mod">
          <ac:chgData name="Benjie VanLimbergen" userId="fbc6be09-fb03-4abb-b822-a772f5292188" providerId="ADAL" clId="{5062D867-C263-4A27-8BDD-22D4C75654FB}" dt="2022-06-01T11:13:21.959" v="1339"/>
          <ac:picMkLst>
            <pc:docMk/>
            <pc:sldMk cId="132390064" sldId="264"/>
            <ac:picMk id="6" creationId="{51173339-0AB5-7732-E7E2-B2080076B4E8}"/>
          </ac:picMkLst>
        </pc:picChg>
        <pc:picChg chg="add del mod">
          <ac:chgData name="Benjie VanLimbergen" userId="fbc6be09-fb03-4abb-b822-a772f5292188" providerId="ADAL" clId="{5062D867-C263-4A27-8BDD-22D4C75654FB}" dt="2022-06-01T11:14:32.334" v="1351"/>
          <ac:picMkLst>
            <pc:docMk/>
            <pc:sldMk cId="132390064" sldId="264"/>
            <ac:picMk id="8" creationId="{55388491-C003-D31D-A892-B4D4F088C737}"/>
          </ac:picMkLst>
        </pc:picChg>
        <pc:picChg chg="add mod modCrop">
          <ac:chgData name="Benjie VanLimbergen" userId="fbc6be09-fb03-4abb-b822-a772f5292188" providerId="ADAL" clId="{5062D867-C263-4A27-8BDD-22D4C75654FB}" dt="2022-06-01T11:15:47.519" v="1360" actId="1076"/>
          <ac:picMkLst>
            <pc:docMk/>
            <pc:sldMk cId="132390064" sldId="264"/>
            <ac:picMk id="10" creationId="{224478DD-881F-46B6-6950-181098A43610}"/>
          </ac:picMkLst>
        </pc:picChg>
      </pc:sldChg>
      <pc:sldChg chg="modSp new mod modNotesTx">
        <pc:chgData name="Benjie VanLimbergen" userId="fbc6be09-fb03-4abb-b822-a772f5292188" providerId="ADAL" clId="{5062D867-C263-4A27-8BDD-22D4C75654FB}" dt="2022-06-01T17:44:25.523" v="2492" actId="20577"/>
        <pc:sldMkLst>
          <pc:docMk/>
          <pc:sldMk cId="1923044072" sldId="265"/>
        </pc:sldMkLst>
        <pc:spChg chg="mod">
          <ac:chgData name="Benjie VanLimbergen" userId="fbc6be09-fb03-4abb-b822-a772f5292188" providerId="ADAL" clId="{5062D867-C263-4A27-8BDD-22D4C75654FB}" dt="2022-06-01T09:20:20.064" v="1031" actId="122"/>
          <ac:spMkLst>
            <pc:docMk/>
            <pc:sldMk cId="1923044072" sldId="265"/>
            <ac:spMk id="2" creationId="{BAAA80E5-1CEB-4EC8-CEF5-6521C7F90F17}"/>
          </ac:spMkLst>
        </pc:spChg>
        <pc:spChg chg="mod">
          <ac:chgData name="Benjie VanLimbergen" userId="fbc6be09-fb03-4abb-b822-a772f5292188" providerId="ADAL" clId="{5062D867-C263-4A27-8BDD-22D4C75654FB}" dt="2022-06-01T12:34:41.546" v="1639" actId="20577"/>
          <ac:spMkLst>
            <pc:docMk/>
            <pc:sldMk cId="1923044072" sldId="265"/>
            <ac:spMk id="3" creationId="{00FF0175-A839-D638-7D56-082632743897}"/>
          </ac:spMkLst>
        </pc:spChg>
      </pc:sldChg>
      <pc:sldMasterChg chg="setBg modSldLayout">
        <pc:chgData name="Benjie VanLimbergen" userId="fbc6be09-fb03-4abb-b822-a772f5292188" providerId="ADAL" clId="{5062D867-C263-4A27-8BDD-22D4C75654FB}" dt="2022-06-01T08:30:28.369" v="11"/>
        <pc:sldMasterMkLst>
          <pc:docMk/>
          <pc:sldMasterMk cId="2297690222" sldId="2147483672"/>
        </pc:sldMasterMkLst>
        <pc:sldLayoutChg chg="setBg">
          <pc:chgData name="Benjie VanLimbergen" userId="fbc6be09-fb03-4abb-b822-a772f5292188" providerId="ADAL" clId="{5062D867-C263-4A27-8BDD-22D4C75654FB}" dt="2022-06-01T08:30:28.369" v="11"/>
          <pc:sldLayoutMkLst>
            <pc:docMk/>
            <pc:sldMasterMk cId="2297690222" sldId="2147483672"/>
            <pc:sldLayoutMk cId="2443447588" sldId="2147483673"/>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850541910" sldId="2147483674"/>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1160576143" sldId="2147483675"/>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2693923617" sldId="2147483676"/>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1933013168" sldId="2147483677"/>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3510917823" sldId="2147483678"/>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2833709311" sldId="2147483679"/>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3360928984" sldId="2147483680"/>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2183398271" sldId="2147483681"/>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1346930120" sldId="2147483682"/>
          </pc:sldLayoutMkLst>
        </pc:sldLayoutChg>
        <pc:sldLayoutChg chg="setBg">
          <pc:chgData name="Benjie VanLimbergen" userId="fbc6be09-fb03-4abb-b822-a772f5292188" providerId="ADAL" clId="{5062D867-C263-4A27-8BDD-22D4C75654FB}" dt="2022-06-01T08:30:28.369" v="11"/>
          <pc:sldLayoutMkLst>
            <pc:docMk/>
            <pc:sldMasterMk cId="2297690222" sldId="2147483672"/>
            <pc:sldLayoutMk cId="4174596491"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E5515-B214-4593-B268-768ABFEFDBD0}" type="datetimeFigureOut">
              <a:rPr lang="nl-BE" smtClean="0"/>
              <a:t>12/06/2022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2B5FB-A1FC-49B1-9984-32A1BF0584D0}" type="slidenum">
              <a:rPr lang="nl-BE" smtClean="0"/>
              <a:t>‹#›</a:t>
            </a:fld>
            <a:endParaRPr lang="nl-BE"/>
          </a:p>
        </p:txBody>
      </p:sp>
    </p:spTree>
    <p:extLst>
      <p:ext uri="{BB962C8B-B14F-4D97-AF65-F5344CB8AC3E}">
        <p14:creationId xmlns:p14="http://schemas.microsoft.com/office/powerpoint/2010/main" val="259235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Benjie Van Limbergen and I am glad to show you my project in this presentation.</a:t>
            </a:r>
          </a:p>
        </p:txBody>
      </p:sp>
      <p:sp>
        <p:nvSpPr>
          <p:cNvPr id="4" name="Slide Number Placeholder 3"/>
          <p:cNvSpPr>
            <a:spLocks noGrp="1"/>
          </p:cNvSpPr>
          <p:nvPr>
            <p:ph type="sldNum" sz="quarter" idx="5"/>
          </p:nvPr>
        </p:nvSpPr>
        <p:spPr/>
        <p:txBody>
          <a:bodyPr/>
          <a:lstStyle/>
          <a:p>
            <a:fld id="{6AD2B5FB-A1FC-49B1-9984-32A1BF0584D0}" type="slidenum">
              <a:rPr lang="nl-BE" smtClean="0"/>
              <a:t>1</a:t>
            </a:fld>
            <a:endParaRPr lang="nl-BE"/>
          </a:p>
        </p:txBody>
      </p:sp>
    </p:spTree>
    <p:extLst>
      <p:ext uri="{BB962C8B-B14F-4D97-AF65-F5344CB8AC3E}">
        <p14:creationId xmlns:p14="http://schemas.microsoft.com/office/powerpoint/2010/main" val="751588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a student in electronics or a future electronical engineer need? ...</a:t>
            </a:r>
          </a:p>
          <a:p>
            <a:r>
              <a:rPr lang="en-US" dirty="0"/>
              <a:t>Besides a great motivation and good grades.</a:t>
            </a:r>
          </a:p>
          <a:p>
            <a:r>
              <a:rPr lang="en-US" dirty="0"/>
              <a:t>It needs A good and reliable Soldering Station. At least that is what I really needed. I have not done much soldering before starting this course. </a:t>
            </a:r>
          </a:p>
          <a:p>
            <a:r>
              <a:rPr lang="en-US" dirty="0"/>
              <a:t>I'm going to show you</a:t>
            </a:r>
          </a:p>
          <a:p>
            <a:r>
              <a:rPr lang="en-US" dirty="0"/>
              <a:t>- Why I made a soldering station?</a:t>
            </a:r>
          </a:p>
          <a:p>
            <a:r>
              <a:rPr lang="en-US" dirty="0"/>
              <a:t>- What I made</a:t>
            </a:r>
          </a:p>
          <a:p>
            <a:r>
              <a:rPr lang="en-US" dirty="0"/>
              <a:t>- How the process went and what I learned.</a:t>
            </a:r>
            <a:endParaRPr lang="nl-BE" dirty="0"/>
          </a:p>
        </p:txBody>
      </p:sp>
      <p:sp>
        <p:nvSpPr>
          <p:cNvPr id="4" name="Slide Number Placeholder 3"/>
          <p:cNvSpPr>
            <a:spLocks noGrp="1"/>
          </p:cNvSpPr>
          <p:nvPr>
            <p:ph type="sldNum" sz="quarter" idx="5"/>
          </p:nvPr>
        </p:nvSpPr>
        <p:spPr/>
        <p:txBody>
          <a:bodyPr/>
          <a:lstStyle/>
          <a:p>
            <a:fld id="{6AD2B5FB-A1FC-49B1-9984-32A1BF0584D0}" type="slidenum">
              <a:rPr lang="nl-BE" smtClean="0"/>
              <a:t>2</a:t>
            </a:fld>
            <a:endParaRPr lang="nl-BE"/>
          </a:p>
        </p:txBody>
      </p:sp>
    </p:spTree>
    <p:extLst>
      <p:ext uri="{BB962C8B-B14F-4D97-AF65-F5344CB8AC3E}">
        <p14:creationId xmlns:p14="http://schemas.microsoft.com/office/powerpoint/2010/main" val="303954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a:t>
            </a:r>
            <a:r>
              <a:rPr lang="en-US" dirty="0" err="1"/>
              <a:t>i</a:t>
            </a:r>
            <a:r>
              <a:rPr lang="en-US" dirty="0"/>
              <a:t> chose a soldering station)</a:t>
            </a:r>
          </a:p>
          <a:p>
            <a:endParaRPr lang="en-US" dirty="0"/>
          </a:p>
          <a:p>
            <a:endParaRPr lang="en-US" dirty="0"/>
          </a:p>
          <a:p>
            <a:r>
              <a:rPr lang="en-US" dirty="0"/>
              <a:t>- The only soldering </a:t>
            </a:r>
            <a:r>
              <a:rPr lang="en-US" dirty="0" err="1"/>
              <a:t>i</a:t>
            </a:r>
            <a:r>
              <a:rPr lang="en-US" dirty="0"/>
              <a:t> did was with a cheap soldering iron like this. Temperature cannot be set on this one.</a:t>
            </a:r>
          </a:p>
          <a:p>
            <a:r>
              <a:rPr lang="en-US" dirty="0"/>
              <a:t>- One other reason was the detailed article in Elector instructing how to make a soldering station. </a:t>
            </a:r>
          </a:p>
          <a:p>
            <a:r>
              <a:rPr lang="en-US" dirty="0"/>
              <a:t>- Since all students chose this project it resulted in a </a:t>
            </a:r>
            <a:r>
              <a:rPr lang="en-US" dirty="0" err="1"/>
              <a:t>helpfull</a:t>
            </a:r>
            <a:r>
              <a:rPr lang="en-US" dirty="0"/>
              <a:t> exchange of knowledge. For example: were to find components, ordering together, sharing mistakes.</a:t>
            </a:r>
          </a:p>
          <a:p>
            <a:endParaRPr lang="nl-BE" dirty="0"/>
          </a:p>
        </p:txBody>
      </p:sp>
      <p:sp>
        <p:nvSpPr>
          <p:cNvPr id="4" name="Slide Number Placeholder 3"/>
          <p:cNvSpPr>
            <a:spLocks noGrp="1"/>
          </p:cNvSpPr>
          <p:nvPr>
            <p:ph type="sldNum" sz="quarter" idx="5"/>
          </p:nvPr>
        </p:nvSpPr>
        <p:spPr/>
        <p:txBody>
          <a:bodyPr/>
          <a:lstStyle/>
          <a:p>
            <a:fld id="{6AD2B5FB-A1FC-49B1-9984-32A1BF0584D0}" type="slidenum">
              <a:rPr lang="nl-BE" smtClean="0"/>
              <a:t>3</a:t>
            </a:fld>
            <a:endParaRPr lang="nl-BE"/>
          </a:p>
        </p:txBody>
      </p:sp>
    </p:spTree>
    <p:extLst>
      <p:ext uri="{BB962C8B-B14F-4D97-AF65-F5344CB8AC3E}">
        <p14:creationId xmlns:p14="http://schemas.microsoft.com/office/powerpoint/2010/main" val="223741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designed a Soldering station with a 7-segment 3-digit display and temperature control. </a:t>
            </a:r>
          </a:p>
          <a:p>
            <a:r>
              <a:rPr lang="en-US" dirty="0"/>
              <a:t>- It supports 3 kinds of soldering irons: Hakko FX8801,  Weller RT and the JBC T245. I chose to provide it with a JBC T245 compatible soldering iron because his one is cheaper than the big brands.</a:t>
            </a:r>
          </a:p>
          <a:p>
            <a:r>
              <a:rPr lang="en-US" dirty="0"/>
              <a:t>- Operation is easy. Turn the rotary encoder to set the desired temperature. After 5 seconds it will save the set value and heat the solder iron. To indicate its heating, the left decimal point will blink.</a:t>
            </a:r>
          </a:p>
          <a:p>
            <a:r>
              <a:rPr lang="en-US" dirty="0"/>
              <a:t>- To lower complexity I chose to place all components on 1 PCB. The display and rotary encoder are placed on the bottom side of the PCB.</a:t>
            </a:r>
          </a:p>
          <a:p>
            <a:r>
              <a:rPr lang="en-US" dirty="0"/>
              <a:t>- I wanted the case to be functional and minimalistic and </a:t>
            </a:r>
            <a:r>
              <a:rPr lang="en-US" dirty="0" err="1"/>
              <a:t>i'm</a:t>
            </a:r>
            <a:r>
              <a:rPr lang="en-US" dirty="0"/>
              <a:t> glad about the result. </a:t>
            </a:r>
          </a:p>
          <a:p>
            <a:r>
              <a:rPr lang="en-US" dirty="0"/>
              <a:t>The gaps on the side and holes in the bottom increase the airflow to prevent overheating of components. </a:t>
            </a:r>
          </a:p>
          <a:p>
            <a:r>
              <a:rPr lang="en-US" dirty="0"/>
              <a:t>The handle on top make sure you can move it easily with one hand. </a:t>
            </a:r>
          </a:p>
          <a:p>
            <a:r>
              <a:rPr lang="en-US" dirty="0"/>
              <a:t>The four rubber studs at the bottom make sure it stays put.</a:t>
            </a:r>
            <a:endParaRPr lang="nl-BE" dirty="0"/>
          </a:p>
        </p:txBody>
      </p:sp>
      <p:sp>
        <p:nvSpPr>
          <p:cNvPr id="4" name="Slide Number Placeholder 3"/>
          <p:cNvSpPr>
            <a:spLocks noGrp="1"/>
          </p:cNvSpPr>
          <p:nvPr>
            <p:ph type="sldNum" sz="quarter" idx="5"/>
          </p:nvPr>
        </p:nvSpPr>
        <p:spPr/>
        <p:txBody>
          <a:bodyPr/>
          <a:lstStyle/>
          <a:p>
            <a:fld id="{6AD2B5FB-A1FC-49B1-9984-32A1BF0584D0}" type="slidenum">
              <a:rPr lang="nl-BE" smtClean="0"/>
              <a:t>4</a:t>
            </a:fld>
            <a:endParaRPr lang="nl-BE"/>
          </a:p>
        </p:txBody>
      </p:sp>
    </p:spTree>
    <p:extLst>
      <p:ext uri="{BB962C8B-B14F-4D97-AF65-F5344CB8AC3E}">
        <p14:creationId xmlns:p14="http://schemas.microsoft.com/office/powerpoint/2010/main" val="166194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detailed fabrication process can be found in my Application Note. </a:t>
            </a:r>
          </a:p>
          <a:p>
            <a:r>
              <a:rPr lang="en-US" dirty="0"/>
              <a:t>- For designing the PCB we used Altium Designer. Its very decent but rather complex, It takes some time to get used to.</a:t>
            </a:r>
          </a:p>
          <a:p>
            <a:r>
              <a:rPr lang="en-US" dirty="0"/>
              <a:t>- The process of searching the right components with the right footprints and at the right price was the hardest part and took a lot of time. I learned that a good documented component library is half the work. This can avoid a lot of mistakes.</a:t>
            </a:r>
          </a:p>
          <a:p>
            <a:r>
              <a:rPr lang="en-US" dirty="0"/>
              <a:t>-   I recreated the schematics from the </a:t>
            </a:r>
            <a:r>
              <a:rPr lang="en-US" dirty="0" err="1"/>
              <a:t>Elektor</a:t>
            </a:r>
            <a:r>
              <a:rPr lang="en-US" dirty="0"/>
              <a:t> article and Altium validated them.</a:t>
            </a:r>
          </a:p>
          <a:p>
            <a:pPr marL="171450" indent="-171450">
              <a:buFontTx/>
              <a:buChar char="-"/>
            </a:pPr>
            <a:r>
              <a:rPr lang="en-US" dirty="0"/>
              <a:t>Using the Schematics, Altium can Autoroute the layout of the PCB. Some corrections always must be made by hand. </a:t>
            </a:r>
          </a:p>
          <a:p>
            <a:pPr marL="171450" indent="-171450">
              <a:buFontTx/>
              <a:buChar char="-"/>
            </a:pPr>
            <a:r>
              <a:rPr lang="en-US" dirty="0"/>
              <a:t>I ordered free samples from WE and bought most of the components from Mouser. For the PCB production we chose JLCPCB. To lower shipping costs we also combined orders from other students.</a:t>
            </a:r>
          </a:p>
          <a:p>
            <a:pPr marL="0" indent="0">
              <a:buFontTx/>
              <a:buNone/>
            </a:pPr>
            <a:r>
              <a:rPr lang="en-US" dirty="0"/>
              <a:t>- When you have all components the soldering can begin. First the SMD components have to get baked  in a special oven. Next I soldered the THT components by hand.</a:t>
            </a:r>
            <a:endParaRPr lang="nl-BE" dirty="0"/>
          </a:p>
        </p:txBody>
      </p:sp>
      <p:sp>
        <p:nvSpPr>
          <p:cNvPr id="4" name="Slide Number Placeholder 3"/>
          <p:cNvSpPr>
            <a:spLocks noGrp="1"/>
          </p:cNvSpPr>
          <p:nvPr>
            <p:ph type="sldNum" sz="quarter" idx="5"/>
          </p:nvPr>
        </p:nvSpPr>
        <p:spPr/>
        <p:txBody>
          <a:bodyPr/>
          <a:lstStyle/>
          <a:p>
            <a:fld id="{6AD2B5FB-A1FC-49B1-9984-32A1BF0584D0}" type="slidenum">
              <a:rPr lang="nl-BE" smtClean="0"/>
              <a:t>5</a:t>
            </a:fld>
            <a:endParaRPr lang="nl-BE"/>
          </a:p>
        </p:txBody>
      </p:sp>
    </p:spTree>
    <p:extLst>
      <p:ext uri="{BB962C8B-B14F-4D97-AF65-F5344CB8AC3E}">
        <p14:creationId xmlns:p14="http://schemas.microsoft.com/office/powerpoint/2010/main" val="368589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an absolute beginner in 3D design, I really liked working with Autodesk Fusion 360. The learning curve is steep thus results come fast. </a:t>
            </a:r>
          </a:p>
          <a:p>
            <a:pPr marL="171450" indent="-171450">
              <a:buFontTx/>
              <a:buChar char="-"/>
            </a:pPr>
            <a:r>
              <a:rPr lang="en-US" dirty="0"/>
              <a:t>The main downside of my design is the excessive 3D printed support that was needed. Printing that much unnecessary plastic is not sustainable and removing it was not always easy. For example, the screw sockets for the back cover were accidentally removed while removing the 3D printed support. I fixed this with a glue gun and bolts. </a:t>
            </a:r>
          </a:p>
          <a:p>
            <a:endParaRPr lang="en-US" dirty="0"/>
          </a:p>
          <a:p>
            <a:r>
              <a:rPr lang="en-US" dirty="0"/>
              <a:t>-  The fun part is assembling all parts and creating seeing the end result. </a:t>
            </a:r>
            <a:endParaRPr lang="nl-BE" dirty="0"/>
          </a:p>
        </p:txBody>
      </p:sp>
      <p:sp>
        <p:nvSpPr>
          <p:cNvPr id="4" name="Slide Number Placeholder 3"/>
          <p:cNvSpPr>
            <a:spLocks noGrp="1"/>
          </p:cNvSpPr>
          <p:nvPr>
            <p:ph type="sldNum" sz="quarter" idx="5"/>
          </p:nvPr>
        </p:nvSpPr>
        <p:spPr/>
        <p:txBody>
          <a:bodyPr/>
          <a:lstStyle/>
          <a:p>
            <a:fld id="{6AD2B5FB-A1FC-49B1-9984-32A1BF0584D0}" type="slidenum">
              <a:rPr lang="nl-BE" smtClean="0"/>
              <a:t>6</a:t>
            </a:fld>
            <a:endParaRPr lang="nl-BE"/>
          </a:p>
        </p:txBody>
      </p:sp>
    </p:spTree>
    <p:extLst>
      <p:ext uri="{BB962C8B-B14F-4D97-AF65-F5344CB8AC3E}">
        <p14:creationId xmlns:p14="http://schemas.microsoft.com/office/powerpoint/2010/main" val="370583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a:t>
            </a:r>
          </a:p>
          <a:p>
            <a:r>
              <a:rPr lang="en-US" dirty="0"/>
              <a:t>- I really liked creating a device like this from scratch.  I was motivated to deliver a decent device and it did not feel like "hard work". After doing all these things I have never done before it feels like a whole new world opened up for me. A world of unlimited </a:t>
            </a:r>
            <a:r>
              <a:rPr lang="en-US"/>
              <a:t>electronical possibilities</a:t>
            </a:r>
            <a:r>
              <a:rPr lang="en-US" dirty="0"/>
              <a:t>.</a:t>
            </a:r>
          </a:p>
          <a:p>
            <a:pPr marL="171450" indent="-171450">
              <a:buFontTx/>
              <a:buChar char="-"/>
            </a:pPr>
            <a:r>
              <a:rPr lang="en-US" dirty="0"/>
              <a:t>I learned a lot and I look forward to making next projects with the help of my own soldering station!</a:t>
            </a:r>
          </a:p>
          <a:p>
            <a:pPr marL="171450" indent="-171450">
              <a:buFontTx/>
              <a:buChar char="-"/>
            </a:pPr>
            <a:r>
              <a:rPr lang="en-US" dirty="0"/>
              <a:t>I’m glad to answer any questions.</a:t>
            </a:r>
          </a:p>
          <a:p>
            <a:endParaRPr lang="nl-BE" dirty="0"/>
          </a:p>
        </p:txBody>
      </p:sp>
      <p:sp>
        <p:nvSpPr>
          <p:cNvPr id="4" name="Slide Number Placeholder 3"/>
          <p:cNvSpPr>
            <a:spLocks noGrp="1"/>
          </p:cNvSpPr>
          <p:nvPr>
            <p:ph type="sldNum" sz="quarter" idx="5"/>
          </p:nvPr>
        </p:nvSpPr>
        <p:spPr/>
        <p:txBody>
          <a:bodyPr/>
          <a:lstStyle/>
          <a:p>
            <a:fld id="{6AD2B5FB-A1FC-49B1-9984-32A1BF0584D0}" type="slidenum">
              <a:rPr lang="nl-BE" smtClean="0"/>
              <a:t>7</a:t>
            </a:fld>
            <a:endParaRPr lang="nl-BE"/>
          </a:p>
        </p:txBody>
      </p:sp>
    </p:spTree>
    <p:extLst>
      <p:ext uri="{BB962C8B-B14F-4D97-AF65-F5344CB8AC3E}">
        <p14:creationId xmlns:p14="http://schemas.microsoft.com/office/powerpoint/2010/main" val="172657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FCCC770-1E77-45A6-B0AF-B937154CA678}" type="datetime1">
              <a:rPr lang="nl-BE" smtClean="0"/>
              <a:t>12/06/2022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244344758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B1D46D-9BCB-4786-894C-E12E7DE4DBDD}" type="datetime1">
              <a:rPr lang="nl-BE" smtClean="0"/>
              <a:t>12/06/2022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134693012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14F1C5-E8E7-4506-BDB4-FDE91F73E85C}" type="datetime1">
              <a:rPr lang="nl-BE" smtClean="0"/>
              <a:t>12/06/2022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417459649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11E6C5B-349F-42E3-A167-3876ADC62911}" type="datetime1">
              <a:rPr lang="nl-BE" smtClean="0"/>
              <a:t>12/06/2022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8505419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92B60F-A10E-4C5F-9E68-6AF82A980068}" type="datetime1">
              <a:rPr lang="nl-BE" smtClean="0"/>
              <a:t>12/06/2022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116057614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63DA43A-D0CD-4B6B-86F0-731AA8183C7C}" type="datetime1">
              <a:rPr lang="nl-BE" smtClean="0"/>
              <a:t>12/06/2022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269392361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9FDD6B9-33A5-4526-BF9E-ED81CD5C1FE6}" type="datetime1">
              <a:rPr lang="nl-BE" smtClean="0"/>
              <a:t>12/06/2022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193301316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4B21171-7CA3-4692-B036-CDC661F0ED1E}" type="datetime1">
              <a:rPr lang="nl-BE" smtClean="0"/>
              <a:t>12/06/2022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351091782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A5DDD-9F01-44BE-986C-60467F664BC8}" type="datetime1">
              <a:rPr lang="nl-BE" smtClean="0"/>
              <a:t>12/06/2022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283370931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9D0FD62-D122-4B83-8584-30910F68B4EC}" type="datetime1">
              <a:rPr lang="nl-BE" smtClean="0"/>
              <a:t>12/06/2022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336092898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957CC12-16D9-4C0F-BCF1-2DEE09B3DF13}" type="datetime1">
              <a:rPr lang="nl-BE" smtClean="0"/>
              <a:t>12/06/2022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57CE921-543E-4435-845E-1EE7F976BC9F}" type="slidenum">
              <a:rPr lang="nl-BE" smtClean="0"/>
              <a:t>‹#›</a:t>
            </a:fld>
            <a:endParaRPr lang="nl-BE"/>
          </a:p>
        </p:txBody>
      </p:sp>
    </p:spTree>
    <p:extLst>
      <p:ext uri="{BB962C8B-B14F-4D97-AF65-F5344CB8AC3E}">
        <p14:creationId xmlns:p14="http://schemas.microsoft.com/office/powerpoint/2010/main" val="21833982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80079-D8B2-4EF9-8765-0FF99290AA00}" type="datetime1">
              <a:rPr lang="nl-BE" smtClean="0"/>
              <a:t>12/06/2022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CE921-543E-4435-845E-1EE7F976BC9F}" type="slidenum">
              <a:rPr lang="nl-BE" smtClean="0"/>
              <a:t>‹#›</a:t>
            </a:fld>
            <a:endParaRPr lang="nl-BE"/>
          </a:p>
        </p:txBody>
      </p:sp>
    </p:spTree>
    <p:extLst>
      <p:ext uri="{BB962C8B-B14F-4D97-AF65-F5344CB8AC3E}">
        <p14:creationId xmlns:p14="http://schemas.microsoft.com/office/powerpoint/2010/main" val="22976902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google.com/imgres?imgurl=https%3A%2F%2Fmedia.elektor.nl%2Fmedia%2Fwysiwyg%2Fhomepage%2Fdefault%2FMicrosoftTeams-image_3_1_.png&amp;imgrefurl=https%3A%2F%2Fwww.elektor.nl%2F&amp;tbnid=w4vi3B7RXBRikM&amp;vet=12ahUKEwi53fT6s4r4AhXSyLsIHTdNCN0QMygKegUIARDuAQ..i&amp;docid=7WFHSRS5tpIJAM&amp;w=1200&amp;h=627&amp;q=elektor%20magazine&amp;client=firefox-b-d&amp;ved=2ahUKEwi53fT6s4r4AhXSyLsIHTdNCN0QMygKegUIARDuAQ"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DBD7673-DE54-CA57-F155-0BAA6C4C77DB}"/>
              </a:ext>
            </a:extLst>
          </p:cNvPr>
          <p:cNvSpPr>
            <a:spLocks noGrp="1"/>
          </p:cNvSpPr>
          <p:nvPr>
            <p:ph type="title"/>
          </p:nvPr>
        </p:nvSpPr>
        <p:spPr>
          <a:xfrm>
            <a:off x="640079" y="325369"/>
            <a:ext cx="4875817" cy="1215347"/>
          </a:xfrm>
        </p:spPr>
        <p:txBody>
          <a:bodyPr vert="horz" lIns="91440" tIns="45720" rIns="91440" bIns="45720" rtlCol="0" anchor="b">
            <a:normAutofit/>
          </a:bodyPr>
          <a:lstStyle/>
          <a:p>
            <a:r>
              <a:rPr lang="en-US" sz="5400" dirty="0"/>
              <a:t>Soldering station</a:t>
            </a:r>
          </a:p>
        </p:txBody>
      </p:sp>
      <p:sp>
        <p:nvSpPr>
          <p:cNvPr id="3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C070CFFA-A1E0-6604-428F-ABD0066D8F61}"/>
              </a:ext>
            </a:extLst>
          </p:cNvPr>
          <p:cNvSpPr>
            <a:spLocks noGrp="1"/>
          </p:cNvSpPr>
          <p:nvPr>
            <p:ph type="body" sz="half" idx="2"/>
          </p:nvPr>
        </p:nvSpPr>
        <p:spPr>
          <a:xfrm>
            <a:off x="640080" y="1866075"/>
            <a:ext cx="4243589" cy="4327492"/>
          </a:xfrm>
        </p:spPr>
        <p:txBody>
          <a:bodyPr vert="horz" lIns="91440" tIns="45720" rIns="91440" bIns="45720" rtlCol="0">
            <a:normAutofit/>
          </a:bodyPr>
          <a:lstStyle/>
          <a:p>
            <a:r>
              <a:rPr lang="en-US" sz="2400" dirty="0"/>
              <a:t>Design and fabrication</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algn="ctr"/>
            <a:endParaRPr lang="en-US" sz="2200" dirty="0"/>
          </a:p>
          <a:p>
            <a:pPr algn="ctr"/>
            <a:endParaRPr lang="en-US" sz="2200" dirty="0"/>
          </a:p>
          <a:p>
            <a:pPr algn="ctr"/>
            <a:endParaRPr lang="en-US" sz="2200" dirty="0"/>
          </a:p>
          <a:p>
            <a:pPr algn="ctr"/>
            <a:endParaRPr lang="en-US" sz="2200" dirty="0"/>
          </a:p>
          <a:p>
            <a:r>
              <a:rPr lang="en-US" sz="2000" dirty="0"/>
              <a:t>Benjie Van Limbergen</a:t>
            </a:r>
          </a:p>
        </p:txBody>
      </p:sp>
      <p:pic>
        <p:nvPicPr>
          <p:cNvPr id="25" name="Picture 24" descr="A picture containing LEGO, toy&#10;&#10;Description automatically generated">
            <a:extLst>
              <a:ext uri="{FF2B5EF4-FFF2-40B4-BE49-F238E27FC236}">
                <a16:creationId xmlns:a16="http://schemas.microsoft.com/office/drawing/2014/main" id="{3292BF38-19D2-9D8E-B03A-CC886FD52338}"/>
              </a:ext>
            </a:extLst>
          </p:cNvPr>
          <p:cNvPicPr>
            <a:picLocks noChangeAspect="1"/>
          </p:cNvPicPr>
          <p:nvPr/>
        </p:nvPicPr>
        <p:blipFill rotWithShape="1">
          <a:blip r:embed="rId3">
            <a:extLst>
              <a:ext uri="{28A0092B-C50C-407E-A947-70E740481C1C}">
                <a14:useLocalDpi xmlns:a14="http://schemas.microsoft.com/office/drawing/2010/main" val="0"/>
              </a:ext>
            </a:extLst>
          </a:blip>
          <a:srcRect l="16786" r="140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5523965D-7FFE-1C4D-2564-4CC5A59CC3E4}"/>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defTabSz="914400">
              <a:spcAft>
                <a:spcPts val="600"/>
              </a:spcAft>
              <a:defRPr/>
            </a:pPr>
            <a:fld id="{A57CE921-543E-4435-845E-1EE7F976BC9F}" type="slidenum">
              <a:rPr lang="en-US">
                <a:solidFill>
                  <a:srgbClr val="FFFFFF"/>
                </a:solidFill>
                <a:latin typeface="Calibri" panose="020F0502020204030204"/>
              </a:rPr>
              <a:pPr defTabSz="914400">
                <a:spcAft>
                  <a:spcPts val="600"/>
                </a:spcAft>
                <a:defRPr/>
              </a:pPr>
              <a:t>1</a:t>
            </a:fld>
            <a:endParaRPr lang="en-US">
              <a:solidFill>
                <a:srgbClr val="FFFFFF"/>
              </a:solidFill>
              <a:latin typeface="Calibri" panose="020F0502020204030204"/>
            </a:endParaRPr>
          </a:p>
        </p:txBody>
      </p:sp>
    </p:spTree>
    <p:extLst>
      <p:ext uri="{BB962C8B-B14F-4D97-AF65-F5344CB8AC3E}">
        <p14:creationId xmlns:p14="http://schemas.microsoft.com/office/powerpoint/2010/main" val="27491588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CF59-4E92-87D1-1C98-F73552A19BE1}"/>
              </a:ext>
            </a:extLst>
          </p:cNvPr>
          <p:cNvSpPr>
            <a:spLocks noGrp="1"/>
          </p:cNvSpPr>
          <p:nvPr>
            <p:ph type="title"/>
          </p:nvPr>
        </p:nvSpPr>
        <p:spPr>
          <a:xfrm>
            <a:off x="804673" y="1445494"/>
            <a:ext cx="3616856" cy="4376572"/>
          </a:xfrm>
        </p:spPr>
        <p:txBody>
          <a:bodyPr anchor="ctr">
            <a:normAutofit/>
          </a:bodyPr>
          <a:lstStyle/>
          <a:p>
            <a:pPr algn="ctr"/>
            <a:r>
              <a:rPr lang="nl-BE" sz="4800" dirty="0"/>
              <a:t>Contents</a:t>
            </a:r>
          </a:p>
        </p:txBody>
      </p:sp>
      <p:sp>
        <p:nvSpPr>
          <p:cNvPr id="20" name="Freeform: Shape 19">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94864A3C-662F-152A-7347-FC8F98C998F2}"/>
              </a:ext>
            </a:extLst>
          </p:cNvPr>
          <p:cNvSpPr>
            <a:spLocks noGrp="1"/>
          </p:cNvSpPr>
          <p:nvPr>
            <p:ph idx="1"/>
          </p:nvPr>
        </p:nvSpPr>
        <p:spPr>
          <a:xfrm>
            <a:off x="6096000" y="1399032"/>
            <a:ext cx="5501834" cy="4471416"/>
          </a:xfrm>
        </p:spPr>
        <p:txBody>
          <a:bodyPr anchor="ctr">
            <a:normAutofit/>
          </a:bodyPr>
          <a:lstStyle/>
          <a:p>
            <a:r>
              <a:rPr lang="en-GB" dirty="0">
                <a:solidFill>
                  <a:schemeClr val="bg1"/>
                </a:solidFill>
              </a:rPr>
              <a:t>Why</a:t>
            </a:r>
            <a:r>
              <a:rPr lang="nl-BE" dirty="0">
                <a:solidFill>
                  <a:schemeClr val="bg1"/>
                </a:solidFill>
              </a:rPr>
              <a:t>?</a:t>
            </a:r>
          </a:p>
          <a:p>
            <a:pPr marL="0" indent="0">
              <a:buNone/>
            </a:pPr>
            <a:endParaRPr lang="nl-BE" dirty="0">
              <a:solidFill>
                <a:schemeClr val="bg1"/>
              </a:solidFill>
            </a:endParaRPr>
          </a:p>
          <a:p>
            <a:r>
              <a:rPr lang="nl-BE" dirty="0" err="1">
                <a:solidFill>
                  <a:schemeClr val="bg1"/>
                </a:solidFill>
              </a:rPr>
              <a:t>What</a:t>
            </a:r>
            <a:r>
              <a:rPr lang="nl-BE" dirty="0">
                <a:solidFill>
                  <a:schemeClr val="bg1"/>
                </a:solidFill>
              </a:rPr>
              <a:t> I made</a:t>
            </a:r>
          </a:p>
          <a:p>
            <a:pPr marL="0" indent="0">
              <a:buNone/>
            </a:pPr>
            <a:endParaRPr lang="nl-BE" dirty="0">
              <a:solidFill>
                <a:schemeClr val="bg1"/>
              </a:solidFill>
            </a:endParaRPr>
          </a:p>
          <a:p>
            <a:r>
              <a:rPr lang="nl-BE" dirty="0" err="1">
                <a:solidFill>
                  <a:schemeClr val="bg1"/>
                </a:solidFill>
              </a:rPr>
              <a:t>Process</a:t>
            </a:r>
            <a:r>
              <a:rPr lang="nl-BE" dirty="0">
                <a:solidFill>
                  <a:schemeClr val="bg1"/>
                </a:solidFill>
              </a:rPr>
              <a:t> feedback</a:t>
            </a:r>
          </a:p>
        </p:txBody>
      </p:sp>
      <p:sp>
        <p:nvSpPr>
          <p:cNvPr id="9" name="Slide Number Placeholder 8">
            <a:extLst>
              <a:ext uri="{FF2B5EF4-FFF2-40B4-BE49-F238E27FC236}">
                <a16:creationId xmlns:a16="http://schemas.microsoft.com/office/drawing/2014/main" id="{DFEFF622-8C77-DC86-A203-18BAD3BD4694}"/>
              </a:ext>
            </a:extLst>
          </p:cNvPr>
          <p:cNvSpPr>
            <a:spLocks noGrp="1"/>
          </p:cNvSpPr>
          <p:nvPr>
            <p:ph type="sldNum" sz="quarter" idx="12"/>
          </p:nvPr>
        </p:nvSpPr>
        <p:spPr/>
        <p:txBody>
          <a:bodyPr/>
          <a:lstStyle/>
          <a:p>
            <a:fld id="{A57CE921-543E-4435-845E-1EE7F976BC9F}" type="slidenum">
              <a:rPr lang="nl-BE" smtClean="0">
                <a:solidFill>
                  <a:schemeClr val="bg1"/>
                </a:solidFill>
              </a:rPr>
              <a:t>2</a:t>
            </a:fld>
            <a:endParaRPr lang="nl-BE" dirty="0">
              <a:solidFill>
                <a:schemeClr val="bg1"/>
              </a:solidFill>
            </a:endParaRPr>
          </a:p>
        </p:txBody>
      </p:sp>
    </p:spTree>
    <p:extLst>
      <p:ext uri="{BB962C8B-B14F-4D97-AF65-F5344CB8AC3E}">
        <p14:creationId xmlns:p14="http://schemas.microsoft.com/office/powerpoint/2010/main" val="390714029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3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66FA-82B9-6808-107B-A29A042A0A3A}"/>
              </a:ext>
            </a:extLst>
          </p:cNvPr>
          <p:cNvSpPr>
            <a:spLocks noGrp="1"/>
          </p:cNvSpPr>
          <p:nvPr>
            <p:ph type="title"/>
          </p:nvPr>
        </p:nvSpPr>
        <p:spPr>
          <a:xfrm>
            <a:off x="838200" y="365125"/>
            <a:ext cx="6384235" cy="1325563"/>
          </a:xfrm>
        </p:spPr>
        <p:txBody>
          <a:bodyPr>
            <a:normAutofit/>
          </a:bodyPr>
          <a:lstStyle/>
          <a:p>
            <a:r>
              <a:rPr lang="nl-BE" dirty="0" err="1">
                <a:solidFill>
                  <a:schemeClr val="bg1"/>
                </a:solidFill>
              </a:rPr>
              <a:t>Why</a:t>
            </a:r>
            <a:r>
              <a:rPr lang="nl-BE" dirty="0">
                <a:solidFill>
                  <a:schemeClr val="bg1"/>
                </a:solidFill>
              </a:rPr>
              <a:t> a soldering station?</a:t>
            </a:r>
          </a:p>
        </p:txBody>
      </p:sp>
      <p:sp>
        <p:nvSpPr>
          <p:cNvPr id="3" name="Content Placeholder 2">
            <a:extLst>
              <a:ext uri="{FF2B5EF4-FFF2-40B4-BE49-F238E27FC236}">
                <a16:creationId xmlns:a16="http://schemas.microsoft.com/office/drawing/2014/main" id="{55A414E6-F7D0-9A47-8AE7-B8FACBF6F0C8}"/>
              </a:ext>
            </a:extLst>
          </p:cNvPr>
          <p:cNvSpPr>
            <a:spLocks noGrp="1"/>
          </p:cNvSpPr>
          <p:nvPr>
            <p:ph idx="1"/>
          </p:nvPr>
        </p:nvSpPr>
        <p:spPr>
          <a:xfrm>
            <a:off x="838200" y="2021249"/>
            <a:ext cx="5707565" cy="4155713"/>
          </a:xfrm>
        </p:spPr>
        <p:txBody>
          <a:bodyPr>
            <a:normAutofit/>
          </a:bodyPr>
          <a:lstStyle/>
          <a:p>
            <a:r>
              <a:rPr lang="nl-BE" dirty="0">
                <a:solidFill>
                  <a:schemeClr val="bg1"/>
                </a:solidFill>
              </a:rPr>
              <a:t>No </a:t>
            </a:r>
            <a:r>
              <a:rPr lang="nl-BE" dirty="0" err="1">
                <a:solidFill>
                  <a:schemeClr val="bg1"/>
                </a:solidFill>
              </a:rPr>
              <a:t>good</a:t>
            </a:r>
            <a:r>
              <a:rPr lang="nl-BE" dirty="0">
                <a:solidFill>
                  <a:schemeClr val="bg1"/>
                </a:solidFill>
              </a:rPr>
              <a:t> </a:t>
            </a:r>
            <a:r>
              <a:rPr lang="nl-BE" dirty="0" err="1">
                <a:solidFill>
                  <a:schemeClr val="bg1"/>
                </a:solidFill>
              </a:rPr>
              <a:t>alternative</a:t>
            </a:r>
            <a:endParaRPr lang="nl-BE" dirty="0">
              <a:solidFill>
                <a:schemeClr val="bg1"/>
              </a:solidFill>
            </a:endParaRPr>
          </a:p>
          <a:p>
            <a:pPr marL="0" indent="0">
              <a:buNone/>
            </a:pPr>
            <a:r>
              <a:rPr lang="nl-BE" dirty="0">
                <a:solidFill>
                  <a:schemeClr val="bg1"/>
                </a:solidFill>
              </a:rPr>
              <a:t> </a:t>
            </a:r>
          </a:p>
          <a:p>
            <a:r>
              <a:rPr lang="nl-BE" dirty="0" err="1">
                <a:solidFill>
                  <a:schemeClr val="bg1"/>
                </a:solidFill>
              </a:rPr>
              <a:t>Elektor</a:t>
            </a:r>
            <a:r>
              <a:rPr lang="nl-BE" dirty="0">
                <a:solidFill>
                  <a:schemeClr val="bg1"/>
                </a:solidFill>
              </a:rPr>
              <a:t> </a:t>
            </a:r>
            <a:r>
              <a:rPr lang="nl-BE" dirty="0" err="1">
                <a:solidFill>
                  <a:schemeClr val="bg1"/>
                </a:solidFill>
              </a:rPr>
              <a:t>article</a:t>
            </a:r>
            <a:endParaRPr lang="nl-BE" dirty="0">
              <a:solidFill>
                <a:schemeClr val="bg1"/>
              </a:solidFill>
            </a:endParaRPr>
          </a:p>
          <a:p>
            <a:pPr marL="0" indent="0">
              <a:buNone/>
            </a:pPr>
            <a:endParaRPr lang="nl-BE" dirty="0">
              <a:solidFill>
                <a:schemeClr val="bg1"/>
              </a:solidFill>
            </a:endParaRPr>
          </a:p>
          <a:p>
            <a:r>
              <a:rPr lang="nl-BE" dirty="0" err="1">
                <a:solidFill>
                  <a:schemeClr val="bg1"/>
                </a:solidFill>
              </a:rPr>
              <a:t>Collaboration</a:t>
            </a:r>
            <a:endParaRPr lang="nl-BE" dirty="0">
              <a:solidFill>
                <a:schemeClr val="bg1"/>
              </a:solidFill>
            </a:endParaRPr>
          </a:p>
        </p:txBody>
      </p:sp>
      <p:pic>
        <p:nvPicPr>
          <p:cNvPr id="8" name="Picture 7" descr="A picture containing text&#10;&#10;Description automatically generated">
            <a:extLst>
              <a:ext uri="{FF2B5EF4-FFF2-40B4-BE49-F238E27FC236}">
                <a16:creationId xmlns:a16="http://schemas.microsoft.com/office/drawing/2014/main" id="{AE6D858D-A3B7-81E6-1A7F-6F4B2F52A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526" y="4365519"/>
            <a:ext cx="3641090" cy="1811443"/>
          </a:xfrm>
          <a:prstGeom prst="rect">
            <a:avLst/>
          </a:prstGeom>
        </p:spPr>
      </p:pic>
      <p:pic>
        <p:nvPicPr>
          <p:cNvPr id="1026" name="Picture 2" descr="Design Share Sell | Elektor">
            <a:hlinkClick r:id="rId5"/>
            <a:extLst>
              <a:ext uri="{FF2B5EF4-FFF2-40B4-BE49-F238E27FC236}">
                <a16:creationId xmlns:a16="http://schemas.microsoft.com/office/drawing/2014/main" id="{878E4E3A-FA3C-A3D4-E88B-C3C7687F975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288664" y="2344819"/>
            <a:ext cx="3097743" cy="161361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descr="A close-up of a stethoscope&#10;&#10;Description automatically generated with medium confidence">
            <a:extLst>
              <a:ext uri="{FF2B5EF4-FFF2-40B4-BE49-F238E27FC236}">
                <a16:creationId xmlns:a16="http://schemas.microsoft.com/office/drawing/2014/main" id="{BE1A6E94-6EF2-F13A-6134-D5E7CA1229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9189" y="619040"/>
            <a:ext cx="2316691" cy="1546391"/>
          </a:xfrm>
          <a:prstGeom prst="rect">
            <a:avLst/>
          </a:prstGeom>
        </p:spPr>
      </p:pic>
      <p:sp>
        <p:nvSpPr>
          <p:cNvPr id="9" name="Slide Number Placeholder 8">
            <a:extLst>
              <a:ext uri="{FF2B5EF4-FFF2-40B4-BE49-F238E27FC236}">
                <a16:creationId xmlns:a16="http://schemas.microsoft.com/office/drawing/2014/main" id="{1CF781FA-6E64-28B5-DF0A-9E6A4AD4F8F6}"/>
              </a:ext>
            </a:extLst>
          </p:cNvPr>
          <p:cNvSpPr>
            <a:spLocks noGrp="1"/>
          </p:cNvSpPr>
          <p:nvPr>
            <p:ph type="sldNum" sz="quarter" idx="12"/>
          </p:nvPr>
        </p:nvSpPr>
        <p:spPr>
          <a:xfrm>
            <a:off x="9837536" y="6356350"/>
            <a:ext cx="1516264" cy="365125"/>
          </a:xfrm>
        </p:spPr>
        <p:txBody>
          <a:bodyPr anchor="ctr">
            <a:normAutofit/>
          </a:bodyPr>
          <a:lstStyle/>
          <a:p>
            <a:pPr>
              <a:spcAft>
                <a:spcPts val="600"/>
              </a:spcAft>
            </a:pPr>
            <a:fld id="{A57CE921-543E-4435-845E-1EE7F976BC9F}" type="slidenum">
              <a:rPr lang="nl-BE">
                <a:solidFill>
                  <a:schemeClr val="tx1"/>
                </a:solidFill>
              </a:rPr>
              <a:pPr>
                <a:spcAft>
                  <a:spcPts val="600"/>
                </a:spcAft>
              </a:pPr>
              <a:t>3</a:t>
            </a:fld>
            <a:endParaRPr lang="nl-BE" dirty="0">
              <a:solidFill>
                <a:schemeClr val="tx1"/>
              </a:solidFill>
            </a:endParaRPr>
          </a:p>
        </p:txBody>
      </p:sp>
    </p:spTree>
    <p:extLst>
      <p:ext uri="{BB962C8B-B14F-4D97-AF65-F5344CB8AC3E}">
        <p14:creationId xmlns:p14="http://schemas.microsoft.com/office/powerpoint/2010/main" val="3410254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DB2B-6D51-A11E-A340-5DBA70F1C884}"/>
              </a:ext>
            </a:extLst>
          </p:cNvPr>
          <p:cNvSpPr>
            <a:spLocks noGrp="1"/>
          </p:cNvSpPr>
          <p:nvPr>
            <p:ph type="title"/>
          </p:nvPr>
        </p:nvSpPr>
        <p:spPr/>
        <p:txBody>
          <a:bodyPr/>
          <a:lstStyle/>
          <a:p>
            <a:pPr algn="ctr"/>
            <a:r>
              <a:rPr lang="nl-BE" dirty="0" err="1">
                <a:solidFill>
                  <a:schemeClr val="bg1"/>
                </a:solidFill>
              </a:rPr>
              <a:t>What</a:t>
            </a:r>
            <a:r>
              <a:rPr lang="nl-BE" dirty="0">
                <a:solidFill>
                  <a:schemeClr val="bg1"/>
                </a:solidFill>
              </a:rPr>
              <a:t>?</a:t>
            </a:r>
          </a:p>
        </p:txBody>
      </p:sp>
      <p:sp>
        <p:nvSpPr>
          <p:cNvPr id="3" name="Content Placeholder 2">
            <a:extLst>
              <a:ext uri="{FF2B5EF4-FFF2-40B4-BE49-F238E27FC236}">
                <a16:creationId xmlns:a16="http://schemas.microsoft.com/office/drawing/2014/main" id="{3B99B372-E4F0-1C5D-9D03-FF03E811D2CA}"/>
              </a:ext>
            </a:extLst>
          </p:cNvPr>
          <p:cNvSpPr>
            <a:spLocks noGrp="1"/>
          </p:cNvSpPr>
          <p:nvPr>
            <p:ph idx="1"/>
          </p:nvPr>
        </p:nvSpPr>
        <p:spPr>
          <a:xfrm>
            <a:off x="838200" y="1825625"/>
            <a:ext cx="5860774" cy="4351338"/>
          </a:xfrm>
        </p:spPr>
        <p:txBody>
          <a:bodyPr/>
          <a:lstStyle/>
          <a:p>
            <a:r>
              <a:rPr lang="en-US" dirty="0">
                <a:solidFill>
                  <a:schemeClr val="bg1"/>
                </a:solidFill>
              </a:rPr>
              <a:t>Soldering station with a display and temperature control.</a:t>
            </a:r>
          </a:p>
          <a:p>
            <a:r>
              <a:rPr lang="en-US" dirty="0">
                <a:solidFill>
                  <a:schemeClr val="bg1"/>
                </a:solidFill>
              </a:rPr>
              <a:t>It supports 3 kinds of soldering irons.</a:t>
            </a:r>
          </a:p>
          <a:p>
            <a:r>
              <a:rPr lang="en-US" dirty="0">
                <a:solidFill>
                  <a:schemeClr val="bg1"/>
                </a:solidFill>
              </a:rPr>
              <a:t>All components on 1 PCB.</a:t>
            </a:r>
          </a:p>
          <a:p>
            <a:r>
              <a:rPr lang="en-US" dirty="0">
                <a:solidFill>
                  <a:schemeClr val="bg1"/>
                </a:solidFill>
              </a:rPr>
              <a:t>Easy operation.</a:t>
            </a:r>
          </a:p>
          <a:p>
            <a:r>
              <a:rPr lang="en-US" dirty="0">
                <a:solidFill>
                  <a:schemeClr val="bg1"/>
                </a:solidFill>
              </a:rPr>
              <a:t>Functional and minimalistic design.</a:t>
            </a:r>
          </a:p>
          <a:p>
            <a:endParaRPr lang="en-US" dirty="0">
              <a:solidFill>
                <a:schemeClr val="bg1"/>
              </a:solidFill>
            </a:endParaRPr>
          </a:p>
          <a:p>
            <a:endParaRPr lang="nl-BE" dirty="0">
              <a:solidFill>
                <a:schemeClr val="bg1"/>
              </a:solidFill>
            </a:endParaRPr>
          </a:p>
        </p:txBody>
      </p:sp>
      <p:sp>
        <p:nvSpPr>
          <p:cNvPr id="4" name="Slide Number Placeholder 3">
            <a:extLst>
              <a:ext uri="{FF2B5EF4-FFF2-40B4-BE49-F238E27FC236}">
                <a16:creationId xmlns:a16="http://schemas.microsoft.com/office/drawing/2014/main" id="{59578EA8-DB49-5E05-9A77-CB2D6E25954F}"/>
              </a:ext>
            </a:extLst>
          </p:cNvPr>
          <p:cNvSpPr>
            <a:spLocks noGrp="1"/>
          </p:cNvSpPr>
          <p:nvPr>
            <p:ph type="sldNum" sz="quarter" idx="12"/>
          </p:nvPr>
        </p:nvSpPr>
        <p:spPr/>
        <p:txBody>
          <a:bodyPr/>
          <a:lstStyle/>
          <a:p>
            <a:fld id="{A57CE921-543E-4435-845E-1EE7F976BC9F}" type="slidenum">
              <a:rPr lang="nl-BE" smtClean="0"/>
              <a:t>4</a:t>
            </a:fld>
            <a:endParaRPr lang="nl-BE"/>
          </a:p>
        </p:txBody>
      </p:sp>
      <p:pic>
        <p:nvPicPr>
          <p:cNvPr id="5" name="Picture 4" descr="A picture containing indoor, wall, yellow&#10;&#10;Description automatically generated">
            <a:extLst>
              <a:ext uri="{FF2B5EF4-FFF2-40B4-BE49-F238E27FC236}">
                <a16:creationId xmlns:a16="http://schemas.microsoft.com/office/drawing/2014/main" id="{0408BFD1-C4F5-B07B-DA99-F0BAA745C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539" y="1833597"/>
            <a:ext cx="4379844" cy="4379844"/>
          </a:xfrm>
          <a:prstGeom prst="rect">
            <a:avLst/>
          </a:prstGeom>
          <a:ln w="25400">
            <a:solidFill>
              <a:schemeClr val="bg1">
                <a:lumMod val="95000"/>
              </a:schemeClr>
            </a:solidFill>
          </a:ln>
        </p:spPr>
      </p:pic>
    </p:spTree>
    <p:extLst>
      <p:ext uri="{BB962C8B-B14F-4D97-AF65-F5344CB8AC3E}">
        <p14:creationId xmlns:p14="http://schemas.microsoft.com/office/powerpoint/2010/main" val="14488370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F86-8404-40B9-3138-616D4A94F818}"/>
              </a:ext>
            </a:extLst>
          </p:cNvPr>
          <p:cNvSpPr>
            <a:spLocks noGrp="1"/>
          </p:cNvSpPr>
          <p:nvPr>
            <p:ph type="title"/>
          </p:nvPr>
        </p:nvSpPr>
        <p:spPr/>
        <p:txBody>
          <a:bodyPr/>
          <a:lstStyle/>
          <a:p>
            <a:pPr algn="ctr"/>
            <a:r>
              <a:rPr lang="nl-BE" dirty="0" err="1">
                <a:solidFill>
                  <a:schemeClr val="bg1"/>
                </a:solidFill>
              </a:rPr>
              <a:t>Process</a:t>
            </a:r>
            <a:r>
              <a:rPr lang="nl-BE" dirty="0">
                <a:solidFill>
                  <a:schemeClr val="bg1"/>
                </a:solidFill>
              </a:rPr>
              <a:t> feedback: PCB</a:t>
            </a:r>
          </a:p>
        </p:txBody>
      </p:sp>
      <p:sp>
        <p:nvSpPr>
          <p:cNvPr id="3" name="Content Placeholder 2">
            <a:extLst>
              <a:ext uri="{FF2B5EF4-FFF2-40B4-BE49-F238E27FC236}">
                <a16:creationId xmlns:a16="http://schemas.microsoft.com/office/drawing/2014/main" id="{805C2B91-7DBC-DD10-51F9-6DA653DE437B}"/>
              </a:ext>
            </a:extLst>
          </p:cNvPr>
          <p:cNvSpPr>
            <a:spLocks noGrp="1"/>
          </p:cNvSpPr>
          <p:nvPr>
            <p:ph idx="1"/>
          </p:nvPr>
        </p:nvSpPr>
        <p:spPr/>
        <p:txBody>
          <a:bodyPr/>
          <a:lstStyle/>
          <a:p>
            <a:r>
              <a:rPr lang="nl-BE" dirty="0" err="1">
                <a:solidFill>
                  <a:schemeClr val="bg1"/>
                </a:solidFill>
              </a:rPr>
              <a:t>Altium</a:t>
            </a:r>
            <a:r>
              <a:rPr lang="nl-BE" dirty="0">
                <a:solidFill>
                  <a:schemeClr val="bg1"/>
                </a:solidFill>
              </a:rPr>
              <a:t> Designer</a:t>
            </a:r>
          </a:p>
          <a:p>
            <a:pPr lvl="1"/>
            <a:r>
              <a:rPr lang="nl-BE" dirty="0">
                <a:solidFill>
                  <a:schemeClr val="bg1"/>
                </a:solidFill>
              </a:rPr>
              <a:t>Component Library</a:t>
            </a:r>
          </a:p>
          <a:p>
            <a:pPr lvl="1"/>
            <a:r>
              <a:rPr lang="nl-BE" dirty="0" err="1">
                <a:solidFill>
                  <a:schemeClr val="bg1"/>
                </a:solidFill>
              </a:rPr>
              <a:t>Schematic</a:t>
            </a:r>
            <a:r>
              <a:rPr lang="nl-BE" dirty="0">
                <a:solidFill>
                  <a:schemeClr val="bg1"/>
                </a:solidFill>
              </a:rPr>
              <a:t> design</a:t>
            </a:r>
          </a:p>
          <a:p>
            <a:pPr lvl="1"/>
            <a:r>
              <a:rPr lang="nl-BE" dirty="0">
                <a:solidFill>
                  <a:schemeClr val="bg1"/>
                </a:solidFill>
              </a:rPr>
              <a:t>PCB design</a:t>
            </a:r>
          </a:p>
          <a:p>
            <a:r>
              <a:rPr lang="nl-BE" dirty="0">
                <a:solidFill>
                  <a:schemeClr val="bg1"/>
                </a:solidFill>
              </a:rPr>
              <a:t>Ordering </a:t>
            </a:r>
            <a:r>
              <a:rPr lang="nl-BE" dirty="0" err="1">
                <a:solidFill>
                  <a:schemeClr val="bg1"/>
                </a:solidFill>
              </a:rPr>
              <a:t>materials</a:t>
            </a:r>
            <a:endParaRPr lang="nl-BE" dirty="0">
              <a:solidFill>
                <a:schemeClr val="bg1"/>
              </a:solidFill>
            </a:endParaRPr>
          </a:p>
        </p:txBody>
      </p:sp>
      <p:sp>
        <p:nvSpPr>
          <p:cNvPr id="4" name="Slide Number Placeholder 3">
            <a:extLst>
              <a:ext uri="{FF2B5EF4-FFF2-40B4-BE49-F238E27FC236}">
                <a16:creationId xmlns:a16="http://schemas.microsoft.com/office/drawing/2014/main" id="{5DF5E44E-0025-499E-C37E-623F8EC32754}"/>
              </a:ext>
            </a:extLst>
          </p:cNvPr>
          <p:cNvSpPr>
            <a:spLocks noGrp="1"/>
          </p:cNvSpPr>
          <p:nvPr>
            <p:ph type="sldNum" sz="quarter" idx="12"/>
          </p:nvPr>
        </p:nvSpPr>
        <p:spPr/>
        <p:txBody>
          <a:bodyPr/>
          <a:lstStyle/>
          <a:p>
            <a:fld id="{A57CE921-543E-4435-845E-1EE7F976BC9F}" type="slidenum">
              <a:rPr lang="nl-BE" smtClean="0"/>
              <a:t>5</a:t>
            </a:fld>
            <a:endParaRPr lang="nl-BE"/>
          </a:p>
        </p:txBody>
      </p:sp>
      <p:pic>
        <p:nvPicPr>
          <p:cNvPr id="6" name="Picture 5" descr="A screenshot of a computer&#10;&#10;Description automatically generated with medium confidence">
            <a:extLst>
              <a:ext uri="{FF2B5EF4-FFF2-40B4-BE49-F238E27FC236}">
                <a16:creationId xmlns:a16="http://schemas.microsoft.com/office/drawing/2014/main" id="{9F8423E0-F56D-6B38-8BB0-1A3F8F17C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740" y="1961005"/>
            <a:ext cx="4299353" cy="3835041"/>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94B7A14F-6489-19E5-18AA-9A4C24EFE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9888" y="4086876"/>
            <a:ext cx="4149059" cy="1530412"/>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FD556103-C200-A445-8C0D-183DC7A7B2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529" y="3983935"/>
            <a:ext cx="2381669" cy="626755"/>
          </a:xfrm>
          <a:prstGeom prst="rect">
            <a:avLst/>
          </a:prstGeom>
        </p:spPr>
      </p:pic>
      <p:pic>
        <p:nvPicPr>
          <p:cNvPr id="14" name="Picture 13" descr="A blue and white sign&#10;&#10;Description automatically generated with low confidence">
            <a:extLst>
              <a:ext uri="{FF2B5EF4-FFF2-40B4-BE49-F238E27FC236}">
                <a16:creationId xmlns:a16="http://schemas.microsoft.com/office/drawing/2014/main" id="{B95487DC-988E-0E83-28F5-D89794ECDA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426" y="3983935"/>
            <a:ext cx="2381669" cy="775709"/>
          </a:xfrm>
          <a:prstGeom prst="rect">
            <a:avLst/>
          </a:prstGeom>
        </p:spPr>
      </p:pic>
      <p:pic>
        <p:nvPicPr>
          <p:cNvPr id="16" name="Picture 15" descr="Logo, company name&#10;&#10;Description automatically generated">
            <a:extLst>
              <a:ext uri="{FF2B5EF4-FFF2-40B4-BE49-F238E27FC236}">
                <a16:creationId xmlns:a16="http://schemas.microsoft.com/office/drawing/2014/main" id="{182F0F15-9F12-7C82-FEA1-910F40E4C3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1529" y="4610690"/>
            <a:ext cx="1680910" cy="875587"/>
          </a:xfrm>
          <a:prstGeom prst="rect">
            <a:avLst/>
          </a:prstGeom>
        </p:spPr>
      </p:pic>
    </p:spTree>
    <p:extLst>
      <p:ext uri="{BB962C8B-B14F-4D97-AF65-F5344CB8AC3E}">
        <p14:creationId xmlns:p14="http://schemas.microsoft.com/office/powerpoint/2010/main" val="28461221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61E1-3F9B-FBD0-E3F4-672FED81B78B}"/>
              </a:ext>
            </a:extLst>
          </p:cNvPr>
          <p:cNvSpPr>
            <a:spLocks noGrp="1"/>
          </p:cNvSpPr>
          <p:nvPr>
            <p:ph type="title"/>
          </p:nvPr>
        </p:nvSpPr>
        <p:spPr/>
        <p:txBody>
          <a:bodyPr/>
          <a:lstStyle/>
          <a:p>
            <a:pPr algn="ctr"/>
            <a:r>
              <a:rPr lang="nl-BE" dirty="0" err="1">
                <a:solidFill>
                  <a:schemeClr val="bg1"/>
                </a:solidFill>
              </a:rPr>
              <a:t>Process</a:t>
            </a:r>
            <a:r>
              <a:rPr lang="nl-BE" dirty="0">
                <a:solidFill>
                  <a:schemeClr val="bg1"/>
                </a:solidFill>
              </a:rPr>
              <a:t> feedback: Case design</a:t>
            </a:r>
            <a:endParaRPr lang="nl-BE" dirty="0"/>
          </a:p>
        </p:txBody>
      </p:sp>
      <p:sp>
        <p:nvSpPr>
          <p:cNvPr id="3" name="Content Placeholder 2">
            <a:extLst>
              <a:ext uri="{FF2B5EF4-FFF2-40B4-BE49-F238E27FC236}">
                <a16:creationId xmlns:a16="http://schemas.microsoft.com/office/drawing/2014/main" id="{48E356F4-E59A-4C69-D519-FE07F694BF8C}"/>
              </a:ext>
            </a:extLst>
          </p:cNvPr>
          <p:cNvSpPr>
            <a:spLocks noGrp="1"/>
          </p:cNvSpPr>
          <p:nvPr>
            <p:ph idx="1"/>
          </p:nvPr>
        </p:nvSpPr>
        <p:spPr/>
        <p:txBody>
          <a:bodyPr/>
          <a:lstStyle/>
          <a:p>
            <a:r>
              <a:rPr lang="nl-BE" dirty="0">
                <a:solidFill>
                  <a:schemeClr val="bg1"/>
                </a:solidFill>
              </a:rPr>
              <a:t>Autodesk </a:t>
            </a:r>
            <a:r>
              <a:rPr lang="nl-BE" dirty="0" err="1">
                <a:solidFill>
                  <a:schemeClr val="bg1"/>
                </a:solidFill>
              </a:rPr>
              <a:t>Fusion</a:t>
            </a:r>
            <a:r>
              <a:rPr lang="nl-BE" dirty="0">
                <a:solidFill>
                  <a:schemeClr val="bg1"/>
                </a:solidFill>
              </a:rPr>
              <a:t> 360</a:t>
            </a:r>
          </a:p>
          <a:p>
            <a:r>
              <a:rPr lang="nl-BE" dirty="0">
                <a:solidFill>
                  <a:schemeClr val="bg1"/>
                </a:solidFill>
              </a:rPr>
              <a:t>3D </a:t>
            </a:r>
            <a:r>
              <a:rPr lang="nl-BE" dirty="0" err="1">
                <a:solidFill>
                  <a:schemeClr val="bg1"/>
                </a:solidFill>
              </a:rPr>
              <a:t>printing</a:t>
            </a:r>
            <a:endParaRPr lang="nl-BE" dirty="0">
              <a:solidFill>
                <a:schemeClr val="bg1"/>
              </a:solidFill>
            </a:endParaRPr>
          </a:p>
          <a:p>
            <a:r>
              <a:rPr lang="nl-BE" dirty="0">
                <a:solidFill>
                  <a:schemeClr val="bg1"/>
                </a:solidFill>
              </a:rPr>
              <a:t>Assembly</a:t>
            </a:r>
          </a:p>
        </p:txBody>
      </p:sp>
      <p:sp>
        <p:nvSpPr>
          <p:cNvPr id="4" name="Slide Number Placeholder 3">
            <a:extLst>
              <a:ext uri="{FF2B5EF4-FFF2-40B4-BE49-F238E27FC236}">
                <a16:creationId xmlns:a16="http://schemas.microsoft.com/office/drawing/2014/main" id="{5BB71C64-1EDF-360E-8B30-5F3CE4E36AB3}"/>
              </a:ext>
            </a:extLst>
          </p:cNvPr>
          <p:cNvSpPr>
            <a:spLocks noGrp="1"/>
          </p:cNvSpPr>
          <p:nvPr>
            <p:ph type="sldNum" sz="quarter" idx="12"/>
          </p:nvPr>
        </p:nvSpPr>
        <p:spPr/>
        <p:txBody>
          <a:bodyPr/>
          <a:lstStyle/>
          <a:p>
            <a:fld id="{A57CE921-543E-4435-845E-1EE7F976BC9F}" type="slidenum">
              <a:rPr lang="nl-BE" smtClean="0"/>
              <a:t>6</a:t>
            </a:fld>
            <a:endParaRPr lang="nl-BE"/>
          </a:p>
        </p:txBody>
      </p:sp>
      <p:pic>
        <p:nvPicPr>
          <p:cNvPr id="10" name="Picture 9">
            <a:extLst>
              <a:ext uri="{FF2B5EF4-FFF2-40B4-BE49-F238E27FC236}">
                <a16:creationId xmlns:a16="http://schemas.microsoft.com/office/drawing/2014/main" id="{224478DD-881F-46B6-6950-181098A43610}"/>
              </a:ext>
            </a:extLst>
          </p:cNvPr>
          <p:cNvPicPr>
            <a:picLocks noChangeAspect="1"/>
          </p:cNvPicPr>
          <p:nvPr/>
        </p:nvPicPr>
        <p:blipFill rotWithShape="1">
          <a:blip r:embed="rId3">
            <a:extLst>
              <a:ext uri="{28A0092B-C50C-407E-A947-70E740481C1C}">
                <a14:useLocalDpi xmlns:a14="http://schemas.microsoft.com/office/drawing/2010/main" val="0"/>
              </a:ext>
            </a:extLst>
          </a:blip>
          <a:srcRect l="33024" t="-8" r="32522" b="4511"/>
          <a:stretch/>
        </p:blipFill>
        <p:spPr>
          <a:xfrm>
            <a:off x="6183705" y="1386819"/>
            <a:ext cx="5170095" cy="4720473"/>
          </a:xfrm>
          <a:prstGeom prst="rect">
            <a:avLst/>
          </a:prstGeom>
        </p:spPr>
      </p:pic>
    </p:spTree>
    <p:extLst>
      <p:ext uri="{BB962C8B-B14F-4D97-AF65-F5344CB8AC3E}">
        <p14:creationId xmlns:p14="http://schemas.microsoft.com/office/powerpoint/2010/main" val="1323900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80E5-1CEB-4EC8-CEF5-6521C7F90F17}"/>
              </a:ext>
            </a:extLst>
          </p:cNvPr>
          <p:cNvSpPr>
            <a:spLocks noGrp="1"/>
          </p:cNvSpPr>
          <p:nvPr>
            <p:ph type="title"/>
          </p:nvPr>
        </p:nvSpPr>
        <p:spPr/>
        <p:txBody>
          <a:bodyPr/>
          <a:lstStyle/>
          <a:p>
            <a:pPr algn="ctr"/>
            <a:r>
              <a:rPr lang="nl-BE" dirty="0" err="1">
                <a:solidFill>
                  <a:schemeClr val="bg1"/>
                </a:solidFill>
              </a:rPr>
              <a:t>Conclusion</a:t>
            </a:r>
            <a:endParaRPr lang="nl-BE" dirty="0">
              <a:solidFill>
                <a:schemeClr val="bg1"/>
              </a:solidFill>
            </a:endParaRPr>
          </a:p>
        </p:txBody>
      </p:sp>
      <p:sp>
        <p:nvSpPr>
          <p:cNvPr id="3" name="Content Placeholder 2">
            <a:extLst>
              <a:ext uri="{FF2B5EF4-FFF2-40B4-BE49-F238E27FC236}">
                <a16:creationId xmlns:a16="http://schemas.microsoft.com/office/drawing/2014/main" id="{00FF0175-A839-D638-7D56-082632743897}"/>
              </a:ext>
            </a:extLst>
          </p:cNvPr>
          <p:cNvSpPr>
            <a:spLocks noGrp="1"/>
          </p:cNvSpPr>
          <p:nvPr>
            <p:ph idx="1"/>
          </p:nvPr>
        </p:nvSpPr>
        <p:spPr/>
        <p:txBody>
          <a:bodyPr/>
          <a:lstStyle/>
          <a:p>
            <a:r>
              <a:rPr lang="nl-BE" dirty="0" err="1">
                <a:solidFill>
                  <a:schemeClr val="bg1"/>
                </a:solidFill>
              </a:rPr>
              <a:t>Challenging</a:t>
            </a:r>
            <a:r>
              <a:rPr lang="nl-BE" dirty="0">
                <a:solidFill>
                  <a:schemeClr val="bg1"/>
                </a:solidFill>
              </a:rPr>
              <a:t> but </a:t>
            </a:r>
            <a:r>
              <a:rPr lang="nl-BE" dirty="0" err="1">
                <a:solidFill>
                  <a:schemeClr val="bg1"/>
                </a:solidFill>
              </a:rPr>
              <a:t>motivating</a:t>
            </a:r>
            <a:r>
              <a:rPr lang="nl-BE" dirty="0">
                <a:solidFill>
                  <a:schemeClr val="bg1"/>
                </a:solidFill>
              </a:rPr>
              <a:t> project.</a:t>
            </a:r>
          </a:p>
          <a:p>
            <a:r>
              <a:rPr lang="nl-BE" dirty="0">
                <a:solidFill>
                  <a:schemeClr val="bg1"/>
                </a:solidFill>
              </a:rPr>
              <a:t>I </a:t>
            </a:r>
            <a:r>
              <a:rPr lang="nl-BE" dirty="0" err="1">
                <a:solidFill>
                  <a:schemeClr val="bg1"/>
                </a:solidFill>
              </a:rPr>
              <a:t>learned</a:t>
            </a:r>
            <a:r>
              <a:rPr lang="nl-BE" dirty="0">
                <a:solidFill>
                  <a:schemeClr val="bg1"/>
                </a:solidFill>
              </a:rPr>
              <a:t> a lot!</a:t>
            </a:r>
          </a:p>
        </p:txBody>
      </p:sp>
      <p:sp>
        <p:nvSpPr>
          <p:cNvPr id="4" name="Slide Number Placeholder 3">
            <a:extLst>
              <a:ext uri="{FF2B5EF4-FFF2-40B4-BE49-F238E27FC236}">
                <a16:creationId xmlns:a16="http://schemas.microsoft.com/office/drawing/2014/main" id="{B9E96943-0F6E-E88B-8033-163267CB41F5}"/>
              </a:ext>
            </a:extLst>
          </p:cNvPr>
          <p:cNvSpPr>
            <a:spLocks noGrp="1"/>
          </p:cNvSpPr>
          <p:nvPr>
            <p:ph type="sldNum" sz="quarter" idx="12"/>
          </p:nvPr>
        </p:nvSpPr>
        <p:spPr/>
        <p:txBody>
          <a:bodyPr/>
          <a:lstStyle/>
          <a:p>
            <a:fld id="{A57CE921-543E-4435-845E-1EE7F976BC9F}" type="slidenum">
              <a:rPr lang="nl-BE" smtClean="0"/>
              <a:t>7</a:t>
            </a:fld>
            <a:endParaRPr lang="nl-BE"/>
          </a:p>
        </p:txBody>
      </p:sp>
    </p:spTree>
    <p:extLst>
      <p:ext uri="{BB962C8B-B14F-4D97-AF65-F5344CB8AC3E}">
        <p14:creationId xmlns:p14="http://schemas.microsoft.com/office/powerpoint/2010/main" val="192304407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1450</TotalTime>
  <Words>868</Words>
  <Application>Microsoft Office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Soldering station</vt:lpstr>
      <vt:lpstr>Contents</vt:lpstr>
      <vt:lpstr>Why a soldering station?</vt:lpstr>
      <vt:lpstr>What?</vt:lpstr>
      <vt:lpstr>Process feedback: PCB</vt:lpstr>
      <vt:lpstr>Process feedback: Case design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Soldering Station</dc:title>
  <dc:creator>Benjie VanLimbergen</dc:creator>
  <cp:lastModifiedBy>Benjie VanLimbergen</cp:lastModifiedBy>
  <cp:revision>1</cp:revision>
  <dcterms:created xsi:type="dcterms:W3CDTF">2022-05-31T17:34:33Z</dcterms:created>
  <dcterms:modified xsi:type="dcterms:W3CDTF">2022-06-12T13:07:10Z</dcterms:modified>
</cp:coreProperties>
</file>