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32" r:id="rId2"/>
  </p:sldMasterIdLst>
  <p:notesMasterIdLst>
    <p:notesMasterId r:id="rId7"/>
  </p:notesMasterIdLst>
  <p:handoutMasterIdLst>
    <p:handoutMasterId r:id="rId8"/>
  </p:handoutMasterIdLst>
  <p:sldIdLst>
    <p:sldId id="256" r:id="rId3"/>
    <p:sldId id="290" r:id="rId4"/>
    <p:sldId id="280" r:id="rId5"/>
    <p:sldId id="291" r:id="rId6"/>
  </p:sldIdLst>
  <p:sldSz cx="12192000" cy="6858000"/>
  <p:notesSz cx="6797675" cy="9926638"/>
  <p:custDataLst>
    <p:tags r:id="rId9"/>
  </p:custDataLst>
  <p:defaultTextStyle>
    <a:defPPr>
      <a:defRPr lang="da-DK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Slides" id="{F612BE87-637D-4500-BA6A-4F555164ED6B}">
          <p14:sldIdLst>
            <p14:sldId id="256"/>
            <p14:sldId id="290"/>
            <p14:sldId id="28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2" name="Author" initials="A" lastIdx="0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7" autoAdjust="0"/>
    <p:restoredTop sz="93945" autoAdjust="0"/>
  </p:normalViewPr>
  <p:slideViewPr>
    <p:cSldViewPr snapToGrid="0" snapToObjects="1" showGuides="1">
      <p:cViewPr varScale="1">
        <p:scale>
          <a:sx n="88" d="100"/>
          <a:sy n="88" d="100"/>
        </p:scale>
        <p:origin x="90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21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35" cy="497600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55" y="0"/>
            <a:ext cx="2946135" cy="497600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EA1F5DB3-4CE9-43EC-A7C3-DE1DE2466306}" type="datetimeFigureOut">
              <a:rPr lang="en-GB" smtClean="0"/>
              <a:t>07/08/2019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039"/>
            <a:ext cx="2946135" cy="497600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55" y="9429039"/>
            <a:ext cx="2946135" cy="497600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15B1D6CA-EFB6-465F-86AE-9D10305E15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820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>
                <a:latin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49C750F3-9958-491B-B820-66C9BC82862A}" type="datetimeFigureOut">
              <a:rPr lang="en-GB" smtClean="0"/>
              <a:pPr/>
              <a:t>07/08/2019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294" tIns="45647" rIns="91294" bIns="456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>
                <a:latin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FF9FC856-20BB-4456-90D7-D0CE2A2C5B9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37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600" kern="1200" dirty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rPr>
              <a:t>QC control was actually taking place at destination where instant replenishment is impossible, airfreight can’t be avoided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FC856-20BB-4456-90D7-D0CE2A2C5B9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37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600" kern="1200" dirty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rPr>
              <a:t>QC control was actually taking place at destination where instant replenishment is impossible, airfreight can’t be avoided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FC856-20BB-4456-90D7-D0CE2A2C5B9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06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 txBox="1">
            <a:spLocks/>
          </p:cNvSpPr>
          <p:nvPr userDrawn="1"/>
        </p:nvSpPr>
        <p:spPr>
          <a:xfrm>
            <a:off x="143934" y="142560"/>
            <a:ext cx="11902017" cy="6208183"/>
          </a:xfrm>
          <a:prstGeom prst="rect">
            <a:avLst/>
          </a:prstGeom>
          <a:solidFill>
            <a:schemeClr val="accent1"/>
          </a:solidFill>
        </p:spPr>
        <p:txBody>
          <a:bodyPr vert="horz" lIns="432000" tIns="336000" rIns="120000" bIns="0" rtlCol="0" anchor="t" anchorCtr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000" y="3830186"/>
            <a:ext cx="6331733" cy="692667"/>
          </a:xfrm>
          <a:blipFill>
            <a:blip r:embed="rId2"/>
            <a:stretch>
              <a:fillRect/>
            </a:stretch>
          </a:blipFill>
        </p:spPr>
        <p:txBody>
          <a:bodyPr wrap="none" lIns="0" tIns="180000" rIns="0" bIns="0" anchor="t" anchorCtr="0">
            <a:spAutoFit/>
          </a:bodyPr>
          <a:lstStyle>
            <a:lvl1pPr>
              <a:lnSpc>
                <a:spcPct val="83000"/>
              </a:lnSpc>
              <a:defRPr sz="4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Insert title, one line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3726" y="4618038"/>
            <a:ext cx="6364287" cy="561975"/>
          </a:xfrm>
        </p:spPr>
        <p:txBody>
          <a:bodyPr wrap="square" lIns="25200" tIns="0" rIns="0" bIns="0">
            <a:noAutofit/>
          </a:bodyPr>
          <a:lstStyle>
            <a:lvl1pPr marL="0" indent="0" algn="l">
              <a:buNone/>
              <a:defRPr sz="1800" spc="53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4" name="FLD_Presenter"/>
          <p:cNvSpPr>
            <a:spLocks noGrp="1"/>
          </p:cNvSpPr>
          <p:nvPr>
            <p:ph type="body" sz="quarter" idx="18" hasCustomPrompt="1"/>
          </p:nvPr>
        </p:nvSpPr>
        <p:spPr>
          <a:xfrm>
            <a:off x="596900" y="5180013"/>
            <a:ext cx="6361113" cy="210383"/>
          </a:xfrm>
        </p:spPr>
        <p:txBody>
          <a:bodyPr lIns="32400" anchor="b" anchorCtr="0"/>
          <a:lstStyle>
            <a:lvl1pPr marL="0" indent="0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Presenter</a:t>
            </a:r>
            <a:endParaRPr lang="en-GB" dirty="0"/>
          </a:p>
        </p:txBody>
      </p:sp>
      <p:sp>
        <p:nvSpPr>
          <p:cNvPr id="15" name="FLD_Lo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5405085"/>
            <a:ext cx="6361112" cy="208800"/>
          </a:xfrm>
        </p:spPr>
        <p:txBody>
          <a:bodyPr lIns="32400" anchor="t" anchorCtr="0"/>
          <a:lstStyle>
            <a:lvl1pPr marL="0" indent="0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Location</a:t>
            </a:r>
            <a:endParaRPr lang="en-GB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2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43933" y="146051"/>
            <a:ext cx="11902017" cy="6208183"/>
          </a:xfrm>
          <a:prstGeom prst="rect">
            <a:avLst/>
          </a:prstGeom>
          <a:solidFill>
            <a:srgbClr val="E0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000" y="1457326"/>
            <a:ext cx="10994400" cy="44815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400" y="423334"/>
            <a:ext cx="9161332" cy="826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43933" y="146051"/>
            <a:ext cx="11902017" cy="6208183"/>
          </a:xfrm>
          <a:prstGeom prst="rect">
            <a:avLst/>
          </a:prstGeom>
          <a:solidFill>
            <a:srgbClr val="E0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1457325"/>
            <a:ext cx="5271813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1457325"/>
            <a:ext cx="5269335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400" y="423334"/>
            <a:ext cx="9165325" cy="826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9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I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43933" y="146051"/>
            <a:ext cx="11902017" cy="6208183"/>
          </a:xfrm>
          <a:prstGeom prst="rect">
            <a:avLst/>
          </a:prstGeom>
          <a:solidFill>
            <a:srgbClr val="E0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4000" y="1458000"/>
            <a:ext cx="5271813" cy="55278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2014946"/>
            <a:ext cx="5271813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2014945"/>
            <a:ext cx="5271000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458000"/>
            <a:ext cx="5271000" cy="552364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63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43933" y="144000"/>
            <a:ext cx="11902017" cy="6208183"/>
          </a:xfrm>
          <a:prstGeom prst="rect">
            <a:avLst/>
          </a:prstGeom>
          <a:solidFill>
            <a:srgbClr val="E0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6900" y="1458000"/>
            <a:ext cx="3362400" cy="47541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93999" y="1936221"/>
            <a:ext cx="3362400" cy="401498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13600" y="1457325"/>
            <a:ext cx="3361975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6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4414838" y="1936211"/>
            <a:ext cx="3360737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231278" y="1457325"/>
            <a:ext cx="3363821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8" name="Content Placeholder 7"/>
          <p:cNvSpPr>
            <a:spLocks noGrp="1"/>
          </p:cNvSpPr>
          <p:nvPr>
            <p:ph sz="half" idx="14" hasCustomPrompt="1"/>
          </p:nvPr>
        </p:nvSpPr>
        <p:spPr>
          <a:xfrm>
            <a:off x="8232774" y="1936212"/>
            <a:ext cx="3362325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97600" y="5946775"/>
            <a:ext cx="7177975" cy="150813"/>
          </a:xfrm>
        </p:spPr>
        <p:txBody>
          <a:bodyPr tIns="18000"/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32775" y="1356567"/>
            <a:ext cx="33648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414838" y="1356567"/>
            <a:ext cx="33607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594000" y="1356567"/>
            <a:ext cx="336046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824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3933" y="144000"/>
            <a:ext cx="11902017" cy="6208183"/>
          </a:xfrm>
          <a:prstGeom prst="rect">
            <a:avLst/>
          </a:prstGeom>
          <a:solidFill>
            <a:srgbClr val="E5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000" y="1457326"/>
            <a:ext cx="10994400" cy="4495800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400" y="423334"/>
            <a:ext cx="9165325" cy="826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94000" y="1356567"/>
            <a:ext cx="11001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4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43933" y="144000"/>
            <a:ext cx="11902017" cy="6208183"/>
          </a:xfrm>
          <a:prstGeom prst="rect">
            <a:avLst/>
          </a:prstGeom>
          <a:solidFill>
            <a:srgbClr val="E5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1457325"/>
            <a:ext cx="5271813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1457325"/>
            <a:ext cx="5270999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841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I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43933" y="144000"/>
            <a:ext cx="11902017" cy="6208183"/>
          </a:xfrm>
          <a:prstGeom prst="rect">
            <a:avLst/>
          </a:prstGeom>
          <a:solidFill>
            <a:srgbClr val="E5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4000" y="1458000"/>
            <a:ext cx="5271813" cy="55278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2014946"/>
            <a:ext cx="5271813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2014945"/>
            <a:ext cx="5270999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458000"/>
            <a:ext cx="5270999" cy="552364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5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"/>
          <p:cNvSpPr/>
          <p:nvPr userDrawn="1"/>
        </p:nvSpPr>
        <p:spPr>
          <a:xfrm>
            <a:off x="143933" y="144000"/>
            <a:ext cx="11902017" cy="6208183"/>
          </a:xfrm>
          <a:prstGeom prst="rect">
            <a:avLst/>
          </a:prstGeom>
          <a:solidFill>
            <a:srgbClr val="E5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4000" y="1458000"/>
            <a:ext cx="3362400" cy="47541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93999" y="1936221"/>
            <a:ext cx="3362400" cy="401498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14837" y="1457325"/>
            <a:ext cx="3360739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7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4414838" y="1936211"/>
            <a:ext cx="3360738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234013" y="1457325"/>
            <a:ext cx="3363586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9" name="Content Placeholder 7"/>
          <p:cNvSpPr>
            <a:spLocks noGrp="1"/>
          </p:cNvSpPr>
          <p:nvPr>
            <p:ph sz="half" idx="14" hasCustomPrompt="1"/>
          </p:nvPr>
        </p:nvSpPr>
        <p:spPr>
          <a:xfrm>
            <a:off x="8234013" y="1936212"/>
            <a:ext cx="3363585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97600" y="5946775"/>
            <a:ext cx="7177975" cy="150813"/>
          </a:xfrm>
        </p:spPr>
        <p:txBody>
          <a:bodyPr tIns="18000"/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32775" y="1356567"/>
            <a:ext cx="336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413600" y="1356567"/>
            <a:ext cx="336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594000" y="1356567"/>
            <a:ext cx="336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605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on colou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7640" y="143999"/>
            <a:ext cx="5878235" cy="6209999"/>
          </a:xfrm>
          <a:solidFill>
            <a:schemeClr val="accent1"/>
          </a:solidFill>
        </p:spPr>
        <p:txBody>
          <a:bodyPr lIns="417600" tIns="518400" rIns="453600" bIns="4399200" anchor="t" anchorCtr="0"/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6595200" y="1744923"/>
            <a:ext cx="4999900" cy="42002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001" y="143999"/>
            <a:ext cx="5877387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12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360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ur and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166800" y="143999"/>
            <a:ext cx="5878800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4" y="143999"/>
            <a:ext cx="5876924" cy="6209999"/>
          </a:xfrm>
          <a:solidFill>
            <a:schemeClr val="accent1"/>
          </a:solidFill>
        </p:spPr>
        <p:txBody>
          <a:bodyPr lIns="453600" tIns="518400" rIns="453600" bIns="4399200" anchor="t" anchorCtr="0"/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96901" y="1746000"/>
            <a:ext cx="4973886" cy="41991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58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4000" y="144000"/>
            <a:ext cx="11903538" cy="6210000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875" y="975600"/>
            <a:ext cx="11901534" cy="1440000"/>
          </a:xfrm>
          <a:blipFill>
            <a:blip r:embed="rId2"/>
            <a:stretch>
              <a:fillRect/>
            </a:stretch>
          </a:blipFill>
        </p:spPr>
        <p:txBody>
          <a:bodyPr wrap="square" lIns="471600" tIns="795600" rIns="3222000" bIns="0">
            <a:noAutofit/>
          </a:bodyPr>
          <a:lstStyle>
            <a:lvl1pPr marL="0" indent="0" algn="l">
              <a:buNone/>
              <a:defRPr sz="1400" cap="all" spc="53" baseline="0">
                <a:noFill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000" y="1245600"/>
            <a:ext cx="4758941" cy="613227"/>
          </a:xfrm>
          <a:blipFill>
            <a:blip r:embed="rId3"/>
            <a:stretch>
              <a:fillRect/>
            </a:stretch>
          </a:blipFill>
        </p:spPr>
        <p:txBody>
          <a:bodyPr wrap="square" lIns="0" tIns="144000" rIns="0" bIns="0" anchor="b" anchorCtr="0">
            <a:spAutoFit/>
          </a:bodyPr>
          <a:lstStyle>
            <a:lvl1pPr>
              <a:defRPr sz="32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9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FLD_Presenter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2008800"/>
            <a:ext cx="6361112" cy="172800"/>
          </a:xfrm>
        </p:spPr>
        <p:txBody>
          <a:bodyPr lIns="21600" anchor="t" anchorCtr="0"/>
          <a:lstStyle>
            <a:lvl1pPr marL="0" indent="0">
              <a:spcBef>
                <a:spcPts val="0"/>
              </a:spcBef>
              <a:buFontTx/>
              <a:buNone/>
              <a:defRPr sz="1100" baseline="0"/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Presenter</a:t>
            </a:r>
            <a:endParaRPr lang="en-GB" dirty="0"/>
          </a:p>
        </p:txBody>
      </p:sp>
      <p:sp>
        <p:nvSpPr>
          <p:cNvPr id="15" name="Date_DateCustomA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LD_PresentationTitle"/>
          <p:cNvSpPr>
            <a:spLocks noGrp="1"/>
          </p:cNvSpPr>
          <p:nvPr>
            <p:ph type="ftr" sz="quarter" idx="2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399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on colour (light blu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7640" y="143999"/>
            <a:ext cx="5878235" cy="6209999"/>
          </a:xfrm>
          <a:solidFill>
            <a:srgbClr val="E1F2F7"/>
          </a:solidFill>
          <a:ln>
            <a:solidFill>
              <a:srgbClr val="E0F0F6"/>
            </a:solidFill>
          </a:ln>
        </p:spPr>
        <p:txBody>
          <a:bodyPr lIns="417600" tIns="518400" rIns="453600" bIns="4399200" anchor="t" anchorCtr="0"/>
          <a:lstStyle>
            <a:lvl1pPr>
              <a:defRPr sz="2800" cap="none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6595200" y="1744923"/>
            <a:ext cx="4999900" cy="42002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001" y="143999"/>
            <a:ext cx="5877387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12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08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ur and picture (light blu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166800" y="143999"/>
            <a:ext cx="5878800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4" y="143999"/>
            <a:ext cx="5876924" cy="6209999"/>
          </a:xfrm>
          <a:solidFill>
            <a:srgbClr val="E0F0F6"/>
          </a:solidFill>
        </p:spPr>
        <p:txBody>
          <a:bodyPr lIns="453600" tIns="518400" rIns="453600" bIns="4399200" anchor="t" anchorCtr="0"/>
          <a:lstStyle>
            <a:lvl1pPr>
              <a:defRPr sz="2800" cap="none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96901" y="1746000"/>
            <a:ext cx="4971486" cy="41991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2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on colour (grey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7640" y="129485"/>
            <a:ext cx="5878235" cy="6209999"/>
          </a:xfrm>
          <a:solidFill>
            <a:srgbClr val="E5ECEF"/>
          </a:solidFill>
        </p:spPr>
        <p:txBody>
          <a:bodyPr lIns="417600" tIns="518400" rIns="453600" bIns="4399200" anchor="t" anchorCtr="0"/>
          <a:lstStyle>
            <a:lvl1pPr>
              <a:defRPr sz="2800" cap="none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6595200" y="1744923"/>
            <a:ext cx="4999900" cy="42002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001" y="143999"/>
            <a:ext cx="5877387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816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ur and picturePicture and text on colour (grey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166800" y="143999"/>
            <a:ext cx="5878800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4" y="143999"/>
            <a:ext cx="5876924" cy="6209999"/>
          </a:xfrm>
          <a:solidFill>
            <a:srgbClr val="E5ECEF"/>
          </a:solidFill>
        </p:spPr>
        <p:txBody>
          <a:bodyPr lIns="453600" tIns="518400" rIns="453600" bIns="4399200" anchor="t" anchorCtr="0"/>
          <a:lstStyle>
            <a:lvl1pPr>
              <a:defRPr sz="2800" cap="none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96901" y="1746000"/>
            <a:ext cx="4973886" cy="41991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742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3" y="143999"/>
            <a:ext cx="11902075" cy="6209999"/>
          </a:xfrm>
          <a:solidFill>
            <a:schemeClr val="accent4"/>
          </a:solidFill>
        </p:spPr>
        <p:txBody>
          <a:bodyPr lIns="414000" tIns="0" rIns="414000" bIns="0" anchor="ctr" anchorCtr="0"/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9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41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4" y="143999"/>
            <a:ext cx="5876924" cy="6209999"/>
          </a:xfrm>
          <a:solidFill>
            <a:schemeClr val="accent4"/>
          </a:solidFill>
        </p:spPr>
        <p:txBody>
          <a:bodyPr lIns="414000" tIns="0" rIns="414000" bIns="0" anchor="ctr" anchorCtr="0"/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166800" y="144000"/>
            <a:ext cx="5878800" cy="6202825"/>
          </a:xfrm>
        </p:spPr>
        <p:txBody>
          <a:bodyPr tIns="1116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1300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5389" y="143999"/>
            <a:ext cx="5882149" cy="6209999"/>
          </a:xfrm>
          <a:solidFill>
            <a:schemeClr val="accent4"/>
          </a:solidFill>
        </p:spPr>
        <p:txBody>
          <a:bodyPr lIns="414000" tIns="504000" rIns="414000" bIns="504000" anchor="ctr" anchorCtr="0"/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001" y="144000"/>
            <a:ext cx="5877387" cy="6202825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2421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colour"/>
          <p:cNvSpPr txBox="1">
            <a:spLocks/>
          </p:cNvSpPr>
          <p:nvPr userDrawn="1"/>
        </p:nvSpPr>
        <p:spPr>
          <a:xfrm>
            <a:off x="144527" y="144000"/>
            <a:ext cx="11902017" cy="6208183"/>
          </a:xfrm>
          <a:prstGeom prst="rect">
            <a:avLst/>
          </a:prstGeom>
          <a:solidFill>
            <a:schemeClr val="accent4"/>
          </a:solidFill>
        </p:spPr>
        <p:txBody>
          <a:bodyPr vert="horz" lIns="432000" tIns="336000" rIns="120000" bIns="0" rtlCol="0" anchor="t" anchorCtr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904" y="689816"/>
            <a:ext cx="9155822" cy="504570"/>
          </a:xfrm>
        </p:spPr>
        <p:txBody>
          <a:bodyPr/>
          <a:lstStyle>
            <a:lvl1pPr algn="l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098" y="1194386"/>
            <a:ext cx="9147628" cy="482014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1800" cap="all" spc="53" baseline="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4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934" y="144000"/>
            <a:ext cx="11901600" cy="6210000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1358" y="689815"/>
            <a:ext cx="9146368" cy="767509"/>
          </a:xfrm>
        </p:spPr>
        <p:txBody>
          <a:bodyPr/>
          <a:lstStyle>
            <a:lvl1pPr algn="l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060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934" y="144000"/>
            <a:ext cx="11901600" cy="6210000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97599" y="1000800"/>
            <a:ext cx="3566413" cy="2452907"/>
          </a:xfrm>
          <a:solidFill>
            <a:schemeClr val="bg1">
              <a:alpha val="60000"/>
            </a:schemeClr>
          </a:solidFill>
        </p:spPr>
        <p:txBody>
          <a:bodyPr wrap="square" lIns="237600" tIns="396000" rIns="237600" bIns="180000" anchor="t" anchorCtr="0">
            <a:spAutoFit/>
          </a:bodyPr>
          <a:lstStyle>
            <a:lvl1pPr>
              <a:defRPr sz="32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4715" y="1245600"/>
            <a:ext cx="3034800" cy="72000"/>
          </a:xfrm>
          <a:solidFill>
            <a:schemeClr val="accent1"/>
          </a:solidFill>
        </p:spPr>
        <p:txBody>
          <a:bodyPr wrap="square" lIns="633600" tIns="961200" rIns="1944000" bIns="0">
            <a:noAutofit/>
          </a:bodyPr>
          <a:lstStyle>
            <a:lvl1pPr marL="0" indent="0" algn="l">
              <a:buNone/>
              <a:defRPr sz="1400" spc="53" baseline="0">
                <a:noFill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Date_DateCustomA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20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4000" y="144000"/>
            <a:ext cx="11903538" cy="6210000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" y="4021200"/>
            <a:ext cx="11905200" cy="1440000"/>
          </a:xfrm>
          <a:blipFill>
            <a:blip r:embed="rId2"/>
            <a:stretch>
              <a:fillRect/>
            </a:stretch>
          </a:blipFill>
        </p:spPr>
        <p:txBody>
          <a:bodyPr wrap="square" lIns="471600" tIns="806400" rIns="3222000" bIns="0">
            <a:noAutofit/>
          </a:bodyPr>
          <a:lstStyle>
            <a:lvl1pPr marL="0" indent="0" algn="l">
              <a:buNone/>
              <a:defRPr sz="1400" cap="all" spc="53" baseline="0">
                <a:noFill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000" y="4301302"/>
            <a:ext cx="4746941" cy="613227"/>
          </a:xfrm>
          <a:blipFill>
            <a:blip r:embed="rId3"/>
            <a:stretch>
              <a:fillRect/>
            </a:stretch>
          </a:blipFill>
        </p:spPr>
        <p:txBody>
          <a:bodyPr wrap="none" lIns="0" tIns="144000" rIns="0" bIns="0" anchor="b" anchorCtr="0">
            <a:spAutoFit/>
          </a:bodyPr>
          <a:lstStyle>
            <a:lvl1pPr>
              <a:defRPr sz="32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5" name="FLD_Presenter"/>
          <p:cNvSpPr>
            <a:spLocks noGrp="1"/>
          </p:cNvSpPr>
          <p:nvPr>
            <p:ph type="body" sz="quarter" idx="18" hasCustomPrompt="1"/>
          </p:nvPr>
        </p:nvSpPr>
        <p:spPr>
          <a:xfrm>
            <a:off x="596900" y="5058000"/>
            <a:ext cx="6361113" cy="172132"/>
          </a:xfrm>
        </p:spPr>
        <p:txBody>
          <a:bodyPr lIns="21600" anchor="b" anchorCtr="0"/>
          <a:lstStyle>
            <a:lvl1pPr marL="0" indent="0">
              <a:spcBef>
                <a:spcPts val="0"/>
              </a:spcBef>
              <a:buFontTx/>
              <a:buNone/>
              <a:defRPr sz="1100" baseline="0"/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Presenter</a:t>
            </a:r>
            <a:endParaRPr lang="en-GB" dirty="0"/>
          </a:p>
        </p:txBody>
      </p:sp>
      <p:sp>
        <p:nvSpPr>
          <p:cNvPr id="15" name="Date_DateCustomA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LD_PresentationTitle"/>
          <p:cNvSpPr>
            <a:spLocks noGrp="1"/>
          </p:cNvSpPr>
          <p:nvPr>
            <p:ph type="ftr" sz="quarter" idx="2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394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93" y="423334"/>
            <a:ext cx="9185146" cy="82612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000" y="1356567"/>
            <a:ext cx="11001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813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colour"/>
          <p:cNvSpPr txBox="1">
            <a:spLocks/>
          </p:cNvSpPr>
          <p:nvPr userDrawn="1"/>
        </p:nvSpPr>
        <p:spPr>
          <a:xfrm>
            <a:off x="143934" y="144000"/>
            <a:ext cx="11902017" cy="6208183"/>
          </a:xfrm>
          <a:prstGeom prst="rect">
            <a:avLst/>
          </a:prstGeom>
          <a:solidFill>
            <a:schemeClr val="accent1"/>
          </a:solidFill>
        </p:spPr>
        <p:txBody>
          <a:bodyPr vert="horz" lIns="432000" tIns="336000" rIns="120000" bIns="0" rtlCol="0" anchor="t" anchorCtr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6393" y="423334"/>
            <a:ext cx="9185146" cy="826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201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colour"/>
          <p:cNvSpPr txBox="1">
            <a:spLocks/>
          </p:cNvSpPr>
          <p:nvPr userDrawn="1"/>
        </p:nvSpPr>
        <p:spPr>
          <a:xfrm>
            <a:off x="143934" y="144000"/>
            <a:ext cx="11902017" cy="6208183"/>
          </a:xfrm>
          <a:prstGeom prst="rect">
            <a:avLst/>
          </a:prstGeom>
          <a:solidFill>
            <a:srgbClr val="E5ECEF"/>
          </a:solidFill>
        </p:spPr>
        <p:txBody>
          <a:bodyPr vert="horz" lIns="432000" tIns="336000" rIns="120000" bIns="0" rtlCol="0" anchor="t" anchorCtr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6393" y="423334"/>
            <a:ext cx="9185146" cy="826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208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n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933" y="146051"/>
            <a:ext cx="11902017" cy="62081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93" y="423334"/>
            <a:ext cx="8269157" cy="826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945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934" y="144000"/>
            <a:ext cx="11901600" cy="6210000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44463" y="1457325"/>
            <a:ext cx="11903075" cy="379316"/>
          </a:xfrm>
          <a:solidFill>
            <a:schemeClr val="accent1"/>
          </a:solidFill>
        </p:spPr>
        <p:txBody>
          <a:bodyPr wrap="square" lIns="612000" tIns="72000" rIns="612000" bIns="72000" anchor="ctr" anchorCtr="0">
            <a:spAutoFit/>
          </a:bodyPr>
          <a:lstStyle>
            <a:lvl1pPr>
              <a:defRPr sz="16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" name="Date_DateCustomA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723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 txBox="1">
            <a:spLocks/>
          </p:cNvSpPr>
          <p:nvPr userDrawn="1"/>
        </p:nvSpPr>
        <p:spPr>
          <a:xfrm>
            <a:off x="143934" y="142560"/>
            <a:ext cx="11902017" cy="6208183"/>
          </a:xfrm>
          <a:prstGeom prst="rect">
            <a:avLst/>
          </a:prstGeom>
          <a:solidFill>
            <a:schemeClr val="accent1"/>
          </a:solidFill>
        </p:spPr>
        <p:txBody>
          <a:bodyPr vert="horz" lIns="432000" tIns="336000" rIns="120000" bIns="0" rtlCol="0" anchor="t" anchorCtr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000" y="3830186"/>
            <a:ext cx="6331733" cy="692667"/>
          </a:xfrm>
          <a:blipFill>
            <a:blip r:embed="rId2"/>
            <a:stretch>
              <a:fillRect/>
            </a:stretch>
          </a:blipFill>
        </p:spPr>
        <p:txBody>
          <a:bodyPr wrap="none" lIns="0" tIns="180000" rIns="0" bIns="0" anchor="t" anchorCtr="0">
            <a:spAutoFit/>
          </a:bodyPr>
          <a:lstStyle>
            <a:lvl1pPr>
              <a:lnSpc>
                <a:spcPct val="83000"/>
              </a:lnSpc>
              <a:defRPr sz="4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Insert title, one line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3726" y="4618038"/>
            <a:ext cx="6364287" cy="561975"/>
          </a:xfrm>
        </p:spPr>
        <p:txBody>
          <a:bodyPr wrap="square" lIns="25200" tIns="0" rIns="0" bIns="0">
            <a:noAutofit/>
          </a:bodyPr>
          <a:lstStyle>
            <a:lvl1pPr marL="0" indent="0" algn="l">
              <a:buNone/>
              <a:defRPr sz="1800" spc="53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14" name="FLD_Presenter"/>
          <p:cNvSpPr>
            <a:spLocks noGrp="1"/>
          </p:cNvSpPr>
          <p:nvPr>
            <p:ph type="body" sz="quarter" idx="18" hasCustomPrompt="1"/>
          </p:nvPr>
        </p:nvSpPr>
        <p:spPr>
          <a:xfrm>
            <a:off x="596900" y="5180013"/>
            <a:ext cx="6361113" cy="210383"/>
          </a:xfrm>
        </p:spPr>
        <p:txBody>
          <a:bodyPr lIns="32400" anchor="b" anchorCtr="0"/>
          <a:lstStyle>
            <a:lvl1pPr marL="0" indent="0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Presenter</a:t>
            </a:r>
          </a:p>
        </p:txBody>
      </p:sp>
      <p:sp>
        <p:nvSpPr>
          <p:cNvPr id="15" name="FLD_Lo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5405085"/>
            <a:ext cx="6361112" cy="208800"/>
          </a:xfrm>
        </p:spPr>
        <p:txBody>
          <a:bodyPr lIns="32400" anchor="t" anchorCtr="0"/>
          <a:lstStyle>
            <a:lvl1pPr marL="0" indent="0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2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29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4000" y="144000"/>
            <a:ext cx="11903538" cy="6210000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875" y="975600"/>
            <a:ext cx="11901534" cy="1440000"/>
          </a:xfrm>
          <a:blipFill>
            <a:blip r:embed="rId2"/>
            <a:stretch>
              <a:fillRect/>
            </a:stretch>
          </a:blipFill>
        </p:spPr>
        <p:txBody>
          <a:bodyPr wrap="square" lIns="471600" tIns="795600" rIns="3222000" bIns="0">
            <a:noAutofit/>
          </a:bodyPr>
          <a:lstStyle>
            <a:lvl1pPr marL="0" indent="0" algn="l">
              <a:buNone/>
              <a:defRPr sz="1400" cap="all" spc="53" baseline="0">
                <a:noFill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000" y="1245600"/>
            <a:ext cx="4758941" cy="613227"/>
          </a:xfrm>
          <a:blipFill>
            <a:blip r:embed="rId3"/>
            <a:stretch>
              <a:fillRect/>
            </a:stretch>
          </a:blipFill>
        </p:spPr>
        <p:txBody>
          <a:bodyPr wrap="square" lIns="0" tIns="144000" rIns="0" bIns="0" anchor="b" anchorCtr="0">
            <a:spAutoFit/>
          </a:bodyPr>
          <a:lstStyle>
            <a:lvl1pPr>
              <a:defRPr sz="32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9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4" name="FLD_Presenter"/>
          <p:cNvSpPr>
            <a:spLocks noGrp="1"/>
          </p:cNvSpPr>
          <p:nvPr>
            <p:ph type="body" sz="quarter" idx="19" hasCustomPrompt="1"/>
          </p:nvPr>
        </p:nvSpPr>
        <p:spPr>
          <a:xfrm>
            <a:off x="596901" y="2008800"/>
            <a:ext cx="6361112" cy="172800"/>
          </a:xfrm>
        </p:spPr>
        <p:txBody>
          <a:bodyPr lIns="21600" anchor="t" anchorCtr="0"/>
          <a:lstStyle>
            <a:lvl1pPr marL="0" indent="0">
              <a:spcBef>
                <a:spcPts val="0"/>
              </a:spcBef>
              <a:buFontTx/>
              <a:buNone/>
              <a:defRPr sz="1100" baseline="0"/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Presenter</a:t>
            </a:r>
          </a:p>
        </p:txBody>
      </p:sp>
      <p:sp>
        <p:nvSpPr>
          <p:cNvPr id="15" name="Date_DateCustomA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LD_PresentationTitle"/>
          <p:cNvSpPr>
            <a:spLocks noGrp="1"/>
          </p:cNvSpPr>
          <p:nvPr>
            <p:ph type="ftr" sz="quarter" idx="2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8430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4000" y="144000"/>
            <a:ext cx="11903538" cy="6210000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" y="4021200"/>
            <a:ext cx="11905200" cy="1440000"/>
          </a:xfrm>
          <a:blipFill>
            <a:blip r:embed="rId2"/>
            <a:stretch>
              <a:fillRect/>
            </a:stretch>
          </a:blipFill>
        </p:spPr>
        <p:txBody>
          <a:bodyPr wrap="square" lIns="471600" tIns="806400" rIns="3222000" bIns="0">
            <a:noAutofit/>
          </a:bodyPr>
          <a:lstStyle>
            <a:lvl1pPr marL="0" indent="0" algn="l">
              <a:buNone/>
              <a:defRPr sz="1400" cap="all" spc="53" baseline="0">
                <a:noFill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000" y="4301302"/>
            <a:ext cx="4746941" cy="613227"/>
          </a:xfrm>
          <a:blipFill>
            <a:blip r:embed="rId3"/>
            <a:stretch>
              <a:fillRect/>
            </a:stretch>
          </a:blipFill>
        </p:spPr>
        <p:txBody>
          <a:bodyPr wrap="none" lIns="0" tIns="144000" rIns="0" bIns="0" anchor="b" anchorCtr="0">
            <a:spAutoFit/>
          </a:bodyPr>
          <a:lstStyle>
            <a:lvl1pPr>
              <a:defRPr sz="32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5" name="FLD_Presenter"/>
          <p:cNvSpPr>
            <a:spLocks noGrp="1"/>
          </p:cNvSpPr>
          <p:nvPr>
            <p:ph type="body" sz="quarter" idx="18" hasCustomPrompt="1"/>
          </p:nvPr>
        </p:nvSpPr>
        <p:spPr>
          <a:xfrm>
            <a:off x="596900" y="5058000"/>
            <a:ext cx="6361113" cy="172132"/>
          </a:xfrm>
        </p:spPr>
        <p:txBody>
          <a:bodyPr lIns="21600" anchor="b" anchorCtr="0"/>
          <a:lstStyle>
            <a:lvl1pPr marL="0" indent="0">
              <a:spcBef>
                <a:spcPts val="0"/>
              </a:spcBef>
              <a:buFontTx/>
              <a:buNone/>
              <a:defRPr sz="1100" baseline="0"/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Presenter</a:t>
            </a:r>
          </a:p>
        </p:txBody>
      </p:sp>
      <p:sp>
        <p:nvSpPr>
          <p:cNvPr id="15" name="Date_DateCustomA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LD_PresentationTitle"/>
          <p:cNvSpPr>
            <a:spLocks noGrp="1"/>
          </p:cNvSpPr>
          <p:nvPr>
            <p:ph type="ftr" sz="quarter" idx="2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648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4000" y="143999"/>
            <a:ext cx="11903538" cy="4567115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" y="4517220"/>
            <a:ext cx="11903538" cy="1826430"/>
          </a:xfr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wrap="square" lIns="471600" tIns="939600" rIns="3222000" bIns="0">
            <a:noAutofit/>
          </a:bodyPr>
          <a:lstStyle>
            <a:lvl1pPr marL="0" indent="0" algn="l">
              <a:buNone/>
              <a:defRPr sz="1400" cap="all" spc="53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3726" y="4808012"/>
            <a:ext cx="4762816" cy="613227"/>
          </a:xfrm>
          <a:blipFill>
            <a:blip r:embed="rId3"/>
            <a:stretch>
              <a:fillRect/>
            </a:stretch>
          </a:blipFill>
        </p:spPr>
        <p:txBody>
          <a:bodyPr wrap="square" lIns="0" tIns="144000" rIns="0" bIns="0" anchor="b" anchorCtr="0">
            <a:spAutoFit/>
          </a:bodyPr>
          <a:lstStyle>
            <a:lvl1pPr>
              <a:defRPr sz="32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5" name="FLD_Presenter"/>
          <p:cNvSpPr>
            <a:spLocks noGrp="1"/>
          </p:cNvSpPr>
          <p:nvPr>
            <p:ph type="body" sz="quarter" idx="18" hasCustomPrompt="1"/>
          </p:nvPr>
        </p:nvSpPr>
        <p:spPr>
          <a:xfrm>
            <a:off x="597601" y="5824781"/>
            <a:ext cx="6360412" cy="173122"/>
          </a:xfrm>
        </p:spPr>
        <p:txBody>
          <a:bodyPr lIns="21600" anchor="b" anchorCtr="0"/>
          <a:lstStyle>
            <a:lvl1pPr marL="0" indent="0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Presenter</a:t>
            </a:r>
            <a:endParaRPr lang="en-GB" dirty="0"/>
          </a:p>
        </p:txBody>
      </p:sp>
      <p:sp>
        <p:nvSpPr>
          <p:cNvPr id="14" name="FLD_Lo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597601" y="6012593"/>
            <a:ext cx="6360412" cy="172800"/>
          </a:xfrm>
        </p:spPr>
        <p:txBody>
          <a:bodyPr lIns="21600" anchor="t" anchorCtr="0"/>
          <a:lstStyle>
            <a:lvl1pPr marL="0" indent="0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Location</a:t>
            </a:r>
            <a:endParaRPr lang="en-GB" dirty="0"/>
          </a:p>
        </p:txBody>
      </p:sp>
      <p:sp>
        <p:nvSpPr>
          <p:cNvPr id="15" name="Date_DateCustomA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LD_PresentationTitle"/>
          <p:cNvSpPr>
            <a:spLocks noGrp="1"/>
          </p:cNvSpPr>
          <p:nvPr>
            <p:ph type="ftr" sz="quarter" idx="2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L&amp;S Product Knowledge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1275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4000" y="143999"/>
            <a:ext cx="11903538" cy="4567115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" y="4517220"/>
            <a:ext cx="11903538" cy="1826430"/>
          </a:xfr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wrap="square" lIns="471600" tIns="939600" rIns="3222000" bIns="0">
            <a:noAutofit/>
          </a:bodyPr>
          <a:lstStyle>
            <a:lvl1pPr marL="0" indent="0" algn="l">
              <a:buNone/>
              <a:defRPr sz="1400" cap="all" spc="53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3726" y="4808012"/>
            <a:ext cx="4762816" cy="613227"/>
          </a:xfrm>
          <a:blipFill>
            <a:blip r:embed="rId3"/>
            <a:stretch>
              <a:fillRect/>
            </a:stretch>
          </a:blipFill>
        </p:spPr>
        <p:txBody>
          <a:bodyPr wrap="square" lIns="0" tIns="144000" rIns="0" bIns="0" anchor="b" anchorCtr="0">
            <a:spAutoFit/>
          </a:bodyPr>
          <a:lstStyle>
            <a:lvl1pPr>
              <a:defRPr sz="32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5" name="FLD_Presenter"/>
          <p:cNvSpPr>
            <a:spLocks noGrp="1"/>
          </p:cNvSpPr>
          <p:nvPr>
            <p:ph type="body" sz="quarter" idx="18" hasCustomPrompt="1"/>
          </p:nvPr>
        </p:nvSpPr>
        <p:spPr>
          <a:xfrm>
            <a:off x="597601" y="5824781"/>
            <a:ext cx="6360412" cy="173122"/>
          </a:xfrm>
        </p:spPr>
        <p:txBody>
          <a:bodyPr lIns="21600" anchor="b" anchorCtr="0"/>
          <a:lstStyle>
            <a:lvl1pPr marL="0" indent="0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Presenter</a:t>
            </a:r>
          </a:p>
        </p:txBody>
      </p:sp>
      <p:sp>
        <p:nvSpPr>
          <p:cNvPr id="14" name="FLD_Lo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597601" y="6012593"/>
            <a:ext cx="6360412" cy="172800"/>
          </a:xfrm>
        </p:spPr>
        <p:txBody>
          <a:bodyPr lIns="21600" anchor="t" anchorCtr="0"/>
          <a:lstStyle>
            <a:lvl1pPr marL="0" indent="0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  <a:lvl6pPr marL="0" indent="0">
              <a:spcBef>
                <a:spcPts val="0"/>
              </a:spcBef>
              <a:buNone/>
              <a:defRPr sz="700"/>
            </a:lvl6pPr>
            <a:lvl7pPr marL="0" indent="0">
              <a:spcBef>
                <a:spcPts val="0"/>
              </a:spcBef>
              <a:buNone/>
              <a:defRPr sz="700"/>
            </a:lvl7pPr>
            <a:lvl8pPr marL="0" indent="0">
              <a:spcBef>
                <a:spcPts val="0"/>
              </a:spcBef>
              <a:buNone/>
              <a:defRPr sz="700"/>
            </a:lvl8pPr>
            <a:lvl9pPr marL="0" indent="0">
              <a:spcBef>
                <a:spcPts val="0"/>
              </a:spcBef>
              <a:buNone/>
              <a:defRPr sz="700"/>
            </a:lvl9pPr>
          </a:lstStyle>
          <a:p>
            <a:pPr lvl="0"/>
            <a:r>
              <a:rPr lang="en-GB"/>
              <a:t>Insert Location</a:t>
            </a:r>
          </a:p>
        </p:txBody>
      </p:sp>
      <p:sp>
        <p:nvSpPr>
          <p:cNvPr id="15" name="Date_DateCustomA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LD_PresentationTitle"/>
          <p:cNvSpPr>
            <a:spLocks noGrp="1"/>
          </p:cNvSpPr>
          <p:nvPr>
            <p:ph type="ftr" sz="quarter" idx="2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1085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06CA-8C7A-44BC-84DB-55D45F7A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ECA05-ADA6-4FAC-B981-40E6534A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FBD75-2B69-4AB4-9BBE-8D43CC1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61D7-EE97-44D5-ADDF-BF200A5C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3774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000" y="1457326"/>
            <a:ext cx="11001100" cy="448786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94000" y="1356567"/>
            <a:ext cx="11001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2401" y="423334"/>
            <a:ext cx="9165324" cy="82612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7838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1457325"/>
            <a:ext cx="5271813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1457325"/>
            <a:ext cx="5270999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3607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4000" y="1458000"/>
            <a:ext cx="5271813" cy="55278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2014946"/>
            <a:ext cx="5271813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2014945"/>
            <a:ext cx="5271000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458000"/>
            <a:ext cx="5270999" cy="552364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22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3999" y="1458000"/>
            <a:ext cx="3363639" cy="47541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93998" y="1936221"/>
            <a:ext cx="3360465" cy="401498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14839" y="1457325"/>
            <a:ext cx="3362324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4413600" y="1928082"/>
            <a:ext cx="3363563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236299" y="1457325"/>
            <a:ext cx="3360533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half" idx="14" hasCustomPrompt="1"/>
          </p:nvPr>
        </p:nvSpPr>
        <p:spPr>
          <a:xfrm>
            <a:off x="8233200" y="1936212"/>
            <a:ext cx="3362400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36299" y="1356567"/>
            <a:ext cx="33613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413600" y="1356567"/>
            <a:ext cx="33617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94001" y="5946775"/>
            <a:ext cx="7181395" cy="150813"/>
          </a:xfrm>
        </p:spPr>
        <p:txBody>
          <a:bodyPr tIns="18000"/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94000" y="1356567"/>
            <a:ext cx="33636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234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43933" y="146051"/>
            <a:ext cx="11902017" cy="6208183"/>
          </a:xfrm>
          <a:prstGeom prst="rect">
            <a:avLst/>
          </a:prstGeom>
          <a:solidFill>
            <a:srgbClr val="E0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000" y="1457326"/>
            <a:ext cx="10994400" cy="44815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400" y="423334"/>
            <a:ext cx="9161332" cy="826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94000" y="1356567"/>
            <a:ext cx="11001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056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43933" y="146051"/>
            <a:ext cx="11902017" cy="6208183"/>
          </a:xfrm>
          <a:prstGeom prst="rect">
            <a:avLst/>
          </a:prstGeom>
          <a:solidFill>
            <a:srgbClr val="E0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000" y="1457326"/>
            <a:ext cx="10994400" cy="44815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400" y="423334"/>
            <a:ext cx="9161332" cy="826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667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43933" y="146051"/>
            <a:ext cx="11902017" cy="6208183"/>
          </a:xfrm>
          <a:prstGeom prst="rect">
            <a:avLst/>
          </a:prstGeom>
          <a:solidFill>
            <a:srgbClr val="E0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1457325"/>
            <a:ext cx="5271813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1457325"/>
            <a:ext cx="5269335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400" y="423334"/>
            <a:ext cx="9165325" cy="826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822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I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43933" y="146051"/>
            <a:ext cx="11902017" cy="6208183"/>
          </a:xfrm>
          <a:prstGeom prst="rect">
            <a:avLst/>
          </a:prstGeom>
          <a:solidFill>
            <a:srgbClr val="E0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4000" y="1458000"/>
            <a:ext cx="5271813" cy="55278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2014946"/>
            <a:ext cx="5271813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2014945"/>
            <a:ext cx="5271000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458000"/>
            <a:ext cx="5271000" cy="552364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28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000" y="1457326"/>
            <a:ext cx="11001100" cy="448786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2401" y="423334"/>
            <a:ext cx="9165324" cy="826125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43933" y="144000"/>
            <a:ext cx="11902017" cy="6208183"/>
          </a:xfrm>
          <a:prstGeom prst="rect">
            <a:avLst/>
          </a:prstGeom>
          <a:solidFill>
            <a:srgbClr val="E0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6900" y="1458000"/>
            <a:ext cx="3362400" cy="47541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93999" y="1936221"/>
            <a:ext cx="3362400" cy="401498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13600" y="1457325"/>
            <a:ext cx="3361975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4414838" y="1936211"/>
            <a:ext cx="3360737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231278" y="1457325"/>
            <a:ext cx="3363821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half" idx="14" hasCustomPrompt="1"/>
          </p:nvPr>
        </p:nvSpPr>
        <p:spPr>
          <a:xfrm>
            <a:off x="8232774" y="1936212"/>
            <a:ext cx="3362325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97600" y="5946775"/>
            <a:ext cx="7177975" cy="150813"/>
          </a:xfrm>
        </p:spPr>
        <p:txBody>
          <a:bodyPr tIns="18000"/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32775" y="1356567"/>
            <a:ext cx="33648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414838" y="1356567"/>
            <a:ext cx="33607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594000" y="1356567"/>
            <a:ext cx="336046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9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3933" y="144000"/>
            <a:ext cx="11902017" cy="6208183"/>
          </a:xfrm>
          <a:prstGeom prst="rect">
            <a:avLst/>
          </a:prstGeom>
          <a:solidFill>
            <a:srgbClr val="E5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000" y="1457326"/>
            <a:ext cx="10994400" cy="44958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400" y="423334"/>
            <a:ext cx="9165325" cy="826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94000" y="1356567"/>
            <a:ext cx="11001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86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43933" y="144000"/>
            <a:ext cx="11902017" cy="6208183"/>
          </a:xfrm>
          <a:prstGeom prst="rect">
            <a:avLst/>
          </a:prstGeom>
          <a:solidFill>
            <a:srgbClr val="E5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1457325"/>
            <a:ext cx="5271813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1457325"/>
            <a:ext cx="5270999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506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I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43933" y="144000"/>
            <a:ext cx="11902017" cy="6208183"/>
          </a:xfrm>
          <a:prstGeom prst="rect">
            <a:avLst/>
          </a:prstGeom>
          <a:solidFill>
            <a:srgbClr val="E5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4000" y="1458000"/>
            <a:ext cx="5271813" cy="55278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2014946"/>
            <a:ext cx="5271813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2014945"/>
            <a:ext cx="5270999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458000"/>
            <a:ext cx="5270999" cy="552364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70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"/>
          <p:cNvSpPr/>
          <p:nvPr userDrawn="1"/>
        </p:nvSpPr>
        <p:spPr>
          <a:xfrm>
            <a:off x="143933" y="144000"/>
            <a:ext cx="11902017" cy="6208183"/>
          </a:xfrm>
          <a:prstGeom prst="rect">
            <a:avLst/>
          </a:prstGeom>
          <a:solidFill>
            <a:srgbClr val="E5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4000" y="1458000"/>
            <a:ext cx="3362400" cy="47541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93999" y="1936221"/>
            <a:ext cx="3362400" cy="401498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14837" y="1457325"/>
            <a:ext cx="3360739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4414838" y="1936211"/>
            <a:ext cx="3360738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234013" y="1457325"/>
            <a:ext cx="3363586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half" idx="14" hasCustomPrompt="1"/>
          </p:nvPr>
        </p:nvSpPr>
        <p:spPr>
          <a:xfrm>
            <a:off x="8234013" y="1936212"/>
            <a:ext cx="3363585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97600" y="5946775"/>
            <a:ext cx="7177975" cy="150813"/>
          </a:xfrm>
        </p:spPr>
        <p:txBody>
          <a:bodyPr tIns="18000"/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32775" y="1356567"/>
            <a:ext cx="336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413600" y="1356567"/>
            <a:ext cx="336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594000" y="1356567"/>
            <a:ext cx="336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282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on colou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7640" y="143999"/>
            <a:ext cx="5878235" cy="6209999"/>
          </a:xfrm>
          <a:solidFill>
            <a:schemeClr val="accent1"/>
          </a:solidFill>
        </p:spPr>
        <p:txBody>
          <a:bodyPr lIns="417600" tIns="518400" rIns="453600" bIns="4399200" anchor="t" anchorCtr="0"/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6595200" y="1744923"/>
            <a:ext cx="4999900" cy="42002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001" y="143999"/>
            <a:ext cx="5877387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12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6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ur and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166800" y="143999"/>
            <a:ext cx="5878800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4" y="143999"/>
            <a:ext cx="5876924" cy="6209999"/>
          </a:xfrm>
          <a:solidFill>
            <a:schemeClr val="accent1"/>
          </a:solidFill>
        </p:spPr>
        <p:txBody>
          <a:bodyPr lIns="453600" tIns="518400" rIns="453600" bIns="4399200" anchor="t" anchorCtr="0"/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96901" y="1746000"/>
            <a:ext cx="4973886" cy="41991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32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on colour (light blu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7640" y="143999"/>
            <a:ext cx="5878235" cy="6209999"/>
          </a:xfrm>
          <a:solidFill>
            <a:srgbClr val="E1F2F7"/>
          </a:solidFill>
          <a:ln>
            <a:solidFill>
              <a:srgbClr val="E0F0F6"/>
            </a:solidFill>
          </a:ln>
        </p:spPr>
        <p:txBody>
          <a:bodyPr lIns="417600" tIns="518400" rIns="453600" bIns="4399200" anchor="t" anchorCtr="0"/>
          <a:lstStyle>
            <a:lvl1pPr>
              <a:defRPr sz="2800" cap="none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6595200" y="1744923"/>
            <a:ext cx="4999900" cy="42002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001" y="143999"/>
            <a:ext cx="5877387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12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455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ur and picture (light blu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166800" y="143999"/>
            <a:ext cx="5878800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4" y="143999"/>
            <a:ext cx="5876924" cy="6209999"/>
          </a:xfrm>
          <a:solidFill>
            <a:srgbClr val="E0F0F6"/>
          </a:solidFill>
        </p:spPr>
        <p:txBody>
          <a:bodyPr lIns="453600" tIns="518400" rIns="453600" bIns="4399200" anchor="t" anchorCtr="0"/>
          <a:lstStyle>
            <a:lvl1pPr>
              <a:defRPr sz="2800" cap="none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96901" y="1746000"/>
            <a:ext cx="4971486" cy="41991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775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on colour (grey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7640" y="129485"/>
            <a:ext cx="5878235" cy="6209999"/>
          </a:xfrm>
          <a:solidFill>
            <a:srgbClr val="E5ECEF"/>
          </a:solidFill>
        </p:spPr>
        <p:txBody>
          <a:bodyPr lIns="417600" tIns="518400" rIns="453600" bIns="4399200" anchor="t" anchorCtr="0"/>
          <a:lstStyle>
            <a:lvl1pPr>
              <a:defRPr sz="2800" cap="none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6595200" y="1744923"/>
            <a:ext cx="4999900" cy="42002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001" y="143999"/>
            <a:ext cx="5877387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71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1457325"/>
            <a:ext cx="5271813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1457325"/>
            <a:ext cx="5270999" cy="44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476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ur and picturePicture and text on colour (grey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166800" y="143999"/>
            <a:ext cx="5878800" cy="6210000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4" y="143999"/>
            <a:ext cx="5876924" cy="6209999"/>
          </a:xfrm>
          <a:solidFill>
            <a:srgbClr val="E5ECEF"/>
          </a:solidFill>
        </p:spPr>
        <p:txBody>
          <a:bodyPr lIns="453600" tIns="518400" rIns="453600" bIns="4399200" anchor="t" anchorCtr="0"/>
          <a:lstStyle>
            <a:lvl1pPr>
              <a:defRPr sz="2800" cap="none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96901" y="1746000"/>
            <a:ext cx="4973886" cy="41991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Placeholder logo"/>
          <p:cNvSpPr>
            <a:spLocks noGrp="1"/>
          </p:cNvSpPr>
          <p:nvPr>
            <p:ph type="body" sz="quarter" idx="22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523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3" y="143999"/>
            <a:ext cx="11902075" cy="6209999"/>
          </a:xfrm>
          <a:solidFill>
            <a:schemeClr val="accent4"/>
          </a:solidFill>
        </p:spPr>
        <p:txBody>
          <a:bodyPr lIns="414000" tIns="0" rIns="414000" bIns="0" anchor="ctr" anchorCtr="0"/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2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418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4" y="143999"/>
            <a:ext cx="5876924" cy="6209999"/>
          </a:xfrm>
          <a:solidFill>
            <a:schemeClr val="accent4"/>
          </a:solidFill>
        </p:spPr>
        <p:txBody>
          <a:bodyPr lIns="414000" tIns="0" rIns="414000" bIns="0" anchor="ctr" anchorCtr="0"/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166800" y="144000"/>
            <a:ext cx="5878800" cy="6202825"/>
          </a:xfrm>
        </p:spPr>
        <p:txBody>
          <a:bodyPr tIns="1116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222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5389" y="143999"/>
            <a:ext cx="5882149" cy="6209999"/>
          </a:xfrm>
          <a:solidFill>
            <a:schemeClr val="accent4"/>
          </a:solidFill>
        </p:spPr>
        <p:txBody>
          <a:bodyPr lIns="414000" tIns="504000" rIns="414000" bIns="504000" anchor="ctr" anchorCtr="0"/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44001" y="144000"/>
            <a:ext cx="5877387" cy="6202825"/>
          </a:xfrm>
        </p:spPr>
        <p:txBody>
          <a:bodyPr tIns="111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391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colour"/>
          <p:cNvSpPr txBox="1">
            <a:spLocks/>
          </p:cNvSpPr>
          <p:nvPr userDrawn="1"/>
        </p:nvSpPr>
        <p:spPr>
          <a:xfrm>
            <a:off x="144527" y="144000"/>
            <a:ext cx="11902017" cy="6208183"/>
          </a:xfrm>
          <a:prstGeom prst="rect">
            <a:avLst/>
          </a:prstGeom>
          <a:solidFill>
            <a:schemeClr val="accent4"/>
          </a:solidFill>
        </p:spPr>
        <p:txBody>
          <a:bodyPr vert="horz" lIns="432000" tIns="336000" rIns="120000" bIns="0" rtlCol="0" anchor="t" anchorCtr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904" y="689816"/>
            <a:ext cx="9155822" cy="504570"/>
          </a:xfrm>
        </p:spPr>
        <p:txBody>
          <a:bodyPr/>
          <a:lstStyle>
            <a:lvl1pPr algn="l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098" y="1194386"/>
            <a:ext cx="9147628" cy="482014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1800" cap="all" spc="53" baseline="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20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934" y="144000"/>
            <a:ext cx="11901600" cy="6210000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1358" y="689815"/>
            <a:ext cx="9146368" cy="767509"/>
          </a:xfrm>
        </p:spPr>
        <p:txBody>
          <a:bodyPr/>
          <a:lstStyle>
            <a:lvl1pPr algn="l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3926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934" y="144000"/>
            <a:ext cx="11901600" cy="6210000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97599" y="1000800"/>
            <a:ext cx="3566413" cy="2452907"/>
          </a:xfrm>
          <a:solidFill>
            <a:schemeClr val="bg1">
              <a:alpha val="60000"/>
            </a:schemeClr>
          </a:solidFill>
        </p:spPr>
        <p:txBody>
          <a:bodyPr wrap="square" lIns="237600" tIns="396000" rIns="237600" bIns="180000" anchor="t" anchorCtr="0">
            <a:spAutoFit/>
          </a:bodyPr>
          <a:lstStyle>
            <a:lvl1pPr>
              <a:defRPr sz="32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4715" y="1245600"/>
            <a:ext cx="3034800" cy="72000"/>
          </a:xfrm>
          <a:solidFill>
            <a:schemeClr val="accent1"/>
          </a:solidFill>
        </p:spPr>
        <p:txBody>
          <a:bodyPr wrap="square" lIns="633600" tIns="961200" rIns="1944000" bIns="0">
            <a:noAutofit/>
          </a:bodyPr>
          <a:lstStyle>
            <a:lvl1pPr marL="0" indent="0" algn="l">
              <a:buNone/>
              <a:defRPr sz="1400" spc="53" baseline="0">
                <a:noFill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</a:p>
        </p:txBody>
      </p:sp>
      <p:sp>
        <p:nvSpPr>
          <p:cNvPr id="2" name="Date_DateCustomA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4355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93" y="423334"/>
            <a:ext cx="9185146" cy="82612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000" y="1356567"/>
            <a:ext cx="11001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580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0957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colour"/>
          <p:cNvSpPr txBox="1">
            <a:spLocks/>
          </p:cNvSpPr>
          <p:nvPr userDrawn="1"/>
        </p:nvSpPr>
        <p:spPr>
          <a:xfrm>
            <a:off x="143934" y="144000"/>
            <a:ext cx="11902017" cy="6208183"/>
          </a:xfrm>
          <a:prstGeom prst="rect">
            <a:avLst/>
          </a:prstGeom>
          <a:solidFill>
            <a:schemeClr val="accent1"/>
          </a:solidFill>
        </p:spPr>
        <p:txBody>
          <a:bodyPr vert="horz" lIns="432000" tIns="336000" rIns="120000" bIns="0" rtlCol="0" anchor="t" anchorCtr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6393" y="423334"/>
            <a:ext cx="9185146" cy="826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11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4000" y="1458000"/>
            <a:ext cx="5271813" cy="55278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000" y="2014946"/>
            <a:ext cx="5271813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4600" y="2014945"/>
            <a:ext cx="5271000" cy="393182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458000"/>
            <a:ext cx="5270999" cy="552364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24600" y="1356567"/>
            <a:ext cx="5271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94000" y="1356567"/>
            <a:ext cx="52718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229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colour"/>
          <p:cNvSpPr txBox="1">
            <a:spLocks/>
          </p:cNvSpPr>
          <p:nvPr userDrawn="1"/>
        </p:nvSpPr>
        <p:spPr>
          <a:xfrm>
            <a:off x="143934" y="144000"/>
            <a:ext cx="11902017" cy="6208183"/>
          </a:xfrm>
          <a:prstGeom prst="rect">
            <a:avLst/>
          </a:prstGeom>
          <a:solidFill>
            <a:srgbClr val="E5ECEF"/>
          </a:solidFill>
        </p:spPr>
        <p:txBody>
          <a:bodyPr vert="horz" lIns="432000" tIns="336000" rIns="120000" bIns="0" rtlCol="0" anchor="t" anchorCtr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6393" y="423334"/>
            <a:ext cx="9185146" cy="826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815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n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933" y="146051"/>
            <a:ext cx="11902017" cy="62081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93" y="423334"/>
            <a:ext cx="8269157" cy="826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858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836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934" y="144000"/>
            <a:ext cx="11901600" cy="6210000"/>
          </a:xfrm>
          <a:solidFill>
            <a:schemeClr val="bg1">
              <a:lumMod val="85000"/>
            </a:schemeClr>
          </a:solidFill>
        </p:spPr>
        <p:txBody>
          <a:bodyPr tIns="35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44463" y="1457325"/>
            <a:ext cx="11903075" cy="379316"/>
          </a:xfrm>
          <a:solidFill>
            <a:schemeClr val="accent1"/>
          </a:solidFill>
        </p:spPr>
        <p:txBody>
          <a:bodyPr wrap="square" lIns="612000" tIns="72000" rIns="612000" bIns="72000" anchor="ctr" anchorCtr="0">
            <a:spAutoFit/>
          </a:bodyPr>
          <a:lstStyle>
            <a:lvl1pPr>
              <a:defRPr sz="16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2" name="Date_DateCustomA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10572000" y="6094800"/>
            <a:ext cx="1620000" cy="76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84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3999" y="1458000"/>
            <a:ext cx="3363639" cy="47541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93998" y="1936221"/>
            <a:ext cx="3360465" cy="401498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14839" y="1457325"/>
            <a:ext cx="3362324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4413600" y="1928082"/>
            <a:ext cx="3363563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236299" y="1457325"/>
            <a:ext cx="3360533" cy="475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5" name="Content Placeholder 7"/>
          <p:cNvSpPr>
            <a:spLocks noGrp="1"/>
          </p:cNvSpPr>
          <p:nvPr>
            <p:ph sz="half" idx="14" hasCustomPrompt="1"/>
          </p:nvPr>
        </p:nvSpPr>
        <p:spPr>
          <a:xfrm>
            <a:off x="8233200" y="1936212"/>
            <a:ext cx="3362400" cy="401499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000"/>
            </a:lvl6pPr>
            <a:lvl7pPr>
              <a:defRPr sz="10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36299" y="1356567"/>
            <a:ext cx="33613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413600" y="1356567"/>
            <a:ext cx="33617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94001" y="5946775"/>
            <a:ext cx="7181395" cy="150813"/>
          </a:xfrm>
        </p:spPr>
        <p:txBody>
          <a:bodyPr tIns="18000"/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  <a:lvl2pPr marL="0" indent="0">
              <a:spcBef>
                <a:spcPts val="0"/>
              </a:spcBef>
              <a:buFontTx/>
              <a:buNone/>
              <a:defRPr sz="700"/>
            </a:lvl2pPr>
            <a:lvl3pPr marL="0" indent="0">
              <a:spcBef>
                <a:spcPts val="0"/>
              </a:spcBef>
              <a:buFontTx/>
              <a:buNone/>
              <a:defRPr sz="700"/>
            </a:lvl3pPr>
            <a:lvl4pPr marL="0" indent="0">
              <a:spcBef>
                <a:spcPts val="0"/>
              </a:spcBef>
              <a:buFontTx/>
              <a:buNone/>
              <a:defRPr sz="700"/>
            </a:lvl4pPr>
            <a:lvl5pPr marL="0" indent="0">
              <a:spcBef>
                <a:spcPts val="0"/>
              </a:spcBef>
              <a:buFontTx/>
              <a:buNone/>
              <a:defRPr sz="700"/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94000" y="1356567"/>
            <a:ext cx="33636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759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43933" y="146051"/>
            <a:ext cx="11902017" cy="6208183"/>
          </a:xfrm>
          <a:prstGeom prst="rect">
            <a:avLst/>
          </a:prstGeom>
          <a:solidFill>
            <a:srgbClr val="E0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"/>
              </a:spcBef>
              <a:spcAft>
                <a:spcPts val="800"/>
              </a:spcAft>
            </a:pP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000" y="1457326"/>
            <a:ext cx="10994400" cy="44815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L&amp;S Product Knowledge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2400" y="423334"/>
            <a:ext cx="9161332" cy="826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94000" y="1356567"/>
            <a:ext cx="11001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7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Logo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1" y="423334"/>
            <a:ext cx="9165324" cy="826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500" y="1458000"/>
            <a:ext cx="11001100" cy="4487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36000" rIns="0" bIns="0" rtlCol="0" anchor="ctr"/>
          <a:lstStyle>
            <a:lvl1pPr algn="l">
              <a:defRPr sz="100" spc="-13" baseline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6173346" y="144000"/>
            <a:ext cx="5394315" cy="238583"/>
          </a:xfrm>
          <a:prstGeom prst="rect">
            <a:avLst/>
          </a:prstGeom>
        </p:spPr>
        <p:txBody>
          <a:bodyPr vert="horz" lIns="0" tIns="0" rIns="72000" bIns="0" rtlCol="0" anchor="b" anchorCtr="0"/>
          <a:lstStyle>
            <a:lvl1pPr algn="r">
              <a:defRPr sz="1000" b="0" spc="-13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dirty="0"/>
              <a:t>Standard SCM Product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7660" y="144000"/>
            <a:ext cx="478884" cy="23858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 spc="-13" baseline="0">
                <a:solidFill>
                  <a:schemeClr val="accent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id" hidden="1"/>
          <p:cNvGrpSpPr/>
          <p:nvPr userDrawn="1"/>
        </p:nvGrpSpPr>
        <p:grpSpPr>
          <a:xfrm>
            <a:off x="0" y="-1"/>
            <a:ext cx="12190544" cy="6858464"/>
            <a:chOff x="0" y="-1"/>
            <a:chExt cx="12190544" cy="6858464"/>
          </a:xfrm>
        </p:grpSpPr>
        <p:sp>
          <p:nvSpPr>
            <p:cNvPr id="42" name="Rektangel 147"/>
            <p:cNvSpPr/>
            <p:nvPr userDrawn="1"/>
          </p:nvSpPr>
          <p:spPr>
            <a:xfrm>
              <a:off x="594000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3" name="Rektangel 174"/>
            <p:cNvSpPr/>
            <p:nvPr userDrawn="1"/>
          </p:nvSpPr>
          <p:spPr>
            <a:xfrm>
              <a:off x="1517891" y="3310657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4" name="Rektangel 176"/>
            <p:cNvSpPr/>
            <p:nvPr userDrawn="1"/>
          </p:nvSpPr>
          <p:spPr>
            <a:xfrm>
              <a:off x="2448982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5" name="Rektangel 178"/>
            <p:cNvSpPr/>
            <p:nvPr userDrawn="1"/>
          </p:nvSpPr>
          <p:spPr>
            <a:xfrm>
              <a:off x="3380073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6" name="Rektangel 180"/>
            <p:cNvSpPr/>
            <p:nvPr userDrawn="1"/>
          </p:nvSpPr>
          <p:spPr>
            <a:xfrm>
              <a:off x="4311164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7" name="Rektangel 182"/>
            <p:cNvSpPr/>
            <p:nvPr userDrawn="1"/>
          </p:nvSpPr>
          <p:spPr>
            <a:xfrm>
              <a:off x="5242255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8" name="Rektangel 184"/>
            <p:cNvSpPr/>
            <p:nvPr userDrawn="1"/>
          </p:nvSpPr>
          <p:spPr>
            <a:xfrm>
              <a:off x="6173346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9" name="Rektangel 186"/>
            <p:cNvSpPr/>
            <p:nvPr userDrawn="1"/>
          </p:nvSpPr>
          <p:spPr>
            <a:xfrm>
              <a:off x="7104437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50" name="Rektangel 188"/>
            <p:cNvSpPr/>
            <p:nvPr userDrawn="1"/>
          </p:nvSpPr>
          <p:spPr>
            <a:xfrm>
              <a:off x="8035528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51" name="Rektangel 190"/>
            <p:cNvSpPr/>
            <p:nvPr userDrawn="1"/>
          </p:nvSpPr>
          <p:spPr>
            <a:xfrm>
              <a:off x="8966619" y="1458000"/>
              <a:ext cx="784800" cy="780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52" name="Rektangel 192"/>
            <p:cNvSpPr/>
            <p:nvPr userDrawn="1"/>
          </p:nvSpPr>
          <p:spPr>
            <a:xfrm>
              <a:off x="9897710" y="2383916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53" name="Rektangel 194"/>
            <p:cNvSpPr/>
            <p:nvPr userDrawn="1"/>
          </p:nvSpPr>
          <p:spPr>
            <a:xfrm>
              <a:off x="10810800" y="423739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1"/>
              <a:ext cx="144000" cy="144463"/>
            </a:xfrm>
            <a:prstGeom prst="rect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da-DK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2046544" y="6714000"/>
              <a:ext cx="144000" cy="144463"/>
            </a:xfrm>
            <a:prstGeom prst="rect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da-DK" dirty="0"/>
            </a:p>
          </p:txBody>
        </p:sp>
      </p:grpSp>
      <p:sp>
        <p:nvSpPr>
          <p:cNvPr id="8" name="MSIPCMContentMarking" descr="{&quot;HashCode&quot;:-832768400,&quot;Placement&quot;:&quot;Footer&quot;}">
            <a:extLst>
              <a:ext uri="{FF2B5EF4-FFF2-40B4-BE49-F238E27FC236}">
                <a16:creationId xmlns:a16="http://schemas.microsoft.com/office/drawing/2014/main" id="{C984F704-8BA0-4EEF-BA01-B3551CD31287}"/>
              </a:ext>
            </a:extLst>
          </p:cNvPr>
          <p:cNvSpPr txBox="1"/>
          <p:nvPr userDrawn="1"/>
        </p:nvSpPr>
        <p:spPr>
          <a:xfrm>
            <a:off x="0" y="6595656"/>
            <a:ext cx="166589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spc="10" baseline="0">
                <a:solidFill>
                  <a:srgbClr val="000000"/>
                </a:solidFill>
                <a:latin typeface="Calibri" panose="020F0502020204030204" pitchFamily="34" charset="0"/>
              </a:rPr>
              <a:t>Classification: Confidential</a:t>
            </a:r>
            <a:endParaRPr lang="en-US" sz="1000" spc="10" baseline="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701" r:id="rId3"/>
    <p:sldLayoutId id="2147483702" r:id="rId4"/>
    <p:sldLayoutId id="2147483650" r:id="rId5"/>
    <p:sldLayoutId id="2147483713" r:id="rId6"/>
    <p:sldLayoutId id="2147483704" r:id="rId7"/>
    <p:sldLayoutId id="2147483707" r:id="rId8"/>
    <p:sldLayoutId id="2147483718" r:id="rId9"/>
    <p:sldLayoutId id="2147483727" r:id="rId10"/>
    <p:sldLayoutId id="2147483719" r:id="rId11"/>
    <p:sldLayoutId id="2147483720" r:id="rId12"/>
    <p:sldLayoutId id="2147483721" r:id="rId13"/>
    <p:sldLayoutId id="2147483723" r:id="rId14"/>
    <p:sldLayoutId id="2147483724" r:id="rId15"/>
    <p:sldLayoutId id="2147483725" r:id="rId16"/>
    <p:sldLayoutId id="2147483726" r:id="rId17"/>
    <p:sldLayoutId id="2147483693" r:id="rId18"/>
    <p:sldLayoutId id="2147483694" r:id="rId19"/>
    <p:sldLayoutId id="2147483728" r:id="rId20"/>
    <p:sldLayoutId id="2147483729" r:id="rId21"/>
    <p:sldLayoutId id="2147483730" r:id="rId22"/>
    <p:sldLayoutId id="2147483731" r:id="rId23"/>
    <p:sldLayoutId id="2147483706" r:id="rId24"/>
    <p:sldLayoutId id="2147483696" r:id="rId25"/>
    <p:sldLayoutId id="2147483697" r:id="rId26"/>
    <p:sldLayoutId id="2147483691" r:id="rId27"/>
    <p:sldLayoutId id="2147483692" r:id="rId28"/>
    <p:sldLayoutId id="2147483695" r:id="rId29"/>
    <p:sldLayoutId id="2147483661" r:id="rId30"/>
    <p:sldLayoutId id="2147483703" r:id="rId31"/>
    <p:sldLayoutId id="2147483672" r:id="rId32"/>
    <p:sldLayoutId id="2147483705" r:id="rId33"/>
    <p:sldLayoutId id="2147483668" r:id="rId34"/>
    <p:sldLayoutId id="2147483655" r:id="rId35"/>
    <p:sldLayoutId id="2147483698" r:id="rId36"/>
  </p:sldLayoutIdLst>
  <p:hf hdr="0"/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2800" kern="1200" spc="-1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1219170" rtl="0" eaLnBrk="1" latinLnBrk="0" hangingPunct="1">
        <a:spcBef>
          <a:spcPts val="800"/>
        </a:spcBef>
        <a:spcAft>
          <a:spcPts val="0"/>
        </a:spcAft>
        <a:buSzPct val="80000"/>
        <a:buFont typeface="Verdana" pitchFamily="34" charset="0"/>
        <a:buChar char="•"/>
        <a:defRPr sz="1800" kern="1200" spc="-13" baseline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1219170" rtl="0" eaLnBrk="1" latinLnBrk="0" hangingPunct="1">
        <a:spcBef>
          <a:spcPts val="800"/>
        </a:spcBef>
        <a:spcAft>
          <a:spcPts val="0"/>
        </a:spcAft>
        <a:buSzPct val="80000"/>
        <a:buFont typeface="Verdana" pitchFamily="34" charset="0"/>
        <a:buChar char="•"/>
        <a:defRPr sz="1600" kern="1200" spc="-13" baseline="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1219170" rtl="0" eaLnBrk="1" latinLnBrk="0" hangingPunct="1">
        <a:spcBef>
          <a:spcPts val="800"/>
        </a:spcBef>
        <a:spcAft>
          <a:spcPts val="0"/>
        </a:spcAft>
        <a:buSzPct val="80000"/>
        <a:buFont typeface="Verdana" pitchFamily="34" charset="0"/>
        <a:buChar char="•"/>
        <a:defRPr sz="1600" kern="1200" spc="-13" baseline="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1219170" rtl="0" eaLnBrk="1" latinLnBrk="0" hangingPunct="1">
        <a:spcBef>
          <a:spcPts val="800"/>
        </a:spcBef>
        <a:spcAft>
          <a:spcPts val="0"/>
        </a:spcAft>
        <a:buSzPct val="80000"/>
        <a:buFont typeface="Verdana" pitchFamily="34" charset="0"/>
        <a:buChar char="•"/>
        <a:defRPr sz="1600" kern="1200" spc="-13" baseline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1219170" rtl="0" eaLnBrk="1" latinLnBrk="0" hangingPunct="1">
        <a:spcBef>
          <a:spcPts val="800"/>
        </a:spcBef>
        <a:spcAft>
          <a:spcPts val="0"/>
        </a:spcAft>
        <a:buSzPct val="80000"/>
        <a:buFont typeface="Verdana" pitchFamily="34" charset="0"/>
        <a:buChar char="•"/>
        <a:defRPr sz="1600" kern="1200" spc="-13" baseline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16000" algn="l" defTabSz="1219170" rtl="0" eaLnBrk="1" latinLnBrk="0" hangingPunct="1">
        <a:spcBef>
          <a:spcPts val="800"/>
        </a:spcBef>
        <a:buSzPct val="80000"/>
        <a:buFont typeface="Verdana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1219170" rtl="0" eaLnBrk="1" latinLnBrk="0" hangingPunct="1">
        <a:spcBef>
          <a:spcPts val="800"/>
        </a:spcBef>
        <a:buSzPct val="80000"/>
        <a:buFont typeface="Verdana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1219170" rtl="0" eaLnBrk="1" latinLnBrk="0" hangingPunct="1">
        <a:spcBef>
          <a:spcPts val="800"/>
        </a:spcBef>
        <a:buSzPct val="80000"/>
        <a:buFont typeface="Verdana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1219170" rtl="0" eaLnBrk="1" latinLnBrk="0" hangingPunct="1">
        <a:spcBef>
          <a:spcPts val="800"/>
        </a:spcBef>
        <a:buSzPct val="80000"/>
        <a:buFont typeface="Verdana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74" userDrawn="1">
          <p15:clr>
            <a:srgbClr val="F26B43"/>
          </p15:clr>
        </p15:guide>
        <p15:guide id="3" pos="868" userDrawn="1">
          <p15:clr>
            <a:srgbClr val="F26B43"/>
          </p15:clr>
        </p15:guide>
        <p15:guide id="4" orient="horz" pos="3253" userDrawn="1">
          <p15:clr>
            <a:srgbClr val="F26B43"/>
          </p15:clr>
        </p15:guide>
        <p15:guide id="5" orient="horz" pos="3745" userDrawn="1">
          <p15:clr>
            <a:srgbClr val="F26B43"/>
          </p15:clr>
        </p15:guide>
        <p15:guide id="6" pos="959" userDrawn="1">
          <p15:clr>
            <a:srgbClr val="F26B43"/>
          </p15:clr>
        </p15:guide>
        <p15:guide id="7" pos="1453" userDrawn="1">
          <p15:clr>
            <a:srgbClr val="F26B43"/>
          </p15:clr>
        </p15:guide>
        <p15:guide id="8" orient="horz" pos="2085" userDrawn="1">
          <p15:clr>
            <a:srgbClr val="F26B43"/>
          </p15:clr>
        </p15:guide>
        <p15:guide id="9" orient="horz" pos="2577" userDrawn="1">
          <p15:clr>
            <a:srgbClr val="F26B43"/>
          </p15:clr>
        </p15:guide>
        <p15:guide id="10" pos="1544" userDrawn="1">
          <p15:clr>
            <a:srgbClr val="F26B43"/>
          </p15:clr>
        </p15:guide>
        <p15:guide id="11" pos="2038" userDrawn="1">
          <p15:clr>
            <a:srgbClr val="F26B43"/>
          </p15:clr>
        </p15:guide>
        <p15:guide id="12" pos="2129" userDrawn="1">
          <p15:clr>
            <a:srgbClr val="F26B43"/>
          </p15:clr>
        </p15:guide>
        <p15:guide id="13" pos="2623" userDrawn="1">
          <p15:clr>
            <a:srgbClr val="F26B43"/>
          </p15:clr>
        </p15:guide>
        <p15:guide id="14" pos="2714" userDrawn="1">
          <p15:clr>
            <a:srgbClr val="F26B43"/>
          </p15:clr>
        </p15:guide>
        <p15:guide id="15" pos="3208" userDrawn="1">
          <p15:clr>
            <a:srgbClr val="F26B43"/>
          </p15:clr>
        </p15:guide>
        <p15:guide id="16" pos="3299" userDrawn="1">
          <p15:clr>
            <a:srgbClr val="F26B43"/>
          </p15:clr>
        </p15:guide>
        <p15:guide id="17" pos="3793" userDrawn="1">
          <p15:clr>
            <a:srgbClr val="F26B43"/>
          </p15:clr>
        </p15:guide>
        <p15:guide id="18" pos="3884" userDrawn="1">
          <p15:clr>
            <a:srgbClr val="F26B43"/>
          </p15:clr>
        </p15:guide>
        <p15:guide id="19" pos="4378" userDrawn="1">
          <p15:clr>
            <a:srgbClr val="F26B43"/>
          </p15:clr>
        </p15:guide>
        <p15:guide id="20" pos="4469" userDrawn="1">
          <p15:clr>
            <a:srgbClr val="F26B43"/>
          </p15:clr>
        </p15:guide>
        <p15:guide id="21" pos="4964" userDrawn="1">
          <p15:clr>
            <a:srgbClr val="F26B43"/>
          </p15:clr>
        </p15:guide>
        <p15:guide id="22" pos="5054" userDrawn="1">
          <p15:clr>
            <a:srgbClr val="F26B43"/>
          </p15:clr>
        </p15:guide>
        <p15:guide id="23" pos="5549" userDrawn="1">
          <p15:clr>
            <a:srgbClr val="F26B43"/>
          </p15:clr>
        </p15:guide>
        <p15:guide id="24" pos="5639" userDrawn="1">
          <p15:clr>
            <a:srgbClr val="F26B43"/>
          </p15:clr>
        </p15:guide>
        <p15:guide id="25" pos="6134" userDrawn="1">
          <p15:clr>
            <a:srgbClr val="F26B43"/>
          </p15:clr>
        </p15:guide>
        <p15:guide id="26" orient="horz" pos="918" userDrawn="1">
          <p15:clr>
            <a:srgbClr val="F26B43"/>
          </p15:clr>
        </p15:guide>
        <p15:guide id="27" orient="horz" pos="1410" userDrawn="1">
          <p15:clr>
            <a:srgbClr val="F26B43"/>
          </p15:clr>
        </p15:guide>
        <p15:guide id="28" pos="6224" userDrawn="1">
          <p15:clr>
            <a:srgbClr val="F26B43"/>
          </p15:clr>
        </p15:guide>
        <p15:guide id="29" pos="6719" userDrawn="1">
          <p15:clr>
            <a:srgbClr val="F26B43"/>
          </p15:clr>
        </p15:guide>
        <p15:guide id="30" orient="horz" pos="1501" userDrawn="1">
          <p15:clr>
            <a:srgbClr val="F26B43"/>
          </p15:clr>
        </p15:guide>
        <p15:guide id="31" orient="horz" pos="1993" userDrawn="1">
          <p15:clr>
            <a:srgbClr val="F26B43"/>
          </p15:clr>
        </p15:guide>
        <p15:guide id="32" pos="6809" userDrawn="1">
          <p15:clr>
            <a:srgbClr val="F26B43"/>
          </p15:clr>
        </p15:guide>
        <p15:guide id="33" pos="7304" userDrawn="1">
          <p15:clr>
            <a:srgbClr val="F26B43"/>
          </p15:clr>
        </p15:guide>
        <p15:guide id="34" orient="horz" pos="2669" userDrawn="1">
          <p15:clr>
            <a:srgbClr val="F26B43"/>
          </p15:clr>
        </p15:guide>
        <p15:guide id="35" orient="horz" pos="3161" userDrawn="1">
          <p15:clr>
            <a:srgbClr val="F26B43"/>
          </p15:clr>
        </p15:guide>
        <p15:guide id="36" pos="7588" userDrawn="1">
          <p15:clr>
            <a:srgbClr val="A4A3A4"/>
          </p15:clr>
        </p15:guide>
        <p15:guide id="38" orient="horz" pos="4229" userDrawn="1">
          <p15:clr>
            <a:srgbClr val="A4A3A4"/>
          </p15:clr>
        </p15:guide>
        <p15:guide id="39" pos="90" userDrawn="1">
          <p15:clr>
            <a:srgbClr val="A4A3A4"/>
          </p15:clr>
        </p15:guide>
        <p15:guide id="41" orient="horz" pos="90" userDrawn="1">
          <p15:clr>
            <a:srgbClr val="A4A3A4"/>
          </p15:clr>
        </p15:guide>
        <p15:guide id="42" pos="3840" userDrawn="1">
          <p15:clr>
            <a:srgbClr val="A4A3A4"/>
          </p15:clr>
        </p15:guide>
        <p15:guide id="43" pos="3695" userDrawn="1">
          <p15:clr>
            <a:srgbClr val="A4A3A4"/>
          </p15:clr>
        </p15:guide>
        <p15:guide id="44" pos="3984" userDrawn="1">
          <p15:clr>
            <a:srgbClr val="A4A3A4"/>
          </p15:clr>
        </p15:guide>
        <p15:guide id="45" orient="horz" pos="2333" userDrawn="1">
          <p15:clr>
            <a:srgbClr val="A4A3A4"/>
          </p15:clr>
        </p15:guide>
        <p15:guide id="46" pos="2491" userDrawn="1">
          <p15:clr>
            <a:srgbClr val="A4A3A4"/>
          </p15:clr>
        </p15:guide>
        <p15:guide id="47" pos="2781" userDrawn="1">
          <p15:clr>
            <a:srgbClr val="A4A3A4"/>
          </p15:clr>
        </p15:guide>
        <p15:guide id="48" pos="5186" userDrawn="1">
          <p15:clr>
            <a:srgbClr val="A4A3A4"/>
          </p15:clr>
        </p15:guide>
        <p15:guide id="49" pos="4898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Logo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2" y="6095033"/>
            <a:ext cx="1619998" cy="7629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1" y="423334"/>
            <a:ext cx="9165324" cy="826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500" y="1458000"/>
            <a:ext cx="11001100" cy="4487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36000" rIns="0" bIns="0" rtlCol="0" anchor="ctr"/>
          <a:lstStyle>
            <a:lvl1pPr algn="l">
              <a:defRPr sz="100" spc="-13" baseline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6173346" y="144000"/>
            <a:ext cx="5394315" cy="238583"/>
          </a:xfrm>
          <a:prstGeom prst="rect">
            <a:avLst/>
          </a:prstGeom>
        </p:spPr>
        <p:txBody>
          <a:bodyPr vert="horz" lIns="0" tIns="0" rIns="72000" bIns="0" rtlCol="0" anchor="b" anchorCtr="0"/>
          <a:lstStyle>
            <a:lvl1pPr algn="r">
              <a:defRPr sz="1000" b="0" spc="-13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L&amp;S Product Knowledge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7660" y="144000"/>
            <a:ext cx="478884" cy="23858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 spc="-13" baseline="0">
                <a:solidFill>
                  <a:schemeClr val="accent1"/>
                </a:solidFill>
              </a:defRPr>
            </a:lvl1pPr>
          </a:lstStyle>
          <a:p>
            <a:r>
              <a:rPr lang="en-GB" b="0" dirty="0"/>
              <a:t>|</a:t>
            </a:r>
            <a:fld id="{161BE2EA-AEDB-4948-88E1-594E5C4BF48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id" hidden="1"/>
          <p:cNvGrpSpPr/>
          <p:nvPr userDrawn="1"/>
        </p:nvGrpSpPr>
        <p:grpSpPr>
          <a:xfrm>
            <a:off x="0" y="-1"/>
            <a:ext cx="12190544" cy="6858464"/>
            <a:chOff x="0" y="-1"/>
            <a:chExt cx="12190544" cy="6858464"/>
          </a:xfrm>
        </p:grpSpPr>
        <p:sp>
          <p:nvSpPr>
            <p:cNvPr id="42" name="Rektangel 147"/>
            <p:cNvSpPr/>
            <p:nvPr userDrawn="1"/>
          </p:nvSpPr>
          <p:spPr>
            <a:xfrm>
              <a:off x="594000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3" name="Rektangel 174"/>
            <p:cNvSpPr/>
            <p:nvPr userDrawn="1"/>
          </p:nvSpPr>
          <p:spPr>
            <a:xfrm>
              <a:off x="1517891" y="3310657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4" name="Rektangel 176"/>
            <p:cNvSpPr/>
            <p:nvPr userDrawn="1"/>
          </p:nvSpPr>
          <p:spPr>
            <a:xfrm>
              <a:off x="2448982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5" name="Rektangel 178"/>
            <p:cNvSpPr/>
            <p:nvPr userDrawn="1"/>
          </p:nvSpPr>
          <p:spPr>
            <a:xfrm>
              <a:off x="3380073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6" name="Rektangel 180"/>
            <p:cNvSpPr/>
            <p:nvPr userDrawn="1"/>
          </p:nvSpPr>
          <p:spPr>
            <a:xfrm>
              <a:off x="4311164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7" name="Rektangel 182"/>
            <p:cNvSpPr/>
            <p:nvPr userDrawn="1"/>
          </p:nvSpPr>
          <p:spPr>
            <a:xfrm>
              <a:off x="5242255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8" name="Rektangel 184"/>
            <p:cNvSpPr/>
            <p:nvPr userDrawn="1"/>
          </p:nvSpPr>
          <p:spPr>
            <a:xfrm>
              <a:off x="6173346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49" name="Rektangel 186"/>
            <p:cNvSpPr/>
            <p:nvPr userDrawn="1"/>
          </p:nvSpPr>
          <p:spPr>
            <a:xfrm>
              <a:off x="7104437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50" name="Rektangel 188"/>
            <p:cNvSpPr/>
            <p:nvPr userDrawn="1"/>
          </p:nvSpPr>
          <p:spPr>
            <a:xfrm>
              <a:off x="8035528" y="516413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51" name="Rektangel 190"/>
            <p:cNvSpPr/>
            <p:nvPr userDrawn="1"/>
          </p:nvSpPr>
          <p:spPr>
            <a:xfrm>
              <a:off x="8966619" y="1458000"/>
              <a:ext cx="784800" cy="7803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52" name="Rektangel 192"/>
            <p:cNvSpPr/>
            <p:nvPr userDrawn="1"/>
          </p:nvSpPr>
          <p:spPr>
            <a:xfrm>
              <a:off x="9897710" y="2383916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53" name="Rektangel 194"/>
            <p:cNvSpPr/>
            <p:nvPr userDrawn="1"/>
          </p:nvSpPr>
          <p:spPr>
            <a:xfrm>
              <a:off x="10810800" y="4237398"/>
              <a:ext cx="784800" cy="7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a-DK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GB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1"/>
              <a:ext cx="144000" cy="144463"/>
            </a:xfrm>
            <a:prstGeom prst="rect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da-DK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2046544" y="6714000"/>
              <a:ext cx="144000" cy="144463"/>
            </a:xfrm>
            <a:prstGeom prst="rect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da-DK"/>
            </a:p>
          </p:txBody>
        </p:sp>
      </p:grpSp>
      <p:sp>
        <p:nvSpPr>
          <p:cNvPr id="8" name="MSIPCMContentMarking" descr="{&quot;HashCode&quot;:-832768400,&quot;Placement&quot;:&quot;Footer&quot;}">
            <a:extLst>
              <a:ext uri="{FF2B5EF4-FFF2-40B4-BE49-F238E27FC236}">
                <a16:creationId xmlns:a16="http://schemas.microsoft.com/office/drawing/2014/main" id="{34C25A40-9A30-438B-A4EA-502FCDCF148B}"/>
              </a:ext>
            </a:extLst>
          </p:cNvPr>
          <p:cNvSpPr txBox="1"/>
          <p:nvPr userDrawn="1"/>
        </p:nvSpPr>
        <p:spPr>
          <a:xfrm>
            <a:off x="0" y="6595656"/>
            <a:ext cx="166589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spc="10" baseline="0">
                <a:solidFill>
                  <a:srgbClr val="000000"/>
                </a:solidFill>
                <a:latin typeface="Calibri" panose="020F0502020204030204" pitchFamily="34" charset="0"/>
              </a:rPr>
              <a:t>Classification: Confidential</a:t>
            </a:r>
            <a:endParaRPr lang="en-US" sz="1000" spc="10" baseline="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69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6" r:id="rId25"/>
    <p:sldLayoutId id="2147483757" r:id="rId26"/>
    <p:sldLayoutId id="2147483758" r:id="rId27"/>
    <p:sldLayoutId id="2147483759" r:id="rId28"/>
    <p:sldLayoutId id="2147483760" r:id="rId29"/>
    <p:sldLayoutId id="2147483761" r:id="rId30"/>
    <p:sldLayoutId id="2147483762" r:id="rId31"/>
    <p:sldLayoutId id="2147483763" r:id="rId32"/>
    <p:sldLayoutId id="2147483764" r:id="rId33"/>
    <p:sldLayoutId id="2147483765" r:id="rId34"/>
    <p:sldLayoutId id="2147483766" r:id="rId35"/>
    <p:sldLayoutId id="2147483767" r:id="rId36"/>
    <p:sldLayoutId id="2147483768" r:id="rId37"/>
  </p:sldLayoutIdLst>
  <p:hf hdr="0"/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2800" kern="1200" spc="-1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1219170" rtl="0" eaLnBrk="1" latinLnBrk="0" hangingPunct="1">
        <a:spcBef>
          <a:spcPts val="800"/>
        </a:spcBef>
        <a:spcAft>
          <a:spcPts val="0"/>
        </a:spcAft>
        <a:buSzPct val="80000"/>
        <a:buFont typeface="Verdana" pitchFamily="34" charset="0"/>
        <a:buChar char="•"/>
        <a:defRPr sz="1800" kern="1200" spc="-13" baseline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1219170" rtl="0" eaLnBrk="1" latinLnBrk="0" hangingPunct="1">
        <a:spcBef>
          <a:spcPts val="800"/>
        </a:spcBef>
        <a:spcAft>
          <a:spcPts val="0"/>
        </a:spcAft>
        <a:buSzPct val="80000"/>
        <a:buFont typeface="Verdana" pitchFamily="34" charset="0"/>
        <a:buChar char="•"/>
        <a:defRPr sz="1600" kern="1200" spc="-13" baseline="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1219170" rtl="0" eaLnBrk="1" latinLnBrk="0" hangingPunct="1">
        <a:spcBef>
          <a:spcPts val="800"/>
        </a:spcBef>
        <a:spcAft>
          <a:spcPts val="0"/>
        </a:spcAft>
        <a:buSzPct val="80000"/>
        <a:buFont typeface="Verdana" pitchFamily="34" charset="0"/>
        <a:buChar char="•"/>
        <a:defRPr sz="1600" kern="1200" spc="-13" baseline="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1219170" rtl="0" eaLnBrk="1" latinLnBrk="0" hangingPunct="1">
        <a:spcBef>
          <a:spcPts val="800"/>
        </a:spcBef>
        <a:spcAft>
          <a:spcPts val="0"/>
        </a:spcAft>
        <a:buSzPct val="80000"/>
        <a:buFont typeface="Verdana" pitchFamily="34" charset="0"/>
        <a:buChar char="•"/>
        <a:defRPr sz="1600" kern="1200" spc="-13" baseline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1219170" rtl="0" eaLnBrk="1" latinLnBrk="0" hangingPunct="1">
        <a:spcBef>
          <a:spcPts val="800"/>
        </a:spcBef>
        <a:spcAft>
          <a:spcPts val="0"/>
        </a:spcAft>
        <a:buSzPct val="80000"/>
        <a:buFont typeface="Verdana" pitchFamily="34" charset="0"/>
        <a:buChar char="•"/>
        <a:defRPr sz="1600" kern="1200" spc="-13" baseline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16000" algn="l" defTabSz="1219170" rtl="0" eaLnBrk="1" latinLnBrk="0" hangingPunct="1">
        <a:spcBef>
          <a:spcPts val="800"/>
        </a:spcBef>
        <a:buSzPct val="80000"/>
        <a:buFont typeface="Verdana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1219170" rtl="0" eaLnBrk="1" latinLnBrk="0" hangingPunct="1">
        <a:spcBef>
          <a:spcPts val="800"/>
        </a:spcBef>
        <a:buSzPct val="80000"/>
        <a:buFont typeface="Verdana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1219170" rtl="0" eaLnBrk="1" latinLnBrk="0" hangingPunct="1">
        <a:spcBef>
          <a:spcPts val="800"/>
        </a:spcBef>
        <a:buSzPct val="80000"/>
        <a:buFont typeface="Verdana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1219170" rtl="0" eaLnBrk="1" latinLnBrk="0" hangingPunct="1">
        <a:spcBef>
          <a:spcPts val="800"/>
        </a:spcBef>
        <a:buSzPct val="80000"/>
        <a:buFont typeface="Verdana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74">
          <p15:clr>
            <a:srgbClr val="F26B43"/>
          </p15:clr>
        </p15:guide>
        <p15:guide id="3" pos="868">
          <p15:clr>
            <a:srgbClr val="F26B43"/>
          </p15:clr>
        </p15:guide>
        <p15:guide id="4" orient="horz" pos="3253">
          <p15:clr>
            <a:srgbClr val="F26B43"/>
          </p15:clr>
        </p15:guide>
        <p15:guide id="5" orient="horz" pos="3745">
          <p15:clr>
            <a:srgbClr val="F26B43"/>
          </p15:clr>
        </p15:guide>
        <p15:guide id="6" pos="959">
          <p15:clr>
            <a:srgbClr val="F26B43"/>
          </p15:clr>
        </p15:guide>
        <p15:guide id="7" pos="1453">
          <p15:clr>
            <a:srgbClr val="F26B43"/>
          </p15:clr>
        </p15:guide>
        <p15:guide id="8" orient="horz" pos="2085">
          <p15:clr>
            <a:srgbClr val="F26B43"/>
          </p15:clr>
        </p15:guide>
        <p15:guide id="9" orient="horz" pos="2577">
          <p15:clr>
            <a:srgbClr val="F26B43"/>
          </p15:clr>
        </p15:guide>
        <p15:guide id="10" pos="1544">
          <p15:clr>
            <a:srgbClr val="F26B43"/>
          </p15:clr>
        </p15:guide>
        <p15:guide id="11" pos="2038">
          <p15:clr>
            <a:srgbClr val="F26B43"/>
          </p15:clr>
        </p15:guide>
        <p15:guide id="12" pos="2129">
          <p15:clr>
            <a:srgbClr val="F26B43"/>
          </p15:clr>
        </p15:guide>
        <p15:guide id="13" pos="2623">
          <p15:clr>
            <a:srgbClr val="F26B43"/>
          </p15:clr>
        </p15:guide>
        <p15:guide id="14" pos="2714">
          <p15:clr>
            <a:srgbClr val="F26B43"/>
          </p15:clr>
        </p15:guide>
        <p15:guide id="15" pos="3208">
          <p15:clr>
            <a:srgbClr val="F26B43"/>
          </p15:clr>
        </p15:guide>
        <p15:guide id="16" pos="3299">
          <p15:clr>
            <a:srgbClr val="F26B43"/>
          </p15:clr>
        </p15:guide>
        <p15:guide id="17" pos="3793">
          <p15:clr>
            <a:srgbClr val="F26B43"/>
          </p15:clr>
        </p15:guide>
        <p15:guide id="18" pos="3884">
          <p15:clr>
            <a:srgbClr val="F26B43"/>
          </p15:clr>
        </p15:guide>
        <p15:guide id="19" pos="4378">
          <p15:clr>
            <a:srgbClr val="F26B43"/>
          </p15:clr>
        </p15:guide>
        <p15:guide id="20" pos="4469">
          <p15:clr>
            <a:srgbClr val="F26B43"/>
          </p15:clr>
        </p15:guide>
        <p15:guide id="21" pos="4964">
          <p15:clr>
            <a:srgbClr val="F26B43"/>
          </p15:clr>
        </p15:guide>
        <p15:guide id="22" pos="5054">
          <p15:clr>
            <a:srgbClr val="F26B43"/>
          </p15:clr>
        </p15:guide>
        <p15:guide id="23" pos="5549">
          <p15:clr>
            <a:srgbClr val="F26B43"/>
          </p15:clr>
        </p15:guide>
        <p15:guide id="24" pos="5639">
          <p15:clr>
            <a:srgbClr val="F26B43"/>
          </p15:clr>
        </p15:guide>
        <p15:guide id="25" pos="6134">
          <p15:clr>
            <a:srgbClr val="F26B43"/>
          </p15:clr>
        </p15:guide>
        <p15:guide id="26" orient="horz" pos="918">
          <p15:clr>
            <a:srgbClr val="F26B43"/>
          </p15:clr>
        </p15:guide>
        <p15:guide id="27" orient="horz" pos="1410">
          <p15:clr>
            <a:srgbClr val="F26B43"/>
          </p15:clr>
        </p15:guide>
        <p15:guide id="28" pos="6224">
          <p15:clr>
            <a:srgbClr val="F26B43"/>
          </p15:clr>
        </p15:guide>
        <p15:guide id="29" pos="6719">
          <p15:clr>
            <a:srgbClr val="F26B43"/>
          </p15:clr>
        </p15:guide>
        <p15:guide id="30" orient="horz" pos="1501">
          <p15:clr>
            <a:srgbClr val="F26B43"/>
          </p15:clr>
        </p15:guide>
        <p15:guide id="31" orient="horz" pos="1993">
          <p15:clr>
            <a:srgbClr val="F26B43"/>
          </p15:clr>
        </p15:guide>
        <p15:guide id="32" pos="6809">
          <p15:clr>
            <a:srgbClr val="F26B43"/>
          </p15:clr>
        </p15:guide>
        <p15:guide id="33" pos="7304">
          <p15:clr>
            <a:srgbClr val="F26B43"/>
          </p15:clr>
        </p15:guide>
        <p15:guide id="34" orient="horz" pos="2669">
          <p15:clr>
            <a:srgbClr val="F26B43"/>
          </p15:clr>
        </p15:guide>
        <p15:guide id="35" orient="horz" pos="3161">
          <p15:clr>
            <a:srgbClr val="F26B43"/>
          </p15:clr>
        </p15:guide>
        <p15:guide id="36" pos="7588">
          <p15:clr>
            <a:srgbClr val="A4A3A4"/>
          </p15:clr>
        </p15:guide>
        <p15:guide id="38" orient="horz" pos="4229">
          <p15:clr>
            <a:srgbClr val="A4A3A4"/>
          </p15:clr>
        </p15:guide>
        <p15:guide id="39" pos="90">
          <p15:clr>
            <a:srgbClr val="A4A3A4"/>
          </p15:clr>
        </p15:guide>
        <p15:guide id="41" orient="horz" pos="90">
          <p15:clr>
            <a:srgbClr val="A4A3A4"/>
          </p15:clr>
        </p15:guide>
        <p15:guide id="42" pos="3840">
          <p15:clr>
            <a:srgbClr val="A4A3A4"/>
          </p15:clr>
        </p15:guide>
        <p15:guide id="43" pos="3695">
          <p15:clr>
            <a:srgbClr val="A4A3A4"/>
          </p15:clr>
        </p15:guide>
        <p15:guide id="44" pos="3984">
          <p15:clr>
            <a:srgbClr val="A4A3A4"/>
          </p15:clr>
        </p15:guide>
        <p15:guide id="45" orient="horz" pos="2333">
          <p15:clr>
            <a:srgbClr val="A4A3A4"/>
          </p15:clr>
        </p15:guide>
        <p15:guide id="46" pos="2491">
          <p15:clr>
            <a:srgbClr val="A4A3A4"/>
          </p15:clr>
        </p15:guide>
        <p15:guide id="47" pos="2781">
          <p15:clr>
            <a:srgbClr val="A4A3A4"/>
          </p15:clr>
        </p15:guide>
        <p15:guide id="48" pos="5186">
          <p15:clr>
            <a:srgbClr val="A4A3A4"/>
          </p15:clr>
        </p15:guide>
        <p15:guide id="49" pos="489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01C6-DD15-4BD8-B4F6-3742A0C2C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000" y="3830186"/>
            <a:ext cx="7411901" cy="590459"/>
          </a:xfrm>
        </p:spPr>
        <p:txBody>
          <a:bodyPr/>
          <a:lstStyle/>
          <a:p>
            <a:r>
              <a:rPr lang="en-US" sz="3200" dirty="0"/>
              <a:t>Maersk RFID Pilot Solution for Levi’s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4EB3-1B3D-48FD-9A89-B026C1498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/>
              <a:t>By Maersk Global SCM 2019-08-06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076327-E5EA-49F6-A857-955E5921ED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31F616-5B25-4228-A5FC-3BCE1F1BB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L&amp;S Product Knowledge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B2179D-9812-4E72-96BB-9E867AD1ED4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en-GB" b="0"/>
              <a:t>|</a:t>
            </a:r>
            <a:fld id="{161BE2EA-AEDB-4948-88E1-594E5C4BF48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4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2DA4B-13DF-4987-A9AA-2065CA00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675-5E9B-4786-A81B-E7623D15AD58}" type="datetime4">
              <a:rPr lang="en-US" smtClean="0"/>
              <a:pPr/>
              <a:t>August 7, 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25DA-EA22-4C1C-A92C-15859799A5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5D9087-60FE-ED43-B7E4-1DE39A33D43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E1815-B519-4A05-91DC-446D740C17F5}"/>
              </a:ext>
            </a:extLst>
          </p:cNvPr>
          <p:cNvSpPr txBox="1"/>
          <p:nvPr/>
        </p:nvSpPr>
        <p:spPr>
          <a:xfrm>
            <a:off x="576393" y="1406459"/>
            <a:ext cx="11039214" cy="228368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60"/>
              </a:spcBef>
              <a:spcAft>
                <a:spcPts val="600"/>
              </a:spcAft>
            </a:pPr>
            <a:r>
              <a:rPr lang="en-US" sz="1100" spc="10" dirty="0">
                <a:latin typeface="Maersk Text" panose="00000500000000000000" pitchFamily="2" charset="0"/>
              </a:rPr>
              <a:t>Scan solution: </a:t>
            </a:r>
          </a:p>
          <a:p>
            <a:pPr marL="781035" lvl="1" indent="-171450">
              <a:spcBef>
                <a:spcPts val="6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100" spc="10" dirty="0">
                <a:latin typeface="Maersk Text" panose="00000500000000000000" pitchFamily="2" charset="0"/>
              </a:rPr>
              <a:t>Equipment applied in the pilot will be Zebra MC3390R</a:t>
            </a:r>
          </a:p>
          <a:p>
            <a:pPr marL="781035" lvl="1" indent="-171450">
              <a:spcBef>
                <a:spcPts val="6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zh-HK" sz="1100" spc="10" dirty="0">
                <a:latin typeface="Maersk Text" panose="00000500000000000000" pitchFamily="2" charset="0"/>
              </a:rPr>
              <a:t>Dedicated RFID scanning area will be set up to ensure scan data integrity</a:t>
            </a:r>
          </a:p>
          <a:p>
            <a:pPr marL="781035" lvl="1" indent="-171450">
              <a:spcBef>
                <a:spcPts val="6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zh-HK" sz="1100" spc="10" dirty="0">
                <a:latin typeface="Maersk Text" panose="00000500000000000000" pitchFamily="2" charset="0"/>
              </a:rPr>
              <a:t>All cartons of selected PO will be removed from pallets to scanning area for individual scanning </a:t>
            </a:r>
          </a:p>
          <a:p>
            <a:pPr marL="781035" lvl="1" indent="-171450">
              <a:spcBef>
                <a:spcPts val="6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zh-CN" sz="1100" spc="10" dirty="0">
                <a:latin typeface="Maersk Text" panose="00000500000000000000" pitchFamily="2" charset="0"/>
              </a:rPr>
              <a:t>Maersk will perform RFID scan per carton, and manually record PO number and label number showing in outer carton</a:t>
            </a:r>
          </a:p>
          <a:p>
            <a:pPr marL="781035" lvl="1" indent="-171450">
              <a:spcBef>
                <a:spcPts val="6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zh-CN" sz="1100" spc="10" dirty="0">
                <a:latin typeface="Maersk Text" panose="00000500000000000000" pitchFamily="2" charset="0"/>
              </a:rPr>
              <a:t>Cartons will be restored on pallets after scanning and moved to storage bay</a:t>
            </a:r>
          </a:p>
          <a:p>
            <a:pPr marL="781035" lvl="1" indent="-171450">
              <a:spcBef>
                <a:spcPts val="6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zh-CN" sz="1100" spc="10" dirty="0">
                <a:latin typeface="Maersk Text" panose="00000500000000000000" pitchFamily="2" charset="0"/>
              </a:rPr>
              <a:t>Maersk will validate accuracy of pieces per PO per carton against pre-ASN, and follow up with vendors to resolve </a:t>
            </a:r>
            <a:r>
              <a:rPr lang="en-US" altLang="zh-CN" sz="1100" spc="10">
                <a:latin typeface="Maersk Text" panose="00000500000000000000" pitchFamily="2" charset="0"/>
              </a:rPr>
              <a:t>exception </a:t>
            </a:r>
            <a:endParaRPr lang="en-US" altLang="zh-CN" sz="1100" spc="10" dirty="0">
              <a:latin typeface="Maersk Text" panose="00000500000000000000" pitchFamily="2" charset="0"/>
            </a:endParaRPr>
          </a:p>
          <a:p>
            <a:pPr marL="781035" lvl="1" indent="-171450">
              <a:spcBef>
                <a:spcPts val="6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100" spc="10" dirty="0">
                <a:latin typeface="Maersk Text" panose="00000500000000000000" pitchFamily="2" charset="0"/>
              </a:rPr>
              <a:t>Maersk will send RFID visibility report to Levi’s through email </a:t>
            </a:r>
          </a:p>
          <a:p>
            <a:pPr marL="781035" lvl="1" indent="-171450">
              <a:spcBef>
                <a:spcPts val="6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100" spc="10" dirty="0"/>
          </a:p>
          <a:p>
            <a:pPr>
              <a:spcBef>
                <a:spcPts val="60"/>
              </a:spcBef>
              <a:spcAft>
                <a:spcPts val="600"/>
              </a:spcAft>
            </a:pPr>
            <a:endParaRPr lang="en-US" sz="1200" spc="10" baseline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7A8CD6-2F93-4DED-9322-7DC4BCC85310}"/>
              </a:ext>
            </a:extLst>
          </p:cNvPr>
          <p:cNvSpPr txBox="1">
            <a:spLocks/>
          </p:cNvSpPr>
          <p:nvPr/>
        </p:nvSpPr>
        <p:spPr>
          <a:xfrm>
            <a:off x="576392" y="642206"/>
            <a:ext cx="11312969" cy="5046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kern="1200" spc="-13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Maersk Headline" panose="00000500000000000000" pitchFamily="2" charset="0"/>
              </a:rPr>
              <a:t>RFID Handheld Scanning: </a:t>
            </a:r>
            <a:br>
              <a:rPr lang="en-US" sz="2200" dirty="0">
                <a:latin typeface="Maersk Headline" panose="00000500000000000000" pitchFamily="2" charset="0"/>
              </a:rPr>
            </a:br>
            <a:r>
              <a:rPr lang="en-US" sz="1200" spc="10" dirty="0">
                <a:latin typeface="Maersk Text" panose="00000500000000000000" pitchFamily="2" charset="0"/>
              </a:rPr>
              <a:t>Objective: Track packing accuracy down to SKU level and provide visibility to Levi’s for RFID tag (number of pieces) under each PO/SKU and inside each carton</a:t>
            </a:r>
          </a:p>
          <a:p>
            <a:endParaRPr lang="en-US" sz="2200" dirty="0">
              <a:latin typeface="Maersk Headline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05A6B5-EFF9-46E6-9A2F-D2139B96E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13029"/>
              </p:ext>
            </p:extLst>
          </p:nvPr>
        </p:nvGraphicFramePr>
        <p:xfrm>
          <a:off x="1087229" y="3516807"/>
          <a:ext cx="10480432" cy="2761135"/>
        </p:xfrm>
        <a:graphic>
          <a:graphicData uri="http://schemas.openxmlformats.org/drawingml/2006/table">
            <a:tbl>
              <a:tblPr/>
              <a:tblGrid>
                <a:gridCol w="1350879">
                  <a:extLst>
                    <a:ext uri="{9D8B030D-6E8A-4147-A177-3AD203B41FA5}">
                      <a16:colId xmlns:a16="http://schemas.microsoft.com/office/drawing/2014/main" val="1040548544"/>
                    </a:ext>
                  </a:extLst>
                </a:gridCol>
                <a:gridCol w="1462659">
                  <a:extLst>
                    <a:ext uri="{9D8B030D-6E8A-4147-A177-3AD203B41FA5}">
                      <a16:colId xmlns:a16="http://schemas.microsoft.com/office/drawing/2014/main" val="3133857816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3066090898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803261879"/>
                    </a:ext>
                  </a:extLst>
                </a:gridCol>
                <a:gridCol w="1449353">
                  <a:extLst>
                    <a:ext uri="{9D8B030D-6E8A-4147-A177-3AD203B41FA5}">
                      <a16:colId xmlns:a16="http://schemas.microsoft.com/office/drawing/2014/main" val="3571178054"/>
                    </a:ext>
                  </a:extLst>
                </a:gridCol>
                <a:gridCol w="1332321">
                  <a:extLst>
                    <a:ext uri="{9D8B030D-6E8A-4147-A177-3AD203B41FA5}">
                      <a16:colId xmlns:a16="http://schemas.microsoft.com/office/drawing/2014/main" val="1434888675"/>
                    </a:ext>
                  </a:extLst>
                </a:gridCol>
                <a:gridCol w="1171348">
                  <a:extLst>
                    <a:ext uri="{9D8B030D-6E8A-4147-A177-3AD203B41FA5}">
                      <a16:colId xmlns:a16="http://schemas.microsoft.com/office/drawing/2014/main" val="3654129954"/>
                    </a:ext>
                  </a:extLst>
                </a:gridCol>
                <a:gridCol w="1322364">
                  <a:extLst>
                    <a:ext uri="{9D8B030D-6E8A-4147-A177-3AD203B41FA5}">
                      <a16:colId xmlns:a16="http://schemas.microsoft.com/office/drawing/2014/main" val="1429194595"/>
                    </a:ext>
                  </a:extLst>
                </a:gridCol>
              </a:tblGrid>
              <a:tr h="21239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Levi’s Pre-ASN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Maersk CFS RFID Tracking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Discrepancy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06054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PO#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SKU#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Label 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PO 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Label 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42719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72334-0329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Maersk Text" panose="00000500000000000000" pitchFamily="2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832415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72334-0329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FF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FF0000"/>
                          </a:solidFill>
                          <a:effectLst/>
                          <a:latin typeface="Maersk Text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Maersk Text" panose="00000500000000000000" pitchFamily="2" charset="0"/>
                        </a:rPr>
                        <a:t>Mismatch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071327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72334-0329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718101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72334-0329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185513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72334-0330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389334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72334-0330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11116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72334-0330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358382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72334-0330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FF0000"/>
                          </a:solidFill>
                          <a:effectLst/>
                          <a:latin typeface="Maersk Text" panose="00000500000000000000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FF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Maersk Text" panose="00000500000000000000" pitchFamily="2" charset="0"/>
                        </a:rPr>
                        <a:t>Mismatch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925464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72334-0331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814151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72334-0331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480559"/>
                  </a:ext>
                </a:extLst>
              </a:tr>
              <a:tr h="212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72334-0331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1000285582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96954022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H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aersk Text" panose="00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225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2DA4B-13DF-4987-A9AA-2065CA00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675-5E9B-4786-A81B-E7623D15AD58}" type="datetime4">
              <a:rPr lang="en-US" smtClean="0"/>
              <a:pPr/>
              <a:t>August 7, 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25DA-EA22-4C1C-A92C-15859799A5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68469" y="144000"/>
            <a:ext cx="1199192" cy="238583"/>
          </a:xfrm>
        </p:spPr>
        <p:txBody>
          <a:bodyPr/>
          <a:lstStyle/>
          <a:p>
            <a:fld id="{E95D9087-60FE-ED43-B7E4-1DE39A33D433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2D2ACA-AF43-4E8F-9DA9-9B022FBA1ADD}"/>
              </a:ext>
            </a:extLst>
          </p:cNvPr>
          <p:cNvGrpSpPr/>
          <p:nvPr/>
        </p:nvGrpSpPr>
        <p:grpSpPr>
          <a:xfrm>
            <a:off x="591245" y="1417597"/>
            <a:ext cx="11407751" cy="4692258"/>
            <a:chOff x="576393" y="1397642"/>
            <a:chExt cx="11407751" cy="46126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7DC14-7D74-45AF-99F0-DF91B9E54B94}"/>
                </a:ext>
              </a:extLst>
            </p:cNvPr>
            <p:cNvSpPr/>
            <p:nvPr/>
          </p:nvSpPr>
          <p:spPr>
            <a:xfrm>
              <a:off x="576393" y="1397642"/>
              <a:ext cx="11204481" cy="461262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"/>
                </a:spcBef>
                <a:spcAft>
                  <a:spcPts val="600"/>
                </a:spcAft>
              </a:pPr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5B13A4-71CC-4E84-BD04-D68EF04D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5892" y="2645494"/>
              <a:ext cx="457200" cy="264057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E8D4F80-73CB-4623-942E-DDF733D3B6CC}"/>
                </a:ext>
              </a:extLst>
            </p:cNvPr>
            <p:cNvGrpSpPr/>
            <p:nvPr/>
          </p:nvGrpSpPr>
          <p:grpSpPr>
            <a:xfrm>
              <a:off x="800692" y="1851573"/>
              <a:ext cx="11183452" cy="3985069"/>
              <a:chOff x="800692" y="1615626"/>
              <a:chExt cx="11183452" cy="3985069"/>
            </a:xfrm>
          </p:grpSpPr>
          <p:sp>
            <p:nvSpPr>
              <p:cNvPr id="286" name="Round Diagonal Corner Rectangle 49">
                <a:extLst>
                  <a:ext uri="{FF2B5EF4-FFF2-40B4-BE49-F238E27FC236}">
                    <a16:creationId xmlns:a16="http://schemas.microsoft.com/office/drawing/2014/main" id="{53D083DA-808D-4C21-9405-8DFA6DD306B0}"/>
                  </a:ext>
                </a:extLst>
              </p:cNvPr>
              <p:cNvSpPr/>
              <p:nvPr/>
            </p:nvSpPr>
            <p:spPr>
              <a:xfrm>
                <a:off x="800692" y="1615626"/>
                <a:ext cx="1226842" cy="432048"/>
              </a:xfrm>
              <a:prstGeom prst="round2DiagRect">
                <a:avLst/>
              </a:prstGeom>
              <a:solidFill>
                <a:srgbClr val="64B2D4"/>
              </a:solidFill>
              <a:ln w="25400" cap="flat" cmpd="sng" algn="ctr">
                <a:solidFill>
                  <a:srgbClr val="83C1DD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800" b="1" kern="0" dirty="0">
                    <a:solidFill>
                      <a:sysClr val="window" lastClr="FFFFFF"/>
                    </a:solidFill>
                    <a:latin typeface="Verdana"/>
                  </a:rPr>
                  <a:t>Inbound</a:t>
                </a:r>
              </a:p>
            </p:txBody>
          </p:sp>
          <p:cxnSp>
            <p:nvCxnSpPr>
              <p:cNvPr id="128" name="Straight Arrow Connector 72">
                <a:extLst>
                  <a:ext uri="{FF2B5EF4-FFF2-40B4-BE49-F238E27FC236}">
                    <a16:creationId xmlns:a16="http://schemas.microsoft.com/office/drawing/2014/main" id="{96273013-0906-4E4C-8367-F7D202B1595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269096" y="2667713"/>
                <a:ext cx="413923" cy="0"/>
              </a:xfrm>
              <a:prstGeom prst="straightConnector1">
                <a:avLst/>
              </a:prstGeom>
              <a:noFill/>
              <a:ln w="38100" algn="ctr">
                <a:solidFill>
                  <a:srgbClr val="003E5E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65FBAB96-D06A-4639-A2E3-7CDA2E8C8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841" y="2260752"/>
                <a:ext cx="853917" cy="763467"/>
              </a:xfrm>
              <a:prstGeom prst="rect">
                <a:avLst/>
              </a:prstGeom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BCC3AE56-99F8-47F6-84FD-AE01A92F5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1875" y="2138597"/>
                <a:ext cx="827704" cy="885622"/>
              </a:xfrm>
              <a:prstGeom prst="rect">
                <a:avLst/>
              </a:prstGeom>
            </p:spPr>
          </p:pic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046A668D-A022-4FEA-9207-1BC8D4924E63}"/>
                  </a:ext>
                </a:extLst>
              </p:cNvPr>
              <p:cNvGrpSpPr/>
              <p:nvPr/>
            </p:nvGrpSpPr>
            <p:grpSpPr>
              <a:xfrm>
                <a:off x="6159328" y="1964777"/>
                <a:ext cx="1241768" cy="1226605"/>
                <a:chOff x="5464787" y="3055994"/>
                <a:chExt cx="1645920" cy="1645920"/>
              </a:xfrm>
            </p:grpSpPr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EED44D93-752D-4CEF-9CB7-976EBA9D8D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53853" y="3700991"/>
                  <a:ext cx="340223" cy="362020"/>
                </a:xfrm>
                <a:prstGeom prst="rect">
                  <a:avLst/>
                </a:prstGeom>
              </p:spPr>
            </p:pic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6756CA95-5034-4E42-87BE-359D077FA94F}"/>
                    </a:ext>
                  </a:extLst>
                </p:cNvPr>
                <p:cNvGrpSpPr/>
                <p:nvPr/>
              </p:nvGrpSpPr>
              <p:grpSpPr>
                <a:xfrm>
                  <a:off x="5464787" y="3055994"/>
                  <a:ext cx="1645920" cy="1645920"/>
                  <a:chOff x="5464787" y="3055994"/>
                  <a:chExt cx="1645920" cy="1645920"/>
                </a:xfrm>
              </p:grpSpPr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EDA83E65-F7FE-4780-ADCC-E6C8D34C5B97}"/>
                      </a:ext>
                    </a:extLst>
                  </p:cNvPr>
                  <p:cNvGrpSpPr/>
                  <p:nvPr/>
                </p:nvGrpSpPr>
                <p:grpSpPr>
                  <a:xfrm>
                    <a:off x="5625449" y="3221371"/>
                    <a:ext cx="1374114" cy="1329679"/>
                    <a:chOff x="5625449" y="774726"/>
                    <a:chExt cx="1374114" cy="1329679"/>
                  </a:xfrm>
                </p:grpSpPr>
                <p:pic>
                  <p:nvPicPr>
                    <p:cNvPr id="199" name="Picture 198">
                      <a:extLst>
                        <a:ext uri="{FF2B5EF4-FFF2-40B4-BE49-F238E27FC236}">
                          <a16:creationId xmlns:a16="http://schemas.microsoft.com/office/drawing/2014/main" id="{C921831E-6A59-44B8-BEE4-FE856A689A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 rot="15352141" flipH="1" flipV="1">
                      <a:off x="6633470" y="1708196"/>
                      <a:ext cx="347075" cy="385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0" name="Picture 199">
                      <a:extLst>
                        <a:ext uri="{FF2B5EF4-FFF2-40B4-BE49-F238E27FC236}">
                          <a16:creationId xmlns:a16="http://schemas.microsoft.com/office/drawing/2014/main" id="{84D236D9-8052-4A0C-9522-EB82F417F7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 rot="15228258">
                      <a:off x="5643330" y="784858"/>
                      <a:ext cx="326333" cy="36209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1" name="Picture 200">
                      <a:extLst>
                        <a:ext uri="{FF2B5EF4-FFF2-40B4-BE49-F238E27FC236}">
                          <a16:creationId xmlns:a16="http://schemas.microsoft.com/office/drawing/2014/main" id="{979ECCEA-41FD-4CD6-A3AB-DB8A13FF18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6630476" y="774726"/>
                      <a:ext cx="326333" cy="36209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2" name="Picture 201">
                      <a:extLst>
                        <a:ext uri="{FF2B5EF4-FFF2-40B4-BE49-F238E27FC236}">
                          <a16:creationId xmlns:a16="http://schemas.microsoft.com/office/drawing/2014/main" id="{941592AB-904A-4FA6-B387-5899D9226D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 flipH="1" flipV="1">
                      <a:off x="5644776" y="1719295"/>
                      <a:ext cx="347075" cy="38511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79B35A96-FAAA-4A23-8028-AA2A9E523B64}"/>
                      </a:ext>
                    </a:extLst>
                  </p:cNvPr>
                  <p:cNvSpPr/>
                  <p:nvPr/>
                </p:nvSpPr>
                <p:spPr>
                  <a:xfrm>
                    <a:off x="5464787" y="3055994"/>
                    <a:ext cx="1645920" cy="1645920"/>
                  </a:xfrm>
                  <a:prstGeom prst="ellipse">
                    <a:avLst/>
                  </a:prstGeom>
                  <a:solidFill>
                    <a:srgbClr val="195A3C">
                      <a:alpha val="0"/>
                    </a:srgbClr>
                  </a:solidFill>
                  <a:ln w="38100">
                    <a:solidFill>
                      <a:srgbClr val="C8928D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60"/>
                      </a:spcBef>
                      <a:spcAft>
                        <a:spcPts val="600"/>
                      </a:spcAft>
                    </a:pPr>
                    <a:endParaRPr lang="en-US" dirty="0"/>
                  </a:p>
                </p:txBody>
              </p:sp>
            </p:grpSp>
          </p:grpSp>
          <p:pic>
            <p:nvPicPr>
              <p:cNvPr id="243" name="Picture 12" descr="C:\Documents and Settings\lkn004\Local Settings\Temporary Internet Files\Content.IE5\WKDUM7FQ\MC900441741[1].png">
                <a:extLst>
                  <a:ext uri="{FF2B5EF4-FFF2-40B4-BE49-F238E27FC236}">
                    <a16:creationId xmlns:a16="http://schemas.microsoft.com/office/drawing/2014/main" id="{5D88E261-F32E-4B18-93F9-B1936CDDE6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1013504" y="2124687"/>
                <a:ext cx="1005138" cy="1034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FF2663B4-7C77-4733-A732-8B57D53EC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5265" y="2224902"/>
                <a:ext cx="913399" cy="885622"/>
              </a:xfrm>
              <a:prstGeom prst="rect">
                <a:avLst/>
              </a:prstGeom>
            </p:spPr>
          </p:pic>
          <p:cxnSp>
            <p:nvCxnSpPr>
              <p:cNvPr id="245" name="Straight Arrow Connector 72">
                <a:extLst>
                  <a:ext uri="{FF2B5EF4-FFF2-40B4-BE49-F238E27FC236}">
                    <a16:creationId xmlns:a16="http://schemas.microsoft.com/office/drawing/2014/main" id="{EB929D54-6999-46EB-83E4-69B5665564C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52581" y="2673605"/>
                <a:ext cx="413923" cy="0"/>
              </a:xfrm>
              <a:prstGeom prst="straightConnector1">
                <a:avLst/>
              </a:prstGeom>
              <a:noFill/>
              <a:ln w="38100" algn="ctr">
                <a:solidFill>
                  <a:srgbClr val="003E5E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" name="Straight Arrow Connector 72">
                <a:extLst>
                  <a:ext uri="{FF2B5EF4-FFF2-40B4-BE49-F238E27FC236}">
                    <a16:creationId xmlns:a16="http://schemas.microsoft.com/office/drawing/2014/main" id="{DA63ED8F-A4C8-43BE-B3B8-FE3D3DD6AA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41143" y="2667716"/>
                <a:ext cx="413923" cy="0"/>
              </a:xfrm>
              <a:prstGeom prst="straightConnector1">
                <a:avLst/>
              </a:prstGeom>
              <a:noFill/>
              <a:ln w="38100" algn="ctr">
                <a:solidFill>
                  <a:srgbClr val="003E5E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" name="Straight Arrow Connector 72">
                <a:extLst>
                  <a:ext uri="{FF2B5EF4-FFF2-40B4-BE49-F238E27FC236}">
                    <a16:creationId xmlns:a16="http://schemas.microsoft.com/office/drawing/2014/main" id="{63873E5E-66FC-48E5-89CE-EACF082DF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759058" y="2667713"/>
                <a:ext cx="413923" cy="0"/>
              </a:xfrm>
              <a:prstGeom prst="straightConnector1">
                <a:avLst/>
              </a:prstGeom>
              <a:noFill/>
              <a:ln w="38100" algn="ctr">
                <a:solidFill>
                  <a:srgbClr val="003E5E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0300080E-7131-469B-A0C6-8BF10FD3CFD2}"/>
                  </a:ext>
                </a:extLst>
              </p:cNvPr>
              <p:cNvGrpSpPr/>
              <p:nvPr/>
            </p:nvGrpSpPr>
            <p:grpSpPr>
              <a:xfrm>
                <a:off x="10271039" y="3202467"/>
                <a:ext cx="1360416" cy="986096"/>
                <a:chOff x="5445757" y="3571103"/>
                <a:chExt cx="2995943" cy="1665589"/>
              </a:xfrm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336EFE11-E539-4907-AE7B-A7BD3473127A}"/>
                    </a:ext>
                  </a:extLst>
                </p:cNvPr>
                <p:cNvGrpSpPr/>
                <p:nvPr/>
              </p:nvGrpSpPr>
              <p:grpSpPr>
                <a:xfrm>
                  <a:off x="5445757" y="3951665"/>
                  <a:ext cx="1699007" cy="1029442"/>
                  <a:chOff x="5445757" y="3951665"/>
                  <a:chExt cx="1699007" cy="1029442"/>
                </a:xfrm>
              </p:grpSpPr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3332F081-7EB6-4EF8-B2B6-D22368AD21FC}"/>
                      </a:ext>
                    </a:extLst>
                  </p:cNvPr>
                  <p:cNvGrpSpPr/>
                  <p:nvPr/>
                </p:nvGrpSpPr>
                <p:grpSpPr>
                  <a:xfrm>
                    <a:off x="6694808" y="4162693"/>
                    <a:ext cx="449956" cy="656813"/>
                    <a:chOff x="6936259" y="3862423"/>
                    <a:chExt cx="1338102" cy="1029442"/>
                  </a:xfrm>
                </p:grpSpPr>
                <p:pic>
                  <p:nvPicPr>
                    <p:cNvPr id="272" name="Picture 271">
                      <a:extLst>
                        <a:ext uri="{FF2B5EF4-FFF2-40B4-BE49-F238E27FC236}">
                          <a16:creationId xmlns:a16="http://schemas.microsoft.com/office/drawing/2014/main" id="{A45D66A0-51B4-4A5D-9CD3-C8EED7D625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7540200" y="3951664"/>
                      <a:ext cx="734161" cy="85095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3" name="Picture 272">
                      <a:extLst>
                        <a:ext uri="{FF2B5EF4-FFF2-40B4-BE49-F238E27FC236}">
                          <a16:creationId xmlns:a16="http://schemas.microsoft.com/office/drawing/2014/main" id="{A079A18B-D315-4204-A15A-C66EB92708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936259" y="3862423"/>
                      <a:ext cx="888146" cy="102944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70" name="Picture 269">
                    <a:extLst>
                      <a:ext uri="{FF2B5EF4-FFF2-40B4-BE49-F238E27FC236}">
                        <a16:creationId xmlns:a16="http://schemas.microsoft.com/office/drawing/2014/main" id="{45023056-B6CC-4082-9337-360B687D54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56931" y="4061646"/>
                    <a:ext cx="719695" cy="834192"/>
                  </a:xfrm>
                  <a:prstGeom prst="rect">
                    <a:avLst/>
                  </a:prstGeom>
                </p:spPr>
              </p:pic>
              <p:pic>
                <p:nvPicPr>
                  <p:cNvPr id="271" name="Picture 270">
                    <a:extLst>
                      <a:ext uri="{FF2B5EF4-FFF2-40B4-BE49-F238E27FC236}">
                        <a16:creationId xmlns:a16="http://schemas.microsoft.com/office/drawing/2014/main" id="{F4C8252B-79A4-4D9F-8EA7-25E071D505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45757" y="3951665"/>
                    <a:ext cx="888146" cy="10294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C46DA5F8-B147-405B-A3F2-79203BC6D8DE}"/>
                    </a:ext>
                  </a:extLst>
                </p:cNvPr>
                <p:cNvGrpSpPr/>
                <p:nvPr/>
              </p:nvGrpSpPr>
              <p:grpSpPr>
                <a:xfrm>
                  <a:off x="5889830" y="3842951"/>
                  <a:ext cx="1699007" cy="1239934"/>
                  <a:chOff x="5445757" y="3951665"/>
                  <a:chExt cx="1699007" cy="1029442"/>
                </a:xfrm>
              </p:grpSpPr>
              <p:grpSp>
                <p:nvGrpSpPr>
                  <p:cNvPr id="264" name="Group 263">
                    <a:extLst>
                      <a:ext uri="{FF2B5EF4-FFF2-40B4-BE49-F238E27FC236}">
                        <a16:creationId xmlns:a16="http://schemas.microsoft.com/office/drawing/2014/main" id="{DFB49CCD-53B1-4564-8673-9D069E973DE7}"/>
                      </a:ext>
                    </a:extLst>
                  </p:cNvPr>
                  <p:cNvGrpSpPr/>
                  <p:nvPr/>
                </p:nvGrpSpPr>
                <p:grpSpPr>
                  <a:xfrm>
                    <a:off x="6694808" y="4162693"/>
                    <a:ext cx="449956" cy="656813"/>
                    <a:chOff x="6936259" y="3862423"/>
                    <a:chExt cx="1338102" cy="1029442"/>
                  </a:xfrm>
                </p:grpSpPr>
                <p:pic>
                  <p:nvPicPr>
                    <p:cNvPr id="267" name="Picture 266">
                      <a:extLst>
                        <a:ext uri="{FF2B5EF4-FFF2-40B4-BE49-F238E27FC236}">
                          <a16:creationId xmlns:a16="http://schemas.microsoft.com/office/drawing/2014/main" id="{2C9D5E8B-E354-467B-9A2A-12EBF963CD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7540200" y="3951664"/>
                      <a:ext cx="734161" cy="85095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8" name="Picture 267">
                      <a:extLst>
                        <a:ext uri="{FF2B5EF4-FFF2-40B4-BE49-F238E27FC236}">
                          <a16:creationId xmlns:a16="http://schemas.microsoft.com/office/drawing/2014/main" id="{C8687F59-DC59-4401-BADD-16D25DAF96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936259" y="3862423"/>
                      <a:ext cx="888146" cy="102944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65" name="Picture 264">
                    <a:extLst>
                      <a:ext uri="{FF2B5EF4-FFF2-40B4-BE49-F238E27FC236}">
                        <a16:creationId xmlns:a16="http://schemas.microsoft.com/office/drawing/2014/main" id="{A5760527-33AB-4952-9DBC-33660C7AA0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56931" y="4061646"/>
                    <a:ext cx="719695" cy="834192"/>
                  </a:xfrm>
                  <a:prstGeom prst="rect">
                    <a:avLst/>
                  </a:prstGeom>
                </p:spPr>
              </p:pic>
              <p:pic>
                <p:nvPicPr>
                  <p:cNvPr id="266" name="Picture 265">
                    <a:extLst>
                      <a:ext uri="{FF2B5EF4-FFF2-40B4-BE49-F238E27FC236}">
                        <a16:creationId xmlns:a16="http://schemas.microsoft.com/office/drawing/2014/main" id="{28BDE222-0020-4140-86FA-E5197C6556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45757" y="3951665"/>
                    <a:ext cx="888146" cy="10294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2392426D-D7F5-435C-9F17-5B9778901D1C}"/>
                    </a:ext>
                  </a:extLst>
                </p:cNvPr>
                <p:cNvGrpSpPr/>
                <p:nvPr/>
              </p:nvGrpSpPr>
              <p:grpSpPr>
                <a:xfrm>
                  <a:off x="6363506" y="3707027"/>
                  <a:ext cx="1699007" cy="1441759"/>
                  <a:chOff x="5445757" y="3951665"/>
                  <a:chExt cx="1699007" cy="1029442"/>
                </a:xfrm>
              </p:grpSpPr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34A57563-5A58-46D7-8BC1-DDFEEFEB33C7}"/>
                      </a:ext>
                    </a:extLst>
                  </p:cNvPr>
                  <p:cNvGrpSpPr/>
                  <p:nvPr/>
                </p:nvGrpSpPr>
                <p:grpSpPr>
                  <a:xfrm>
                    <a:off x="6694808" y="4162693"/>
                    <a:ext cx="449956" cy="656813"/>
                    <a:chOff x="6936259" y="3862423"/>
                    <a:chExt cx="1338102" cy="1029442"/>
                  </a:xfrm>
                </p:grpSpPr>
                <p:pic>
                  <p:nvPicPr>
                    <p:cNvPr id="262" name="Picture 261">
                      <a:extLst>
                        <a:ext uri="{FF2B5EF4-FFF2-40B4-BE49-F238E27FC236}">
                          <a16:creationId xmlns:a16="http://schemas.microsoft.com/office/drawing/2014/main" id="{4675178F-7D0A-4465-8090-56C56B3F62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7540200" y="3951664"/>
                      <a:ext cx="734161" cy="85095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3" name="Picture 262">
                      <a:extLst>
                        <a:ext uri="{FF2B5EF4-FFF2-40B4-BE49-F238E27FC236}">
                          <a16:creationId xmlns:a16="http://schemas.microsoft.com/office/drawing/2014/main" id="{9F194F80-C03F-4180-8824-DD2238158A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936259" y="3862423"/>
                      <a:ext cx="888146" cy="102944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60" name="Picture 259">
                    <a:extLst>
                      <a:ext uri="{FF2B5EF4-FFF2-40B4-BE49-F238E27FC236}">
                        <a16:creationId xmlns:a16="http://schemas.microsoft.com/office/drawing/2014/main" id="{7A41C3E3-53C2-4BC5-A878-ADC21B2B74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56931" y="4061646"/>
                    <a:ext cx="719695" cy="834192"/>
                  </a:xfrm>
                  <a:prstGeom prst="rect">
                    <a:avLst/>
                  </a:prstGeom>
                </p:spPr>
              </p:pic>
              <p:pic>
                <p:nvPicPr>
                  <p:cNvPr id="261" name="Picture 260">
                    <a:extLst>
                      <a:ext uri="{FF2B5EF4-FFF2-40B4-BE49-F238E27FC236}">
                        <a16:creationId xmlns:a16="http://schemas.microsoft.com/office/drawing/2014/main" id="{BFA5F825-822A-4C68-AD9A-2FB10457CA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45757" y="3951665"/>
                    <a:ext cx="888146" cy="102944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51FC1C31-5AE2-4D6A-85A1-A84407C15BC3}"/>
                    </a:ext>
                  </a:extLst>
                </p:cNvPr>
                <p:cNvGrpSpPr/>
                <p:nvPr/>
              </p:nvGrpSpPr>
              <p:grpSpPr>
                <a:xfrm>
                  <a:off x="6742693" y="3571103"/>
                  <a:ext cx="1699007" cy="1665589"/>
                  <a:chOff x="5445757" y="3951665"/>
                  <a:chExt cx="1699007" cy="1029442"/>
                </a:xfrm>
              </p:grpSpPr>
              <p:grpSp>
                <p:nvGrpSpPr>
                  <p:cNvPr id="254" name="Group 253">
                    <a:extLst>
                      <a:ext uri="{FF2B5EF4-FFF2-40B4-BE49-F238E27FC236}">
                        <a16:creationId xmlns:a16="http://schemas.microsoft.com/office/drawing/2014/main" id="{4728C516-BCE4-41D6-9421-52482691D67D}"/>
                      </a:ext>
                    </a:extLst>
                  </p:cNvPr>
                  <p:cNvGrpSpPr/>
                  <p:nvPr/>
                </p:nvGrpSpPr>
                <p:grpSpPr>
                  <a:xfrm>
                    <a:off x="6694808" y="4162693"/>
                    <a:ext cx="449956" cy="656813"/>
                    <a:chOff x="6936259" y="3862423"/>
                    <a:chExt cx="1338102" cy="1029442"/>
                  </a:xfrm>
                </p:grpSpPr>
                <p:pic>
                  <p:nvPicPr>
                    <p:cNvPr id="257" name="Picture 256">
                      <a:extLst>
                        <a:ext uri="{FF2B5EF4-FFF2-40B4-BE49-F238E27FC236}">
                          <a16:creationId xmlns:a16="http://schemas.microsoft.com/office/drawing/2014/main" id="{7B8CC22C-9625-4617-AD66-FA53AB6EFB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7540200" y="3951664"/>
                      <a:ext cx="734161" cy="85095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8" name="Picture 257">
                      <a:extLst>
                        <a:ext uri="{FF2B5EF4-FFF2-40B4-BE49-F238E27FC236}">
                          <a16:creationId xmlns:a16="http://schemas.microsoft.com/office/drawing/2014/main" id="{9FF5E7D2-F57D-4186-A507-CBB8C2F891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936259" y="3862423"/>
                      <a:ext cx="888146" cy="102944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55" name="Picture 254">
                    <a:extLst>
                      <a:ext uri="{FF2B5EF4-FFF2-40B4-BE49-F238E27FC236}">
                        <a16:creationId xmlns:a16="http://schemas.microsoft.com/office/drawing/2014/main" id="{A9E3203E-FE57-486F-B555-40F98499FE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56931" y="4061646"/>
                    <a:ext cx="719695" cy="834192"/>
                  </a:xfrm>
                  <a:prstGeom prst="rect">
                    <a:avLst/>
                  </a:prstGeom>
                </p:spPr>
              </p:pic>
              <p:pic>
                <p:nvPicPr>
                  <p:cNvPr id="256" name="Picture 255">
                    <a:extLst>
                      <a:ext uri="{FF2B5EF4-FFF2-40B4-BE49-F238E27FC236}">
                        <a16:creationId xmlns:a16="http://schemas.microsoft.com/office/drawing/2014/main" id="{A09A2AB3-CF7E-44FF-905D-674E465AFF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45757" y="3951665"/>
                    <a:ext cx="888146" cy="1029442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D9CE4E5E-1BCA-4EA3-B34C-049249C1A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706" y="3716462"/>
                <a:ext cx="9123165" cy="0"/>
              </a:xfrm>
              <a:prstGeom prst="line">
                <a:avLst/>
              </a:prstGeom>
              <a:ln w="19050">
                <a:solidFill>
                  <a:schemeClr val="tx1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6C48AB29-9D1F-4476-9A2A-14836505F8AD}"/>
                  </a:ext>
                </a:extLst>
              </p:cNvPr>
              <p:cNvSpPr txBox="1"/>
              <p:nvPr/>
            </p:nvSpPr>
            <p:spPr>
              <a:xfrm>
                <a:off x="6377415" y="1757095"/>
                <a:ext cx="15035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002060"/>
                    </a:solidFill>
                  </a:rPr>
                  <a:t>RFID Scanning Area</a:t>
                </a: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AD171D87-AD2A-4D3C-A125-F1AD11EC0A9F}"/>
                  </a:ext>
                </a:extLst>
              </p:cNvPr>
              <p:cNvSpPr txBox="1"/>
              <p:nvPr/>
            </p:nvSpPr>
            <p:spPr>
              <a:xfrm>
                <a:off x="8279164" y="3344416"/>
                <a:ext cx="1342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002060"/>
                    </a:solidFill>
                  </a:rPr>
                  <a:t>Put-away cartons to storage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B414766B-CA42-4192-93CE-8F76ACA8B0FC}"/>
                  </a:ext>
                </a:extLst>
              </p:cNvPr>
              <p:cNvSpPr txBox="1"/>
              <p:nvPr/>
            </p:nvSpPr>
            <p:spPr>
              <a:xfrm>
                <a:off x="6450303" y="3345294"/>
                <a:ext cx="16156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002060"/>
                    </a:solidFill>
                  </a:rPr>
                  <a:t>Carton scan</a:t>
                </a: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31289DA3-7071-405F-9C53-33954DAB7971}"/>
                  </a:ext>
                </a:extLst>
              </p:cNvPr>
              <p:cNvSpPr txBox="1"/>
              <p:nvPr/>
            </p:nvSpPr>
            <p:spPr>
              <a:xfrm>
                <a:off x="4298359" y="3350203"/>
                <a:ext cx="16156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002060"/>
                    </a:solidFill>
                  </a:rPr>
                  <a:t>Move cartons to RFID scanning area 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2424D223-F2C9-4802-B7A7-64D5EB7C85E8}"/>
                  </a:ext>
                </a:extLst>
              </p:cNvPr>
              <p:cNvSpPr txBox="1"/>
              <p:nvPr/>
            </p:nvSpPr>
            <p:spPr>
              <a:xfrm>
                <a:off x="2640155" y="3354959"/>
                <a:ext cx="1615675" cy="2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002060"/>
                    </a:solidFill>
                  </a:rPr>
                  <a:t>Unload &amp; cargo receive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C08C41C2-4E9B-48A2-B60D-5D12BE285FE9}"/>
                  </a:ext>
                </a:extLst>
              </p:cNvPr>
              <p:cNvSpPr txBox="1"/>
              <p:nvPr/>
            </p:nvSpPr>
            <p:spPr>
              <a:xfrm>
                <a:off x="1086493" y="3346347"/>
                <a:ext cx="16156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002060"/>
                    </a:solidFill>
                  </a:rPr>
                  <a:t>Gate-in</a:t>
                </a: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CFBC4BA8-8577-42D1-80CF-712300DFA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4222" y="4252566"/>
                <a:ext cx="913399" cy="885622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73DA2E9-2A22-4E8F-A42D-F52FDC80D28A}"/>
                  </a:ext>
                </a:extLst>
              </p:cNvPr>
              <p:cNvSpPr txBox="1"/>
              <p:nvPr/>
            </p:nvSpPr>
            <p:spPr>
              <a:xfrm>
                <a:off x="8062150" y="5385251"/>
                <a:ext cx="1794246" cy="2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002060"/>
                    </a:solidFill>
                  </a:rPr>
                  <a:t>Handling out to loading bay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1602ABF-47B6-4442-881B-C63386C4E479}"/>
                  </a:ext>
                </a:extLst>
              </p:cNvPr>
              <p:cNvGrpSpPr/>
              <p:nvPr/>
            </p:nvGrpSpPr>
            <p:grpSpPr>
              <a:xfrm>
                <a:off x="9484242" y="2692828"/>
                <a:ext cx="1086248" cy="421147"/>
                <a:chOff x="8865826" y="2781320"/>
                <a:chExt cx="1086248" cy="421147"/>
              </a:xfrm>
            </p:grpSpPr>
            <p:cxnSp>
              <p:nvCxnSpPr>
                <p:cNvPr id="283" name="Straight Arrow Connector 72">
                  <a:extLst>
                    <a:ext uri="{FF2B5EF4-FFF2-40B4-BE49-F238E27FC236}">
                      <a16:creationId xmlns:a16="http://schemas.microsoft.com/office/drawing/2014/main" id="{D06A5AFF-6205-4F1C-BAB1-FB68E548F5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9933417" y="2781320"/>
                  <a:ext cx="0" cy="421147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003E5E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FD0E0A41-90DB-4C13-9FD7-3316ACC68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826" y="2791953"/>
                  <a:ext cx="1086248" cy="0"/>
                </a:xfrm>
                <a:prstGeom prst="line">
                  <a:avLst/>
                </a:prstGeom>
                <a:ln w="38100">
                  <a:solidFill>
                    <a:srgbClr val="003E5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Round Diagonal Corner Rectangle 49">
                <a:extLst>
                  <a:ext uri="{FF2B5EF4-FFF2-40B4-BE49-F238E27FC236}">
                    <a16:creationId xmlns:a16="http://schemas.microsoft.com/office/drawing/2014/main" id="{E54DC35E-47B4-4EB7-8B85-C53D3177964D}"/>
                  </a:ext>
                </a:extLst>
              </p:cNvPr>
              <p:cNvSpPr/>
              <p:nvPr/>
            </p:nvSpPr>
            <p:spPr>
              <a:xfrm>
                <a:off x="848245" y="4920909"/>
                <a:ext cx="1226842" cy="432048"/>
              </a:xfrm>
              <a:prstGeom prst="round2DiagRect">
                <a:avLst/>
              </a:prstGeom>
              <a:solidFill>
                <a:srgbClr val="64B2D4"/>
              </a:solidFill>
              <a:ln w="25400" cap="flat" cmpd="sng" algn="ctr">
                <a:solidFill>
                  <a:srgbClr val="83C1DD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800" b="1" kern="0" dirty="0">
                    <a:solidFill>
                      <a:sysClr val="window" lastClr="FFFFFF"/>
                    </a:solidFill>
                    <a:latin typeface="Verdana"/>
                  </a:rPr>
                  <a:t>Outbound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6BE6A48B-38DB-4B3D-A410-DA3AE1859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3343" y="4407398"/>
                <a:ext cx="853917" cy="763467"/>
              </a:xfrm>
              <a:prstGeom prst="rect">
                <a:avLst/>
              </a:prstGeom>
            </p:spPr>
          </p:pic>
          <p:pic>
            <p:nvPicPr>
              <p:cNvPr id="79" name="Picture 12" descr="C:\Documents and Settings\lkn004\Local Settings\Temporary Internet Files\Content.IE5\WKDUM7FQ\MC900441741[1].png">
                <a:extLst>
                  <a:ext uri="{FF2B5EF4-FFF2-40B4-BE49-F238E27FC236}">
                    <a16:creationId xmlns:a16="http://schemas.microsoft.com/office/drawing/2014/main" id="{BDCB5175-58F3-440E-ACFA-3F2D6F339C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4465690" y="4252566"/>
                <a:ext cx="1005138" cy="1034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1" name="Straight Arrow Connector 72">
                <a:extLst>
                  <a:ext uri="{FF2B5EF4-FFF2-40B4-BE49-F238E27FC236}">
                    <a16:creationId xmlns:a16="http://schemas.microsoft.com/office/drawing/2014/main" id="{08606083-0BCB-4168-A8CC-5F45225100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642219" y="4769584"/>
                <a:ext cx="375598" cy="0"/>
              </a:xfrm>
              <a:prstGeom prst="straightConnector1">
                <a:avLst/>
              </a:prstGeom>
              <a:noFill/>
              <a:ln w="38100" algn="ctr">
                <a:solidFill>
                  <a:srgbClr val="003E5E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Arrow Connector 72">
                <a:extLst>
                  <a:ext uri="{FF2B5EF4-FFF2-40B4-BE49-F238E27FC236}">
                    <a16:creationId xmlns:a16="http://schemas.microsoft.com/office/drawing/2014/main" id="{3DB0F6CD-B4E4-4DEA-845C-8E5EED77407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657475" y="4773127"/>
                <a:ext cx="375598" cy="0"/>
              </a:xfrm>
              <a:prstGeom prst="straightConnector1">
                <a:avLst/>
              </a:prstGeom>
              <a:noFill/>
              <a:ln w="38100" algn="ctr">
                <a:solidFill>
                  <a:srgbClr val="003E5E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1A520C-DA4F-4441-A998-1DDE969FA75A}"/>
                  </a:ext>
                </a:extLst>
              </p:cNvPr>
              <p:cNvSpPr txBox="1"/>
              <p:nvPr/>
            </p:nvSpPr>
            <p:spPr>
              <a:xfrm>
                <a:off x="4565806" y="5385251"/>
                <a:ext cx="7737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002060"/>
                    </a:solidFill>
                  </a:rPr>
                  <a:t>G</a:t>
                </a:r>
                <a:r>
                  <a:rPr lang="en-US" altLang="zh-CN" sz="800" b="1" dirty="0">
                    <a:solidFill>
                      <a:srgbClr val="002060"/>
                    </a:solidFill>
                  </a:rPr>
                  <a:t>ate-out</a:t>
                </a:r>
                <a:endParaRPr lang="en-US" sz="8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13F7992-8E47-4FAA-914A-83CA63634831}"/>
                  </a:ext>
                </a:extLst>
              </p:cNvPr>
              <p:cNvSpPr txBox="1"/>
              <p:nvPr/>
            </p:nvSpPr>
            <p:spPr>
              <a:xfrm>
                <a:off x="6348284" y="5385251"/>
                <a:ext cx="12367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002060"/>
                    </a:solidFill>
                  </a:rPr>
                  <a:t>Container stuffing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56E2A1D-9A1E-4A3F-847E-2385431706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19485" y="4322461"/>
                <a:ext cx="0" cy="436714"/>
              </a:xfrm>
              <a:prstGeom prst="line">
                <a:avLst/>
              </a:prstGeom>
              <a:ln w="38100">
                <a:solidFill>
                  <a:srgbClr val="003E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C4AE444-C87C-474F-93AB-C5E585E762ED}"/>
                  </a:ext>
                </a:extLst>
              </p:cNvPr>
              <p:cNvSpPr txBox="1"/>
              <p:nvPr/>
            </p:nvSpPr>
            <p:spPr>
              <a:xfrm>
                <a:off x="10368469" y="3581035"/>
                <a:ext cx="16156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rgbClr val="002060"/>
                    </a:solidFill>
                  </a:rPr>
                  <a:t>Cargo Storage</a:t>
                </a:r>
              </a:p>
            </p:txBody>
          </p:sp>
          <p:cxnSp>
            <p:nvCxnSpPr>
              <p:cNvPr id="89" name="Straight Arrow Connector 72">
                <a:extLst>
                  <a:ext uri="{FF2B5EF4-FFF2-40B4-BE49-F238E27FC236}">
                    <a16:creationId xmlns:a16="http://schemas.microsoft.com/office/drawing/2014/main" id="{D41CBA18-68AB-4146-AE74-6C1F9D6CC4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9662403" y="4769584"/>
                <a:ext cx="1175807" cy="8914"/>
              </a:xfrm>
              <a:prstGeom prst="straightConnector1">
                <a:avLst/>
              </a:prstGeom>
              <a:noFill/>
              <a:ln w="38100" algn="ctr">
                <a:solidFill>
                  <a:srgbClr val="003E5E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1A71BA6-E8B5-4E0C-BADF-D55FEBDBF010}"/>
                  </a:ext>
                </a:extLst>
              </p:cNvPr>
              <p:cNvSpPr/>
              <p:nvPr/>
            </p:nvSpPr>
            <p:spPr>
              <a:xfrm>
                <a:off x="5956630" y="1720004"/>
                <a:ext cx="1724532" cy="1529452"/>
              </a:xfrm>
              <a:prstGeom prst="rect">
                <a:avLst/>
              </a:prstGeom>
              <a:solidFill>
                <a:schemeClr val="accent1">
                  <a:alpha val="22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67E492-5897-418D-82C4-811A63702ABA}"/>
                </a:ext>
              </a:extLst>
            </p:cNvPr>
            <p:cNvCxnSpPr>
              <a:cxnSpLocks/>
            </p:cNvCxnSpPr>
            <p:nvPr/>
          </p:nvCxnSpPr>
          <p:spPr>
            <a:xfrm>
              <a:off x="5054182" y="1741473"/>
              <a:ext cx="5505675" cy="0"/>
            </a:xfrm>
            <a:prstGeom prst="line">
              <a:avLst/>
            </a:prstGeom>
            <a:ln w="38100">
              <a:solidFill>
                <a:srgbClr val="003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6A51A6-42DE-4EA8-811F-9E6120F5AF3D}"/>
                </a:ext>
              </a:extLst>
            </p:cNvPr>
            <p:cNvCxnSpPr>
              <a:cxnSpLocks/>
            </p:cNvCxnSpPr>
            <p:nvPr/>
          </p:nvCxnSpPr>
          <p:spPr>
            <a:xfrm>
              <a:off x="5061800" y="1733855"/>
              <a:ext cx="0" cy="542148"/>
            </a:xfrm>
            <a:prstGeom prst="line">
              <a:avLst/>
            </a:prstGeom>
            <a:ln w="38100">
              <a:solidFill>
                <a:srgbClr val="003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2">
              <a:extLst>
                <a:ext uri="{FF2B5EF4-FFF2-40B4-BE49-F238E27FC236}">
                  <a16:creationId xmlns:a16="http://schemas.microsoft.com/office/drawing/2014/main" id="{3E1BF5F4-8785-4021-AC01-8C0AD5DDA8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37234" y="1741473"/>
              <a:ext cx="11330" cy="1608449"/>
            </a:xfrm>
            <a:prstGeom prst="straightConnector1">
              <a:avLst/>
            </a:prstGeom>
            <a:noFill/>
            <a:ln w="38100" algn="ctr">
              <a:solidFill>
                <a:srgbClr val="003E5E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35E2F6D-6056-4A8A-B445-C5797C668FCB}"/>
                </a:ext>
              </a:extLst>
            </p:cNvPr>
            <p:cNvSpPr txBox="1"/>
            <p:nvPr/>
          </p:nvSpPr>
          <p:spPr>
            <a:xfrm>
              <a:off x="5855066" y="1504123"/>
              <a:ext cx="4415973" cy="211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2060"/>
                  </a:solidFill>
                </a:rPr>
                <a:t>Put-away rest cargo to storage 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856242F-132A-4C7C-8AE8-607B791D8F50}"/>
              </a:ext>
            </a:extLst>
          </p:cNvPr>
          <p:cNvSpPr txBox="1"/>
          <p:nvPr/>
        </p:nvSpPr>
        <p:spPr>
          <a:xfrm>
            <a:off x="567326" y="6225806"/>
            <a:ext cx="11204481" cy="4180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60"/>
              </a:spcBef>
              <a:spcAft>
                <a:spcPts val="600"/>
              </a:spcAft>
            </a:pPr>
            <a:r>
              <a:rPr lang="en-US" altLang="zh-HK" sz="1000" i="1" spc="10" dirty="0">
                <a:latin typeface="Maersk Text" panose="00000500000000000000" pitchFamily="2" charset="0"/>
              </a:rPr>
              <a:t>Note: RFID </a:t>
            </a:r>
            <a:r>
              <a:rPr lang="en-US" altLang="zh-CN" sz="1000" i="1" spc="10" dirty="0">
                <a:latin typeface="Maersk Text" panose="00000500000000000000" pitchFamily="2" charset="0"/>
              </a:rPr>
              <a:t>tag</a:t>
            </a:r>
            <a:r>
              <a:rPr lang="en-US" altLang="zh-HK" sz="1000" i="1" spc="10" dirty="0">
                <a:latin typeface="Maersk Text" panose="00000500000000000000" pitchFamily="2" charset="0"/>
              </a:rPr>
              <a:t> is sensitive and minimum distance between scanning groups is determined based on equipment type. Maersk’s testing with one of the equipment providers shows optimal distance as to be 1 meter. </a:t>
            </a:r>
          </a:p>
          <a:p>
            <a:pPr>
              <a:spcBef>
                <a:spcPts val="60"/>
              </a:spcBef>
              <a:spcAft>
                <a:spcPts val="600"/>
              </a:spcAft>
            </a:pPr>
            <a:endParaRPr lang="zh-HK" altLang="en-US" sz="1000" i="1" spc="10" baseline="0" dirty="0" err="1"/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C40C5D48-A8C7-438B-80AE-00687BAE5873}"/>
              </a:ext>
            </a:extLst>
          </p:cNvPr>
          <p:cNvSpPr txBox="1">
            <a:spLocks/>
          </p:cNvSpPr>
          <p:nvPr/>
        </p:nvSpPr>
        <p:spPr>
          <a:xfrm>
            <a:off x="576392" y="642206"/>
            <a:ext cx="11312969" cy="5046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kern="1200" spc="-13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latin typeface="Maersk Headline" panose="00000500000000000000" pitchFamily="2" charset="0"/>
              </a:rPr>
              <a:t>High Level Physical Cargo Handling Flow - Handheld</a:t>
            </a:r>
          </a:p>
        </p:txBody>
      </p:sp>
    </p:spTree>
    <p:extLst>
      <p:ext uri="{BB962C8B-B14F-4D97-AF65-F5344CB8AC3E}">
        <p14:creationId xmlns:p14="http://schemas.microsoft.com/office/powerpoint/2010/main" val="35984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1B62FA6-3C8A-4887-A59B-540D7E946D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309B45-3D81-4289-A575-FA69B66E8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6C72-1F22-4B0D-9A48-CD6057408B9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94296-44B3-4351-921C-8A41D05E2A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b="0"/>
              <a:t>|</a:t>
            </a:r>
            <a:fld id="{161BE2EA-AEDB-4948-88E1-594E5C4BF48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66D765-D0B1-4C7D-B3F0-DC25E26071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87232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16_9 Maersk Group PowerPoint Template">
  <a:themeElements>
    <a:clrScheme name="Maersk 2017">
      <a:dk1>
        <a:srgbClr val="000000"/>
      </a:dk1>
      <a:lt1>
        <a:srgbClr val="FFFFFF"/>
      </a:lt1>
      <a:dk2>
        <a:srgbClr val="D62D23"/>
      </a:dk2>
      <a:lt2>
        <a:srgbClr val="FFD21E"/>
      </a:lt2>
      <a:accent1>
        <a:srgbClr val="64B2D4"/>
      </a:accent1>
      <a:accent2>
        <a:srgbClr val="003E5E"/>
      </a:accent2>
      <a:accent3>
        <a:srgbClr val="FF9B1E"/>
      </a:accent3>
      <a:accent4>
        <a:srgbClr val="003E5E"/>
      </a:accent4>
      <a:accent5>
        <a:srgbClr val="92251A"/>
      </a:accent5>
      <a:accent6>
        <a:srgbClr val="A3DCAF"/>
      </a:accent6>
      <a:hlink>
        <a:srgbClr val="003E5E"/>
      </a:hlink>
      <a:folHlink>
        <a:srgbClr val="64B2D4"/>
      </a:folHlink>
    </a:clrScheme>
    <a:fontScheme name="Maersk Grou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spcBef>
            <a:spcPts val="60"/>
          </a:spcBef>
          <a:spcAft>
            <a:spcPts val="600"/>
          </a:spcAft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spcBef>
            <a:spcPts val="60"/>
          </a:spcBef>
          <a:spcAft>
            <a:spcPts val="600"/>
          </a:spcAft>
          <a:defRPr sz="1200" spc="10" baseline="0" dirty="0" err="1" smtClean="0"/>
        </a:defPPr>
      </a:lstStyle>
    </a:txDef>
  </a:objectDefaults>
  <a:extraClrSchemeLst/>
  <a:custClrLst>
    <a:custClr name="MAERSK BLUE">
      <a:srgbClr val="64B2D4"/>
    </a:custClr>
    <a:custClr name="MAERSK DEEP BLUE">
      <a:srgbClr val="003E5E"/>
    </a:custClr>
    <a:custClr name="MACHINE GREEN">
      <a:srgbClr val="A3DCAF"/>
    </a:custClr>
    <a:custClr name="DECK GREEN">
      <a:srgbClr val="195A3C"/>
    </a:custClr>
    <a:custClr name="MAST YELLOW">
      <a:srgbClr val="E6D8B8"/>
    </a:custClr>
    <a:custClr name="DECK RED">
      <a:srgbClr val="92251A"/>
    </a:custClr>
    <a:custClr name="SIGNAL RED">
      <a:srgbClr val="D62D23"/>
    </a:custClr>
    <a:custClr name="SIGNAL ORANGE">
      <a:srgbClr val="FF9B1E"/>
    </a:custClr>
    <a:custClr name="SIGNAL YELLOW">
      <a:srgbClr val="FFD21E"/>
    </a:custClr>
    <a:custClr name="Color has no name">
      <a:srgbClr val="FFFFFF"/>
    </a:custClr>
    <a:custClr name="MAERSK BLUE (80%)">
      <a:srgbClr val="83C1DD"/>
    </a:custClr>
    <a:custClr name="MAERSK DEEP BLUE (80%)">
      <a:srgbClr val="33657E"/>
    </a:custClr>
    <a:custClr name="MACHINE GREEN (80%)">
      <a:srgbClr val="B5E3BF"/>
    </a:custClr>
    <a:custClr name="DECK GREEN (80%)">
      <a:srgbClr val="477B63"/>
    </a:custClr>
    <a:custClr name="MAST YELLOW (80%)">
      <a:srgbClr val="EBE0C6"/>
    </a:custClr>
    <a:custClr name="DECK RED (80%)">
      <a:srgbClr val="A85148"/>
    </a:custClr>
    <a:custClr name="SIGNAL RED (80%)">
      <a:srgbClr val="DE574F"/>
    </a:custClr>
    <a:custClr name="SIGNAL ORANGE (80%)">
      <a:srgbClr val="FFAF4B"/>
    </a:custClr>
    <a:custClr name="SIGNAL YELLOW (80%)">
      <a:srgbClr val="FFDB4B"/>
    </a:custClr>
    <a:custClr name="Color has no name">
      <a:srgbClr val="FFFFFF"/>
    </a:custClr>
    <a:custClr name="MAERSK BLUE (50%)">
      <a:srgbClr val="B1D8EA"/>
    </a:custClr>
    <a:custClr name="MAERSK DEEP BLUE (50%)">
      <a:srgbClr val="809FAE"/>
    </a:custClr>
    <a:custClr name="MACHINE GREEN (50%)">
      <a:srgbClr val="D1EDD7"/>
    </a:custClr>
    <a:custClr name="DECK GREEN (50%)">
      <a:srgbClr val="8CAC9E"/>
    </a:custClr>
    <a:custClr name="MAST YELLOW (50%)">
      <a:srgbClr val="F3ECDC"/>
    </a:custClr>
    <a:custClr name="DECK RED (50%)">
      <a:srgbClr val="C8928D"/>
    </a:custClr>
    <a:custClr name="SIGNAL RED (50%)">
      <a:srgbClr val="EB9691"/>
    </a:custClr>
    <a:custClr name="SIGNAL ORANGE (50%)">
      <a:srgbClr val="FFCD8F"/>
    </a:custClr>
    <a:custClr name="SIGNAL YELLOW (50%)">
      <a:srgbClr val="FFE98F"/>
    </a:custClr>
    <a:custClr name="Color has no name">
      <a:srgbClr val="FFFFFF"/>
    </a:custClr>
    <a:custClr name="MAERSK BLUE (20%)">
      <a:srgbClr val="E0F0F6"/>
    </a:custClr>
    <a:custClr name="MAERSK DEEP BLUE (20%)">
      <a:srgbClr val="CCD8DF"/>
    </a:custClr>
    <a:custClr name="MACHINE GREEN (20%)">
      <a:srgbClr val="EDF8EF"/>
    </a:custClr>
    <a:custClr name="DECK GREEN (20%)">
      <a:srgbClr val="D1DED8"/>
    </a:custClr>
    <a:custClr name="MAST YELLOW (20%)">
      <a:srgbClr val="FAF7F1"/>
    </a:custClr>
    <a:custClr name="DECK RED (20%)">
      <a:srgbClr val="E9D3D1"/>
    </a:custClr>
    <a:custClr name="SIGNAL RED (20%)">
      <a:srgbClr val="F7D5D3"/>
    </a:custClr>
    <a:custClr name="SIGNAL ORANGE (20%)">
      <a:srgbClr val="FFEBF2"/>
    </a:custClr>
    <a:custClr name="SIGNAL YELLOW (20%)">
      <a:srgbClr val="FFF6D2"/>
    </a:custClr>
    <a:custClr name="Color has no name">
      <a:srgbClr val="FFFFFF"/>
    </a:custClr>
    <a:custClr name="MAERSK BLUE (10%)">
      <a:srgbClr val="EFF7FB"/>
    </a:custClr>
    <a:custClr name="MAERSK DEEP BLUE (10%)">
      <a:srgbClr val="E5ECE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</a:custClrLst>
  <a:extLst>
    <a:ext uri="{05A4C25C-085E-4340-85A3-A5531E510DB2}">
      <thm15:themeFamily xmlns:thm15="http://schemas.microsoft.com/office/thememl/2012/main" name="Blank.potx" id="{0E60993E-B487-4746-BA83-5D786AAD0542}" vid="{43A28DEF-B6C2-4302-B2CA-4547AC4CA215}"/>
    </a:ext>
  </a:extLst>
</a:theme>
</file>

<file path=ppt/theme/theme2.xml><?xml version="1.0" encoding="utf-8"?>
<a:theme xmlns:a="http://schemas.openxmlformats.org/drawingml/2006/main" name="17_9 Maersk Group PowerPoint Template">
  <a:themeElements>
    <a:clrScheme name="Maersk 2017">
      <a:dk1>
        <a:srgbClr val="000000"/>
      </a:dk1>
      <a:lt1>
        <a:srgbClr val="FFFFFF"/>
      </a:lt1>
      <a:dk2>
        <a:srgbClr val="D62D23"/>
      </a:dk2>
      <a:lt2>
        <a:srgbClr val="FFD21E"/>
      </a:lt2>
      <a:accent1>
        <a:srgbClr val="64B2D4"/>
      </a:accent1>
      <a:accent2>
        <a:srgbClr val="003E5E"/>
      </a:accent2>
      <a:accent3>
        <a:srgbClr val="FF9B1E"/>
      </a:accent3>
      <a:accent4>
        <a:srgbClr val="003E5E"/>
      </a:accent4>
      <a:accent5>
        <a:srgbClr val="92251A"/>
      </a:accent5>
      <a:accent6>
        <a:srgbClr val="A3DCAF"/>
      </a:accent6>
      <a:hlink>
        <a:srgbClr val="003E5E"/>
      </a:hlink>
      <a:folHlink>
        <a:srgbClr val="64B2D4"/>
      </a:folHlink>
    </a:clrScheme>
    <a:fontScheme name="Maersk Grou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spcBef>
            <a:spcPts val="60"/>
          </a:spcBef>
          <a:spcAft>
            <a:spcPts val="600"/>
          </a:spcAft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spcBef>
            <a:spcPts val="60"/>
          </a:spcBef>
          <a:spcAft>
            <a:spcPts val="600"/>
          </a:spcAft>
          <a:defRPr sz="1200" spc="10" baseline="0" dirty="0" err="1" smtClean="0"/>
        </a:defPPr>
      </a:lstStyle>
    </a:txDef>
  </a:objectDefaults>
  <a:extraClrSchemeLst/>
  <a:custClrLst>
    <a:custClr name="MAERSK BLUE">
      <a:srgbClr val="64B2D4"/>
    </a:custClr>
    <a:custClr name="MAERSK DEEP BLUE">
      <a:srgbClr val="003E5E"/>
    </a:custClr>
    <a:custClr name="MACHINE GREEN">
      <a:srgbClr val="A3DCAF"/>
    </a:custClr>
    <a:custClr name="DECK GREEN">
      <a:srgbClr val="195A3C"/>
    </a:custClr>
    <a:custClr name="MAST YELLOW">
      <a:srgbClr val="E6D8B8"/>
    </a:custClr>
    <a:custClr name="DECK RED">
      <a:srgbClr val="92251A"/>
    </a:custClr>
    <a:custClr name="SIGNAL RED">
      <a:srgbClr val="D62D23"/>
    </a:custClr>
    <a:custClr name="SIGNAL ORANGE">
      <a:srgbClr val="FF9B1E"/>
    </a:custClr>
    <a:custClr name="SIGNAL YELLOW">
      <a:srgbClr val="FFD21E"/>
    </a:custClr>
    <a:custClr name="Color has no name">
      <a:srgbClr val="FFFFFF"/>
    </a:custClr>
    <a:custClr name="MAERSK BLUE (80%)">
      <a:srgbClr val="83C1DD"/>
    </a:custClr>
    <a:custClr name="MAERSK DEEP BLUE (80%)">
      <a:srgbClr val="33657E"/>
    </a:custClr>
    <a:custClr name="MACHINE GREEN (80%)">
      <a:srgbClr val="B5E3BF"/>
    </a:custClr>
    <a:custClr name="DECK GREEN (80%)">
      <a:srgbClr val="477B63"/>
    </a:custClr>
    <a:custClr name="MAST YELLOW (80%)">
      <a:srgbClr val="EBE0C6"/>
    </a:custClr>
    <a:custClr name="DECK RED (80%)">
      <a:srgbClr val="A85148"/>
    </a:custClr>
    <a:custClr name="SIGNAL RED (80%)">
      <a:srgbClr val="DE574F"/>
    </a:custClr>
    <a:custClr name="SIGNAL ORANGE (80%)">
      <a:srgbClr val="FFAF4B"/>
    </a:custClr>
    <a:custClr name="SIGNAL YELLOW (80%)">
      <a:srgbClr val="FFDB4B"/>
    </a:custClr>
    <a:custClr name="Color has no name">
      <a:srgbClr val="FFFFFF"/>
    </a:custClr>
    <a:custClr name="MAERSK BLUE (50%)">
      <a:srgbClr val="B1D8EA"/>
    </a:custClr>
    <a:custClr name="MAERSK DEEP BLUE (50%)">
      <a:srgbClr val="809FAE"/>
    </a:custClr>
    <a:custClr name="MACHINE GREEN (50%)">
      <a:srgbClr val="D1EDD7"/>
    </a:custClr>
    <a:custClr name="DECK GREEN (50%)">
      <a:srgbClr val="8CAC9E"/>
    </a:custClr>
    <a:custClr name="MAST YELLOW (50%)">
      <a:srgbClr val="F3ECDC"/>
    </a:custClr>
    <a:custClr name="DECK RED (50%)">
      <a:srgbClr val="C8928D"/>
    </a:custClr>
    <a:custClr name="SIGNAL RED (50%)">
      <a:srgbClr val="EB9691"/>
    </a:custClr>
    <a:custClr name="SIGNAL ORANGE (50%)">
      <a:srgbClr val="FFCD8F"/>
    </a:custClr>
    <a:custClr name="SIGNAL YELLOW (50%)">
      <a:srgbClr val="FFE98F"/>
    </a:custClr>
    <a:custClr name="Color has no name">
      <a:srgbClr val="FFFFFF"/>
    </a:custClr>
    <a:custClr name="MAERSK BLUE (20%)">
      <a:srgbClr val="E0F0F6"/>
    </a:custClr>
    <a:custClr name="MAERSK DEEP BLUE (20%)">
      <a:srgbClr val="CCD8DF"/>
    </a:custClr>
    <a:custClr name="MACHINE GREEN (20%)">
      <a:srgbClr val="EDF8EF"/>
    </a:custClr>
    <a:custClr name="DECK GREEN (20%)">
      <a:srgbClr val="D1DED8"/>
    </a:custClr>
    <a:custClr name="MAST YELLOW (20%)">
      <a:srgbClr val="FAF7F1"/>
    </a:custClr>
    <a:custClr name="DECK RED (20%)">
      <a:srgbClr val="E9D3D1"/>
    </a:custClr>
    <a:custClr name="SIGNAL RED (20%)">
      <a:srgbClr val="F7D5D3"/>
    </a:custClr>
    <a:custClr name="SIGNAL ORANGE (20%)">
      <a:srgbClr val="FFEBF2"/>
    </a:custClr>
    <a:custClr name="SIGNAL YELLOW (20%)">
      <a:srgbClr val="FFF6D2"/>
    </a:custClr>
    <a:custClr name="Color has no name">
      <a:srgbClr val="FFFFFF"/>
    </a:custClr>
    <a:custClr name="MAERSK BLUE (10%)">
      <a:srgbClr val="EFF7FB"/>
    </a:custClr>
    <a:custClr name="MAERSK DEEP BLUE (10%)">
      <a:srgbClr val="E5ECE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</a:custClrLst>
  <a:extLst>
    <a:ext uri="{05A4C25C-085E-4340-85A3-A5531E510DB2}">
      <thm15:themeFamily xmlns:thm15="http://schemas.microsoft.com/office/thememl/2012/main" name="Blank.potx" id="{0E60993E-B487-4746-BA83-5D786AAD0542}" vid="{43A28DEF-B6C2-4302-B2CA-4547AC4CA2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</a:majorFont>
      <a:minorFont>
        <a:latin typeface="Arial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Verdana"/>
        <a:font script="Hebr" typeface="Verdana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Verdana"/>
        <a:font script="Uigh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MAERSK BLUE">
      <a:srgbClr val="64B2D4"/>
    </a:custClr>
    <a:custClr name="MAERSK DEEP BLUE">
      <a:srgbClr val="003E5E"/>
    </a:custClr>
    <a:custClr name="MACHINE GREEN">
      <a:srgbClr val="A3DCAF"/>
    </a:custClr>
    <a:custClr name="DECK GREEN">
      <a:srgbClr val="195A3C"/>
    </a:custClr>
    <a:custClr name="MAST YELLOW">
      <a:srgbClr val="E6D8B8"/>
    </a:custClr>
    <a:custClr name="DECK RED">
      <a:srgbClr val="92251A"/>
    </a:custClr>
    <a:custClr name="SIGNAL RED">
      <a:srgbClr val="D62D23"/>
    </a:custClr>
    <a:custClr name="SIGNAL ORANGE">
      <a:srgbClr val="FF9B1E"/>
    </a:custClr>
    <a:custClr name="SIGNAL YELLOW">
      <a:srgbClr val="FFD21E"/>
    </a:custClr>
    <a:custClr name="Color has no name">
      <a:srgbClr val="FFFFFF"/>
    </a:custClr>
    <a:custClr name="MAERSK BLUE (80%)">
      <a:srgbClr val="83C1DD"/>
    </a:custClr>
    <a:custClr name="MAERSK DEEP BLUE (80%)">
      <a:srgbClr val="33657E"/>
    </a:custClr>
    <a:custClr name="MACHINE GREEN (80%)">
      <a:srgbClr val="B5E3BF"/>
    </a:custClr>
    <a:custClr name="DECK GREEN (80%)">
      <a:srgbClr val="477B63"/>
    </a:custClr>
    <a:custClr name="MAST YELLOW (80%)">
      <a:srgbClr val="EBE0C6"/>
    </a:custClr>
    <a:custClr name="DECK RED (80%)">
      <a:srgbClr val="A85148"/>
    </a:custClr>
    <a:custClr name="SIGNAL RED (80%)">
      <a:srgbClr val="DE574F"/>
    </a:custClr>
    <a:custClr name="SIGNAL ORANGE (80%)">
      <a:srgbClr val="FFAF4B"/>
    </a:custClr>
    <a:custClr name="SIGNAL YELLOW (80%)">
      <a:srgbClr val="FFDB4B"/>
    </a:custClr>
    <a:custClr name="Color has no name">
      <a:srgbClr val="FFFFFF"/>
    </a:custClr>
    <a:custClr name="MAERSK BLUE (50%)">
      <a:srgbClr val="B1D8EA"/>
    </a:custClr>
    <a:custClr name="MAERSK DEEP BLUE (50%)">
      <a:srgbClr val="809FAE"/>
    </a:custClr>
    <a:custClr name="MACHINE GREEN (50%)">
      <a:srgbClr val="D1EDD7"/>
    </a:custClr>
    <a:custClr name="DECK GREEN (50%)">
      <a:srgbClr val="8CAC9E"/>
    </a:custClr>
    <a:custClr name="MAST YELLOW (50%)">
      <a:srgbClr val="F3ECDC"/>
    </a:custClr>
    <a:custClr name="DECK RED (50%)">
      <a:srgbClr val="C8928D"/>
    </a:custClr>
    <a:custClr name="SIGNAL RED (50%)">
      <a:srgbClr val="EB9691"/>
    </a:custClr>
    <a:custClr name="SIGNAL ORANGE (50%)">
      <a:srgbClr val="FFCD8F"/>
    </a:custClr>
    <a:custClr name="SIGNAL YELLOW (50%)">
      <a:srgbClr val="FFE98F"/>
    </a:custClr>
    <a:custClr name="Color has no name">
      <a:srgbClr val="FFFFFF"/>
    </a:custClr>
    <a:custClr name="MAERSK BLUE (20%)">
      <a:srgbClr val="E0F0F6"/>
    </a:custClr>
    <a:custClr name="MAERSK DEEP BLUE (20%)">
      <a:srgbClr val="CCD8DF"/>
    </a:custClr>
    <a:custClr name="MACHINE GREEN (20%)">
      <a:srgbClr val="EDF8EF"/>
    </a:custClr>
    <a:custClr name="DECK GREEN (20%)">
      <a:srgbClr val="D1DED8"/>
    </a:custClr>
    <a:custClr name="MAST YELLOW (20%)">
      <a:srgbClr val="FAF7F1"/>
    </a:custClr>
    <a:custClr name="DECK RED (20%)">
      <a:srgbClr val="E9D3D1"/>
    </a:custClr>
    <a:custClr name="SIGNAL RED (20%)">
      <a:srgbClr val="F7D5D3"/>
    </a:custClr>
    <a:custClr name="SIGNAL ORANGE (20%)">
      <a:srgbClr val="FFEBF2"/>
    </a:custClr>
    <a:custClr name="SIGNAL YELLOW (20%)">
      <a:srgbClr val="FFF6D2"/>
    </a:custClr>
    <a:custClr name="Color has no name">
      <a:srgbClr val="FFFFFF"/>
    </a:custClr>
    <a:custClr name="MAERSK BLUE (10%)">
      <a:srgbClr val="EFF7FB"/>
    </a:custClr>
    <a:custClr name="MAERSK DEEP BLUE (10%)">
      <a:srgbClr val="E5ECE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Verdana"/>
        <a:font script="Hebr" typeface="Verdana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Verdana"/>
        <a:font script="Uigh" typeface="Arial"/>
        <a:font script="Geor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AERSK BLUE">
      <a:srgbClr val="64B2D4"/>
    </a:custClr>
    <a:custClr name="MAERSK DEEP BLUE">
      <a:srgbClr val="003E5E"/>
    </a:custClr>
    <a:custClr name="MACHINE GREEN">
      <a:srgbClr val="A3DCAF"/>
    </a:custClr>
    <a:custClr name="DECK GREEN">
      <a:srgbClr val="195A3C"/>
    </a:custClr>
    <a:custClr name="MAST YELLOW">
      <a:srgbClr val="E6D8B8"/>
    </a:custClr>
    <a:custClr name="DECK RED">
      <a:srgbClr val="92251A"/>
    </a:custClr>
    <a:custClr name="SIGNAL RED">
      <a:srgbClr val="D62D23"/>
    </a:custClr>
    <a:custClr name="SIGNAL ORANGE">
      <a:srgbClr val="FF9B1E"/>
    </a:custClr>
    <a:custClr name="SIGNAL YELLOW">
      <a:srgbClr val="FFD21E"/>
    </a:custClr>
    <a:custClr name="Color has no name">
      <a:srgbClr val="FFFFFF"/>
    </a:custClr>
    <a:custClr name="MAERSK BLUE (80%)">
      <a:srgbClr val="83C1DD"/>
    </a:custClr>
    <a:custClr name="MAERSK DEEP BLUE (80%)">
      <a:srgbClr val="33657E"/>
    </a:custClr>
    <a:custClr name="MACHINE GREEN (80%)">
      <a:srgbClr val="B5E3BF"/>
    </a:custClr>
    <a:custClr name="DECK GREEN (80%)">
      <a:srgbClr val="477B63"/>
    </a:custClr>
    <a:custClr name="MAST YELLOW (80%)">
      <a:srgbClr val="EBE0C6"/>
    </a:custClr>
    <a:custClr name="DECK RED (80%)">
      <a:srgbClr val="A85148"/>
    </a:custClr>
    <a:custClr name="SIGNAL RED (80%)">
      <a:srgbClr val="DE574F"/>
    </a:custClr>
    <a:custClr name="SIGNAL ORANGE (80%)">
      <a:srgbClr val="FFAF4B"/>
    </a:custClr>
    <a:custClr name="SIGNAL YELLOW (80%)">
      <a:srgbClr val="FFDB4B"/>
    </a:custClr>
    <a:custClr name="Color has no name">
      <a:srgbClr val="FFFFFF"/>
    </a:custClr>
    <a:custClr name="MAERSK BLUE (50%)">
      <a:srgbClr val="B1D8EA"/>
    </a:custClr>
    <a:custClr name="MAERSK DEEP BLUE (50%)">
      <a:srgbClr val="809FAE"/>
    </a:custClr>
    <a:custClr name="MACHINE GREEN (50%)">
      <a:srgbClr val="D1EDD7"/>
    </a:custClr>
    <a:custClr name="DECK GREEN (50%)">
      <a:srgbClr val="8CAC9E"/>
    </a:custClr>
    <a:custClr name="MAST YELLOW (50%)">
      <a:srgbClr val="F3ECDC"/>
    </a:custClr>
    <a:custClr name="DECK RED (50%)">
      <a:srgbClr val="C8928D"/>
    </a:custClr>
    <a:custClr name="SIGNAL RED (50%)">
      <a:srgbClr val="EB9691"/>
    </a:custClr>
    <a:custClr name="SIGNAL ORANGE (50%)">
      <a:srgbClr val="FFCD8F"/>
    </a:custClr>
    <a:custClr name="SIGNAL YELLOW (50%)">
      <a:srgbClr val="FFE98F"/>
    </a:custClr>
    <a:custClr name="Color has no name">
      <a:srgbClr val="FFFFFF"/>
    </a:custClr>
    <a:custClr name="MAERSK BLUE (20%)">
      <a:srgbClr val="E0F0F6"/>
    </a:custClr>
    <a:custClr name="MAERSK DEEP BLUE (20%)">
      <a:srgbClr val="CCD8DF"/>
    </a:custClr>
    <a:custClr name="MACHINE GREEN (20%)">
      <a:srgbClr val="EDF8EF"/>
    </a:custClr>
    <a:custClr name="DECK GREEN (20%)">
      <a:srgbClr val="D1DED8"/>
    </a:custClr>
    <a:custClr name="MAST YELLOW (20%)">
      <a:srgbClr val="FAF7F1"/>
    </a:custClr>
    <a:custClr name="DECK RED (20%)">
      <a:srgbClr val="E9D3D1"/>
    </a:custClr>
    <a:custClr name="SIGNAL RED (20%)">
      <a:srgbClr val="F7D5D3"/>
    </a:custClr>
    <a:custClr name="SIGNAL ORANGE (20%)">
      <a:srgbClr val="FFEBF2"/>
    </a:custClr>
    <a:custClr name="SIGNAL YELLOW (20%)">
      <a:srgbClr val="FFF6D2"/>
    </a:custClr>
    <a:custClr name="Color has no name">
      <a:srgbClr val="FFFFFF"/>
    </a:custClr>
    <a:custClr name="MAERSK BLUE (10%)">
      <a:srgbClr val="EFF7FB"/>
    </a:custClr>
    <a:custClr name="MAERSK DEEP BLUE (10%)">
      <a:srgbClr val="E5ECE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354</Words>
  <Application>Microsoft Office PowerPoint</Application>
  <PresentationFormat>Widescreen</PresentationFormat>
  <Paragraphs>136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Maersk Headline</vt:lpstr>
      <vt:lpstr>Maersk Text</vt:lpstr>
      <vt:lpstr>Verdana</vt:lpstr>
      <vt:lpstr>16_9 Maersk Group PowerPoint Template</vt:lpstr>
      <vt:lpstr>17_9 Maersk Group PowerPoint Template</vt:lpstr>
      <vt:lpstr>Maersk RFID Pilot Solution for Levi’s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Maersk SCM Product Definition</dc:title>
  <dc:creator/>
  <cp:keywords>CENSCM</cp:keywords>
  <cp:lastModifiedBy/>
  <cp:revision>1</cp:revision>
  <dcterms:created xsi:type="dcterms:W3CDTF">2018-07-30T14:05:11Z</dcterms:created>
  <dcterms:modified xsi:type="dcterms:W3CDTF">2019-08-07T01:31:58Z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...">
    <vt:lpwstr>www.skabelondesign.com</vt:lpwstr>
  </property>
  <property fmtid="{D5CDD505-2E9C-101B-9397-08002B2CF9AE}" pid="3" name="TemplafyTimeStamp">
    <vt:lpwstr>2017-07-03T20:30:50.8628447Z</vt:lpwstr>
  </property>
  <property fmtid="{D5CDD505-2E9C-101B-9397-08002B2CF9AE}" pid="4" name="DocumentInfoFinished">
    <vt:lpwstr>True</vt:lpwstr>
  </property>
  <property fmtid="{D5CDD505-2E9C-101B-9397-08002B2CF9AE}" pid="5" name="MSIP_Label_b814e8bd-8835-4321-b7cc-2751ed18cf11_Enabled">
    <vt:lpwstr>True</vt:lpwstr>
  </property>
  <property fmtid="{D5CDD505-2E9C-101B-9397-08002B2CF9AE}" pid="6" name="MSIP_Label_b814e8bd-8835-4321-b7cc-2751ed18cf11_SiteId">
    <vt:lpwstr>05d75c05-fa1a-42e7-9cf1-eb416c396f2d</vt:lpwstr>
  </property>
  <property fmtid="{D5CDD505-2E9C-101B-9397-08002B2CF9AE}" pid="7" name="MSIP_Label_b814e8bd-8835-4321-b7cc-2751ed18cf11_Owner">
    <vt:lpwstr>Cindy.Lin@Maersk.com</vt:lpwstr>
  </property>
  <property fmtid="{D5CDD505-2E9C-101B-9397-08002B2CF9AE}" pid="8" name="MSIP_Label_b814e8bd-8835-4321-b7cc-2751ed18cf11_SetDate">
    <vt:lpwstr>2019-05-24T06:55:25.4753468Z</vt:lpwstr>
  </property>
  <property fmtid="{D5CDD505-2E9C-101B-9397-08002B2CF9AE}" pid="9" name="MSIP_Label_b814e8bd-8835-4321-b7cc-2751ed18cf11_Name">
    <vt:lpwstr>Confidential</vt:lpwstr>
  </property>
  <property fmtid="{D5CDD505-2E9C-101B-9397-08002B2CF9AE}" pid="10" name="MSIP_Label_b814e8bd-8835-4321-b7cc-2751ed18cf11_Application">
    <vt:lpwstr>Microsoft Azure Information Protection</vt:lpwstr>
  </property>
  <property fmtid="{D5CDD505-2E9C-101B-9397-08002B2CF9AE}" pid="11" name="MSIP_Label_b814e8bd-8835-4321-b7cc-2751ed18cf11_Extended_MSFT_Method">
    <vt:lpwstr>Manual</vt:lpwstr>
  </property>
  <property fmtid="{D5CDD505-2E9C-101B-9397-08002B2CF9AE}" pid="12" name="Sensitivity">
    <vt:lpwstr>Confidential</vt:lpwstr>
  </property>
</Properties>
</file>