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ffe7a6750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ffe7a6750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fe7a675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ffe7a675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fe7a6750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ffe7a6750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ffe7a6750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ffe7a6750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ffe7a675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ffe7a675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ffe7a675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ffe7a675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fe7a6750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fe7a6750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ffe7a6750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ffe7a6750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ffe7a6750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ffe7a6750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Nikud Remover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</a:t>
            </a:r>
            <a:r>
              <a:rPr lang="en-GB"/>
              <a:t>Processing</a:t>
            </a:r>
            <a:r>
              <a:rPr lang="en-GB"/>
              <a:t> and cross data type </a:t>
            </a:r>
            <a:r>
              <a:rPr lang="en-GB"/>
              <a:t>compatibility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Improve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Using more advanced machine learning models, the program can determine which style and context a </a:t>
            </a:r>
            <a:r>
              <a:rPr lang="en-GB"/>
              <a:t>piece</a:t>
            </a:r>
            <a:r>
              <a:rPr lang="en-GB"/>
              <a:t> was written in and determine what type of maleh to change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Bar Ilan Responsa Project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Amongst the largest digitized searchable database of classical Jewish texts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joint Bar Ilan project with the computer science and jewish studies faculty  started in the 60’s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of the first major computerized databases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Awarded </a:t>
            </a:r>
            <a:r>
              <a:rPr lang="en-GB"/>
              <a:t>the</a:t>
            </a:r>
            <a:r>
              <a:rPr lang="en-GB"/>
              <a:t> Israel Prize for Rabbinic L</a:t>
            </a:r>
            <a:r>
              <a:rPr lang="en-GB"/>
              <a:t>iterature</a:t>
            </a:r>
            <a:r>
              <a:rPr lang="en-GB"/>
              <a:t> in 2007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Text with Nikud, search with no Nikud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44025" y="2356875"/>
            <a:ext cx="2521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א  כָּל הַמִּצְווֹת שֶׁנִּתְּנוּ לוֹ לְמֹשֶׁה בְּסִינַי--בְּפֵרוּשָׁן נִתְּנוּ, שֶׁנֶּאֱמָר "וְאֶתְּנָה לְךָ אֶת-לֻחֹת הָאֶבֶן, וְהַתּוֹרָה וְהַמִּצְוָה" (שמות כד,יב):  "תּוֹרָה", זוֹ תּוֹרָה שֶׁבִּכְתָב; וּ"מִצְוָה", זֶה פֵּרוּשָׁהּ.  וְצִוָּנוּ לַעֲשׂוֹת הַתּוֹרָה, עַל פִּי הַמִּצְוָה.  וּמִצְוָה זוֹ, הִיא הַנִּקְרֵאת תּוֹרָה שֶׁבְּעַל פֶּה.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387800" y="2344150"/>
            <a:ext cx="259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א  כל המצוות שניתנו לו למשה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בסיניי--בפירושן ניתנו, שנאמר "ואתנה לך את לוחות האבן, והתורה והמצוה" (שמות כד,יב):  "תורה", זו תורה שבכתב; ו"מצוה", זה פירושה.  וציוונו לעשות התורה, על פי המצוה.  ומצוה זו, היא הנקראת תורה שבעל פה.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31525" y="2051225"/>
            <a:ext cx="233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Chaser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11250" y="1978488"/>
            <a:ext cx="25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Maleh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Chaser VS. Maleh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572000" y="1401725"/>
            <a:ext cx="4050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א  כל המצוות שניתנו לו למשה בסיניי--בפירושן ניתנו, שנאמר "ואתנה לך את לוחות האבן, והתורה והמצוה" (שמות כד,יב):  "תורה", זו תורה שבכתב; ו"מצוה", זה פירושה.  וציוונו לעשות התורה, על פי המצוה.  ומצוה זו, היא הנקראת תורה שבעל פה.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4025" y="1401725"/>
            <a:ext cx="3999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א  כָּל הַמִּצְווֹת שֶׁנִּתְּנוּ לוֹ לְמֹשֶׁה בְּסִינַי--בְּפֵרוּשָׁן נִתְּנוּ, שֶׁנֶּאֱמָר "וְאֶתְּנָה לְךָ אֶת-לֻחֹת הָאֶבֶן, וְהַתּוֹרָה וְהַמִּצְוָה" (שמות כד,יב):  "תּוֹרָה", זוֹ תּוֹרָה שֶׁבִּכְתָב; וּ"מִצְוָה", זֶה פֵּרוּשָׁהּ.  וְצִוָּנוּ לַעֲשׂוֹת הַתּוֹרָה, עַל פִּי הַמִּצְוָה.  וּמִצְוָה זוֹ, הִיא הַנִּקְרֵאת תּוֹרָה שֶׁבְּעַל פֶּה.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558900" y="1490875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355800" y="1617800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311075" y="1401725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335575" y="2253725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118975" y="2075000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403950" y="2138250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607500" y="2138250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926900" y="2253725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73625" y="2862900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968725" y="3015300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926025" y="2862900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185325" y="3015300"/>
            <a:ext cx="216600" cy="25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81975" y="1340925"/>
            <a:ext cx="144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Chaser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וְצִוָּנוּ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049550" y="1377700"/>
            <a:ext cx="1786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Maleh Options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וצונו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וציונו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וצוונו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וציוונו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279725" y="2672850"/>
            <a:ext cx="3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Choose the best option: But how?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the Best Maleh Option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12075" y="1317425"/>
            <a:ext cx="2823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126-</a:t>
            </a: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וצונו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36-וציונו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13-וצוונו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4-וציוונו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225800" y="1017800"/>
            <a:ext cx="22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Frequency Method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007650" y="854550"/>
            <a:ext cx="31365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זֶה,זה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פֵּרוּשָׁהּ,פירושה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וְצִוָּנוּ,וציוונו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לַעֲשׂוֹת,לעשות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הַתּוֹרָה,התורה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771125" y="597525"/>
            <a:ext cx="214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Dictionary Method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Dictionary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743600" y="1387000"/>
            <a:ext cx="283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(א)[עריכה]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"שויתי </a:t>
            </a:r>
            <a:r>
              <a:rPr lang="en-GB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ה'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לנגדי תמיד" (תהלים טז ח) </a:t>
            </a:r>
            <a:r>
              <a:rPr lang="en-GB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[דרכי הלכה 1]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הוא כלל גדול בתורה ובמעלות הצדיקים אשר הולכים לפני האלהים. כי אין ישיבת האדם ותנועתו ועסקיו והוא לבדו בביתו כמו ישיבתו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450525" y="1517575"/>
            <a:ext cx="2752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סעיף א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"שִׁוִּיתִי </a:t>
            </a:r>
            <a:r>
              <a:rPr lang="en-GB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יְיָ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לְנֶגְדִּי תָמִיד" (תהלים טז, ח) הוּא כְּלָל גָּדוֹל בַּתּוֹרָה וּבְמַעֲלוֹת הַצַּדִּיקִים הַהוֹלְכִים לִפְנֵי הָאֱלֹהִים. כִּי אֵין יְשִׁיבַת הָאָדָם וּתְנוּעָתוֹ וַעֲסָקָיו וְהוּא לְבַדּוֹ בְּבֵיתוֹ, כְּמוֹ יְשִׁיבָתוֹ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Longest Common Subsequence </a:t>
            </a:r>
            <a:r>
              <a:rPr lang="en-GB"/>
              <a:t>Algorithm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02050" y="1085625"/>
            <a:ext cx="2983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44444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X: ABCBDAB</a:t>
            </a:r>
            <a:endParaRPr sz="1150">
              <a:solidFill>
                <a:srgbClr val="444444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44444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Y: BDCABA</a:t>
            </a:r>
            <a:endParaRPr sz="1150">
              <a:solidFill>
                <a:srgbClr val="444444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44444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50">
              <a:solidFill>
                <a:srgbClr val="444444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44444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The length of the LCS is 4</a:t>
            </a:r>
            <a:endParaRPr sz="1150">
              <a:solidFill>
                <a:srgbClr val="444444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44444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LCS are BDAB, BCAB, and BCBA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12550" y="2421725"/>
            <a:ext cx="328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Naive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approach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: Rambam Training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section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of data has 2.8M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characters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per file takes 2^(7840000000000-49)hours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Dynamic Programing: 67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Perils of the Dictionary Method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49" y="943274"/>
            <a:ext cx="3202525" cy="37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824275" y="936575"/>
            <a:ext cx="4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Garbage in Garbage 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851025" y="1471425"/>
            <a:ext cx="471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Rambam: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הכוהן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שקיבל מקצת הדם בכלי--מוליכו, וזורקו על המזבח תחילה.  ואחר כך יבוא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הכוהן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שקיבל הדם בכפו אצל המצורע,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הכוהן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002550" y="3067075"/>
            <a:ext cx="44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Still resorts to frequency search in the case of a dictionary miss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