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2" r:id="rId20"/>
    <p:sldId id="344" r:id="rId21"/>
    <p:sldId id="343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41" r:id="rId35"/>
    <p:sldId id="364" r:id="rId36"/>
    <p:sldId id="357" r:id="rId37"/>
    <p:sldId id="358" r:id="rId38"/>
    <p:sldId id="359" r:id="rId39"/>
    <p:sldId id="360" r:id="rId40"/>
    <p:sldId id="361" r:id="rId41"/>
    <p:sldId id="362" r:id="rId42"/>
    <p:sldId id="365" r:id="rId43"/>
    <p:sldId id="363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http.htm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работы с сервером и протоколом </a:t>
            </a:r>
            <a:r>
              <a:rPr lang="ru-RU" dirty="0" err="1"/>
              <a:t>http</a:t>
            </a:r>
            <a:r>
              <a:rPr lang="ru-RU" dirty="0"/>
              <a:t> в Node.js используется модуль </a:t>
            </a:r>
            <a:r>
              <a:rPr lang="ru-RU" u="sng" dirty="0" err="1">
                <a:hlinkClick r:id="rId2"/>
              </a:rPr>
              <a:t>http</a:t>
            </a:r>
            <a:r>
              <a:rPr lang="ru-RU" dirty="0"/>
              <a:t>.</a:t>
            </a:r>
          </a:p>
          <a:p>
            <a:r>
              <a:rPr lang="ru-RU" dirty="0"/>
              <a:t>Чтобы создать сервер, следует вызвать метод </a:t>
            </a:r>
            <a:r>
              <a:rPr lang="ru-RU" dirty="0" err="1"/>
              <a:t>http.createServer</a:t>
            </a:r>
            <a:r>
              <a:rPr lang="ru-RU" dirty="0"/>
              <a:t>():</a:t>
            </a:r>
          </a:p>
          <a:p>
            <a:endParaRPr lang="ru-RU" dirty="0" smtClean="0"/>
          </a:p>
          <a:p>
            <a:pPr fontAlgn="base"/>
            <a:r>
              <a:rPr lang="fr-FR" dirty="0"/>
              <a:t>const http = require("http");</a:t>
            </a:r>
          </a:p>
          <a:p>
            <a:pPr fontAlgn="base"/>
            <a:r>
              <a:rPr lang="fr-FR" dirty="0" smtClean="0"/>
              <a:t>http.createServer</a:t>
            </a:r>
            <a:r>
              <a:rPr lang="fr-FR" dirty="0"/>
              <a:t>().listen(3000);</a:t>
            </a:r>
          </a:p>
          <a:p>
            <a:endParaRPr lang="ru-RU" dirty="0" smtClean="0"/>
          </a:p>
          <a:p>
            <a:r>
              <a:rPr lang="ru-RU" dirty="0"/>
              <a:t>Метод </a:t>
            </a:r>
            <a:r>
              <a:rPr lang="ru-RU" dirty="0" err="1"/>
              <a:t>createServer</a:t>
            </a:r>
            <a:r>
              <a:rPr lang="ru-RU" dirty="0"/>
              <a:t>() возвращает объект </a:t>
            </a:r>
            <a:r>
              <a:rPr lang="ru-RU" dirty="0" err="1"/>
              <a:t>http.Server</a:t>
            </a:r>
            <a:r>
              <a:rPr lang="ru-RU" dirty="0"/>
              <a:t>. Но чтобы сервер мог прослушивать и обрабатывать входящие подключения, у объекта сервера необходимо вызвать метод </a:t>
            </a:r>
            <a:r>
              <a:rPr lang="ru-RU" b="1" dirty="0" err="1"/>
              <a:t>listen</a:t>
            </a:r>
            <a:r>
              <a:rPr lang="ru-RU" b="1" dirty="0"/>
              <a:t>()</a:t>
            </a:r>
            <a:r>
              <a:rPr lang="ru-RU" dirty="0"/>
              <a:t>, в который в качестве параметра передается номер порта, по которому запускается сервер.</a:t>
            </a:r>
          </a:p>
          <a:p>
            <a:r>
              <a:rPr lang="ru-RU" dirty="0"/>
              <a:t>Для обработки подключений в метод </a:t>
            </a:r>
            <a:r>
              <a:rPr lang="ru-RU" dirty="0" err="1"/>
              <a:t>createServer</a:t>
            </a:r>
            <a:r>
              <a:rPr lang="ru-RU" dirty="0"/>
              <a:t> можно передать специальную функцию: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http = require("http");</a:t>
            </a:r>
          </a:p>
          <a:p>
            <a:pPr fontAlgn="base"/>
            <a:r>
              <a:rPr lang="en-US" dirty="0" err="1" smtClean="0"/>
              <a:t>http.createServer</a:t>
            </a:r>
            <a:r>
              <a:rPr lang="en-US" dirty="0" smtClean="0"/>
              <a:t>(function(request</a:t>
            </a:r>
            <a:r>
              <a:rPr lang="en-US" dirty="0"/>
              <a:t>, response){</a:t>
            </a:r>
          </a:p>
          <a:p>
            <a:pPr fontAlgn="base"/>
            <a:r>
              <a:rPr lang="en-US" dirty="0"/>
              <a:t>      </a:t>
            </a:r>
            <a:r>
              <a:rPr lang="en-US" dirty="0" err="1"/>
              <a:t>response.end</a:t>
            </a:r>
            <a:r>
              <a:rPr lang="en-US" dirty="0"/>
              <a:t>("Hello world!");</a:t>
            </a:r>
          </a:p>
          <a:p>
            <a:pPr fontAlgn="base"/>
            <a:r>
              <a:rPr lang="en-US" dirty="0"/>
              <a:t>}).listen(3000);</a:t>
            </a:r>
          </a:p>
          <a:p>
            <a:endParaRPr lang="ru-RU" dirty="0" smtClean="0"/>
          </a:p>
          <a:p>
            <a:r>
              <a:rPr lang="ru-RU" dirty="0"/>
              <a:t>Эта функция принимает два параметра:</a:t>
            </a:r>
          </a:p>
          <a:p>
            <a:endParaRPr lang="ru-RU" b="1" dirty="0" smtClean="0"/>
          </a:p>
          <a:p>
            <a:r>
              <a:rPr lang="ru-RU" b="1" dirty="0" err="1" smtClean="0"/>
              <a:t>request</a:t>
            </a:r>
            <a:r>
              <a:rPr lang="ru-RU" dirty="0"/>
              <a:t>: хранит информацию о запросе</a:t>
            </a:r>
          </a:p>
          <a:p>
            <a:r>
              <a:rPr lang="ru-RU" b="1" dirty="0" err="1"/>
              <a:t>response</a:t>
            </a:r>
            <a:r>
              <a:rPr lang="ru-RU" dirty="0"/>
              <a:t>: управляет отправкой ответа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8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Вначале мы получаем запрошенный адрес. Допустим, запрошенный адрес будет соответствовать напрямую пути к файлу на сервере. Затем с помощью асинхронной функции </a:t>
            </a:r>
            <a:r>
              <a:rPr lang="ru-RU" b="1" dirty="0" err="1"/>
              <a:t>fs.access</a:t>
            </a:r>
            <a:r>
              <a:rPr lang="ru-RU" dirty="0"/>
              <a:t> проверяем доступность файла для чтения. Первый параметр функции - путь к файлу. Второй параметр - опция, относительно которой проверяется доступ. В данном случае значение </a:t>
            </a:r>
            <a:r>
              <a:rPr lang="ru-RU" dirty="0" err="1"/>
              <a:t>fs.constants.R_OK</a:t>
            </a:r>
            <a:r>
              <a:rPr lang="ru-RU" dirty="0"/>
              <a:t> говорит о том, что мы проверяем права на чтение из файла. Третий параметр функции - функция обратного вызова, которая получает объект ошибки. Если произошла ошибка (файл не </a:t>
            </a:r>
            <a:r>
              <a:rPr lang="ru-RU" dirty="0" err="1"/>
              <a:t>досупен</a:t>
            </a:r>
            <a:r>
              <a:rPr lang="ru-RU" dirty="0"/>
              <a:t> для чтения или вовсе не найден), посылаем статусный код 404.</a:t>
            </a:r>
          </a:p>
          <a:p>
            <a:r>
              <a:rPr lang="ru-RU" dirty="0"/>
              <a:t>Для отправки файла применяется цепочка методов</a:t>
            </a:r>
          </a:p>
          <a:p>
            <a:endParaRPr lang="ru-RU" dirty="0" smtClean="0"/>
          </a:p>
          <a:p>
            <a:r>
              <a:rPr lang="en-US" dirty="0" err="1"/>
              <a:t>fs.createReadStream</a:t>
            </a:r>
            <a:r>
              <a:rPr lang="en-US" dirty="0"/>
              <a:t>("some.doc").pipe(response</a:t>
            </a:r>
            <a:r>
              <a:rPr lang="en-US" dirty="0" smtClean="0"/>
              <a:t>);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Метод </a:t>
            </a:r>
            <a:r>
              <a:rPr lang="ru-RU" dirty="0" err="1"/>
              <a:t>fs.createReadStream</a:t>
            </a:r>
            <a:r>
              <a:rPr lang="ru-RU" dirty="0"/>
              <a:t>("some.doc") создает поток для чтения - объект </a:t>
            </a:r>
            <a:r>
              <a:rPr lang="ru-RU" b="1" dirty="0" err="1"/>
              <a:t>fs.ReadStream</a:t>
            </a:r>
            <a:r>
              <a:rPr lang="ru-RU" dirty="0"/>
              <a:t>. Для получения данных из потока вызывается метод </a:t>
            </a:r>
            <a:r>
              <a:rPr lang="ru-RU" dirty="0" err="1"/>
              <a:t>pipe</a:t>
            </a:r>
            <a:r>
              <a:rPr lang="ru-RU" dirty="0"/>
              <a:t>(), в который передается объект интерфейса </a:t>
            </a:r>
            <a:r>
              <a:rPr lang="ru-RU" b="1" dirty="0" err="1"/>
              <a:t>stream.Writable</a:t>
            </a:r>
            <a:r>
              <a:rPr lang="ru-RU" dirty="0"/>
              <a:t> или поток для записи. А именно таким и является объект </a:t>
            </a:r>
            <a:r>
              <a:rPr lang="ru-RU" dirty="0" err="1"/>
              <a:t>http.ServerResponse</a:t>
            </a:r>
            <a:r>
              <a:rPr lang="ru-RU" dirty="0"/>
              <a:t>, который реализует этот интерфейс.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Запустим приложение и в браузере обратимся по адресу "http://localhost:3000/index.html</a:t>
            </a:r>
            <a:r>
              <a:rPr lang="ru-RU" dirty="0" smtClean="0"/>
              <a:t>":</a:t>
            </a:r>
          </a:p>
          <a:p>
            <a:endParaRPr lang="ru-RU" dirty="0"/>
          </a:p>
          <a:p>
            <a:r>
              <a:rPr lang="ru-RU" dirty="0"/>
              <a:t>Аналогично мы можем обратиться по адресу "http://localhost:3000/about.html":</a:t>
            </a:r>
          </a:p>
        </p:txBody>
      </p:sp>
    </p:spTree>
    <p:extLst>
      <p:ext uri="{BB962C8B-B14F-4D97-AF65-F5344CB8AC3E}">
        <p14:creationId xmlns:p14="http://schemas.microsoft.com/office/powerpoint/2010/main" val="1310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даном</a:t>
            </a:r>
            <a:r>
              <a:rPr lang="ru-RU" dirty="0"/>
              <a:t> случае отправляются файлы </a:t>
            </a:r>
            <a:r>
              <a:rPr lang="ru-RU" dirty="0" err="1"/>
              <a:t>html</a:t>
            </a:r>
            <a:r>
              <a:rPr lang="ru-RU" dirty="0"/>
              <a:t>, но подобным образом мы можем отправлять самые разные файлы. Например, определим в проекте папку </a:t>
            </a:r>
            <a:r>
              <a:rPr lang="ru-RU" b="1" dirty="0" err="1"/>
              <a:t>public</a:t>
            </a:r>
            <a:r>
              <a:rPr lang="ru-RU" dirty="0"/>
              <a:t>. И в ней создадим новый файл </a:t>
            </a:r>
            <a:r>
              <a:rPr lang="ru-RU" b="1" dirty="0"/>
              <a:t>styles.css</a:t>
            </a:r>
            <a:r>
              <a:rPr lang="ru-RU" dirty="0"/>
              <a:t> со следующим содержимым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/>
              <a:t>body{ font-family: Verdana; </a:t>
            </a:r>
            <a:r>
              <a:rPr lang="en-US" dirty="0" err="1"/>
              <a:t>color:rgb</a:t>
            </a:r>
            <a:r>
              <a:rPr lang="en-US" dirty="0"/>
              <a:t>(48, 48, 92</a:t>
            </a:r>
            <a:r>
              <a:rPr lang="en-US" dirty="0" smtClean="0"/>
              <a:t>);}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Применим эти стили на станице index.html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Главная&lt;/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    &lt;link </a:t>
            </a:r>
            <a:r>
              <a:rPr lang="en-US" dirty="0" err="1"/>
              <a:t>href</a:t>
            </a:r>
            <a:r>
              <a:rPr lang="en-US" dirty="0"/>
              <a:t>="public/styles.css"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Главная&lt;/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 smtClean="0"/>
          </a:p>
          <a:p>
            <a:r>
              <a:rPr lang="ru-RU" dirty="0"/>
              <a:t>И затем обратимся к index.html: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Второй способ представляет чтение данных с помощью функции </a:t>
            </a:r>
            <a:r>
              <a:rPr lang="ru-RU" b="1" dirty="0" err="1"/>
              <a:t>fs.readFile</a:t>
            </a:r>
            <a:r>
              <a:rPr lang="ru-RU" b="1" dirty="0"/>
              <a:t>()</a:t>
            </a:r>
            <a:r>
              <a:rPr lang="ru-RU" dirty="0"/>
              <a:t> и отправка с помощью метода </a:t>
            </a:r>
            <a:r>
              <a:rPr lang="ru-RU" b="1" dirty="0" err="1"/>
              <a:t>response.end</a:t>
            </a:r>
            <a:r>
              <a:rPr lang="ru-RU" b="1" dirty="0" smtClean="0"/>
              <a:t>()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http = require("http");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fs = require("fs");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(function(request</a:t>
            </a:r>
            <a:r>
              <a:rPr lang="en-US" dirty="0"/>
              <a:t>, response){</a:t>
            </a:r>
          </a:p>
          <a:p>
            <a:pPr fontAlgn="base"/>
            <a:r>
              <a:rPr lang="en-US" dirty="0"/>
              <a:t>       console.log(`</a:t>
            </a:r>
            <a:r>
              <a:rPr lang="ru-RU" dirty="0"/>
              <a:t>Запрошенный адрес: ${</a:t>
            </a:r>
            <a:r>
              <a:rPr lang="en-US" dirty="0"/>
              <a:t>request.url}`);</a:t>
            </a:r>
          </a:p>
          <a:p>
            <a:pPr fontAlgn="base"/>
            <a:r>
              <a:rPr lang="en-US" dirty="0"/>
              <a:t>    // </a:t>
            </a:r>
            <a:r>
              <a:rPr lang="ru-RU" dirty="0"/>
              <a:t>получаем путь после слеша</a:t>
            </a:r>
          </a:p>
          <a:p>
            <a:pPr fontAlgn="base"/>
            <a:r>
              <a:rPr lang="ru-RU" dirty="0"/>
              <a:t>    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filePath</a:t>
            </a:r>
            <a:r>
              <a:rPr lang="en-US" dirty="0"/>
              <a:t> = </a:t>
            </a:r>
            <a:r>
              <a:rPr lang="en-US" dirty="0" err="1"/>
              <a:t>request.url.substr</a:t>
            </a:r>
            <a:r>
              <a:rPr lang="en-US" dirty="0"/>
              <a:t>(1);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fs.readFile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function(error, data){</a:t>
            </a:r>
          </a:p>
          <a:p>
            <a:pPr fontAlgn="base"/>
            <a:r>
              <a:rPr lang="en-US" dirty="0"/>
              <a:t>              </a:t>
            </a:r>
          </a:p>
          <a:p>
            <a:pPr fontAlgn="base"/>
            <a:r>
              <a:rPr lang="en-US" dirty="0"/>
              <a:t>        if(error){</a:t>
            </a:r>
          </a:p>
          <a:p>
            <a:pPr fontAlgn="base"/>
            <a:r>
              <a:rPr lang="en-US" dirty="0"/>
              <a:t>                  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response.statusCode</a:t>
            </a:r>
            <a:r>
              <a:rPr lang="en-US" dirty="0"/>
              <a:t> = 404;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response.end</a:t>
            </a:r>
            <a:r>
              <a:rPr lang="en-US" dirty="0"/>
              <a:t>("</a:t>
            </a:r>
            <a:r>
              <a:rPr lang="en-US" dirty="0" err="1"/>
              <a:t>Resourse</a:t>
            </a:r>
            <a:r>
              <a:rPr lang="en-US" dirty="0"/>
              <a:t> not found!");</a:t>
            </a:r>
          </a:p>
          <a:p>
            <a:pPr fontAlgn="base"/>
            <a:r>
              <a:rPr lang="en-US" dirty="0"/>
              <a:t>        }   </a:t>
            </a:r>
          </a:p>
          <a:p>
            <a:pPr fontAlgn="base"/>
            <a:r>
              <a:rPr lang="en-US" dirty="0"/>
              <a:t>        else{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response.end</a:t>
            </a:r>
            <a:r>
              <a:rPr lang="en-US" dirty="0"/>
              <a:t>(data);</a:t>
            </a:r>
          </a:p>
          <a:p>
            <a:pPr fontAlgn="base"/>
            <a:r>
              <a:rPr lang="en-US" dirty="0"/>
              <a:t>        }</a:t>
            </a:r>
          </a:p>
          <a:p>
            <a:pPr fontAlgn="base"/>
            <a:r>
              <a:rPr lang="en-US" dirty="0"/>
              <a:t>    });</a:t>
            </a:r>
          </a:p>
          <a:p>
            <a:pPr fontAlgn="base"/>
            <a:r>
              <a:rPr lang="en-US" dirty="0"/>
              <a:t>}).listen(3000, function(){</a:t>
            </a:r>
          </a:p>
          <a:p>
            <a:pPr fontAlgn="base"/>
            <a:r>
              <a:rPr lang="en-US" dirty="0"/>
              <a:t>    console.log("Server started at 3000");</a:t>
            </a:r>
          </a:p>
          <a:p>
            <a:pPr fontAlgn="base"/>
            <a:r>
              <a:rPr lang="en-US" dirty="0"/>
              <a:t>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1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Вместо того, чтобы определять код, который получает пользователь, напрямую в файле сервера, гораздо удобнее вынести все в отдельный </a:t>
            </a:r>
            <a:r>
              <a:rPr lang="ru-RU" dirty="0" err="1"/>
              <a:t>html</a:t>
            </a:r>
            <a:r>
              <a:rPr lang="ru-RU" dirty="0"/>
              <a:t>-файл. Рассмотрим, как мы можем отправлять статические файла, те же файлы </a:t>
            </a:r>
            <a:r>
              <a:rPr lang="ru-RU" dirty="0" err="1"/>
              <a:t>html</a:t>
            </a:r>
            <a:r>
              <a:rPr lang="ru-RU" dirty="0"/>
              <a:t>.</a:t>
            </a:r>
          </a:p>
          <a:p>
            <a:r>
              <a:rPr lang="ru-RU" dirty="0"/>
              <a:t>Определим новый каталог проекта. Определим в нем основной файл приложения </a:t>
            </a:r>
            <a:r>
              <a:rPr lang="ru-RU" b="1" dirty="0"/>
              <a:t>app.js</a:t>
            </a:r>
            <a:r>
              <a:rPr lang="ru-RU" dirty="0"/>
              <a:t>. Для статических файлов создадим отдельную папку </a:t>
            </a:r>
            <a:r>
              <a:rPr lang="ru-RU" b="1" dirty="0" err="1"/>
              <a:t>public</a:t>
            </a:r>
            <a:r>
              <a:rPr lang="ru-RU" dirty="0"/>
              <a:t>, в которую добавим два файла </a:t>
            </a:r>
            <a:r>
              <a:rPr lang="ru-RU" b="1" dirty="0"/>
              <a:t>index.html</a:t>
            </a:r>
            <a:r>
              <a:rPr lang="ru-RU" dirty="0"/>
              <a:t> и </a:t>
            </a:r>
            <a:r>
              <a:rPr lang="ru-RU" b="1" dirty="0"/>
              <a:t>about.html</a:t>
            </a:r>
            <a:r>
              <a:rPr lang="ru-RU" dirty="0"/>
              <a:t>. В итоге проект будет выглядеть следующим образом:</a:t>
            </a:r>
          </a:p>
          <a:p>
            <a:r>
              <a:rPr lang="ru-RU" dirty="0"/>
              <a:t>app.js</a:t>
            </a:r>
          </a:p>
          <a:p>
            <a:r>
              <a:rPr lang="ru-RU" dirty="0" err="1"/>
              <a:t>public</a:t>
            </a:r>
            <a:endParaRPr lang="ru-RU" dirty="0"/>
          </a:p>
          <a:p>
            <a:pPr lvl="1"/>
            <a:r>
              <a:rPr lang="ru-RU" dirty="0"/>
              <a:t>about.html</a:t>
            </a:r>
          </a:p>
          <a:p>
            <a:pPr lvl="1"/>
            <a:r>
              <a:rPr lang="ru-RU" dirty="0"/>
              <a:t>index.html</a:t>
            </a:r>
          </a:p>
          <a:p>
            <a:r>
              <a:rPr lang="ru-RU" dirty="0"/>
              <a:t>В файле </a:t>
            </a:r>
            <a:r>
              <a:rPr lang="ru-RU" b="1" dirty="0"/>
              <a:t>index.html</a:t>
            </a:r>
            <a:r>
              <a:rPr lang="ru-RU" dirty="0"/>
              <a:t> определим какой-нибудь простейший </a:t>
            </a:r>
            <a:r>
              <a:rPr lang="ru-RU" dirty="0" err="1"/>
              <a:t>html</a:t>
            </a:r>
            <a:r>
              <a:rPr lang="ru-RU" dirty="0"/>
              <a:t>-код:</a:t>
            </a:r>
          </a:p>
          <a:p>
            <a:endParaRPr lang="ru-RU" dirty="0" smtClean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Главная&lt;/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Главная&lt;/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3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Аналогично определим код в файле </a:t>
            </a:r>
            <a:r>
              <a:rPr lang="ru-RU" b="1" dirty="0"/>
              <a:t>about.html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О сайте&lt;/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О сайте&lt;/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Если запрошенный адрес начинается с "/</a:t>
            </a:r>
            <a:r>
              <a:rPr lang="ru-RU" dirty="0" err="1"/>
              <a:t>public</a:t>
            </a:r>
            <a:r>
              <a:rPr lang="ru-RU" dirty="0"/>
              <a:t>/", то с помощью метода </a:t>
            </a:r>
            <a:r>
              <a:rPr lang="ru-RU" dirty="0" err="1"/>
              <a:t>fs.readFile</a:t>
            </a:r>
            <a:r>
              <a:rPr lang="ru-RU" dirty="0"/>
              <a:t>() считываем нужный файл по пути и отправляем считанные данные клиенту. В остальных случаях отдаем строку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!".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07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Наша </a:t>
            </a:r>
            <a:r>
              <a:rPr lang="ru-RU" dirty="0"/>
              <a:t>задача будет заключаться в том, чтобы отправить их содержимое пользователю. Для этого поместим в файл </a:t>
            </a:r>
            <a:r>
              <a:rPr lang="ru-RU" b="1" dirty="0"/>
              <a:t>app.js</a:t>
            </a:r>
            <a:r>
              <a:rPr lang="ru-RU" dirty="0"/>
              <a:t> следующий код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http = require("http");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fs = require("fs");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(function(request</a:t>
            </a:r>
            <a:r>
              <a:rPr lang="en-US" dirty="0"/>
              <a:t>, response){</a:t>
            </a:r>
          </a:p>
          <a:p>
            <a:pPr fontAlgn="base"/>
            <a:r>
              <a:rPr lang="en-US" dirty="0"/>
              <a:t>         console.log(`</a:t>
            </a:r>
            <a:r>
              <a:rPr lang="ru-RU" dirty="0"/>
              <a:t>Запрошенный адрес: ${</a:t>
            </a:r>
            <a:r>
              <a:rPr lang="en-US" dirty="0"/>
              <a:t>request.url}`);</a:t>
            </a:r>
          </a:p>
          <a:p>
            <a:pPr fontAlgn="base"/>
            <a:r>
              <a:rPr lang="en-US" dirty="0"/>
              <a:t>    if(</a:t>
            </a:r>
            <a:r>
              <a:rPr lang="en-US" dirty="0" err="1"/>
              <a:t>request.url.startsWith</a:t>
            </a:r>
            <a:r>
              <a:rPr lang="en-US" dirty="0"/>
              <a:t>("/public/")){</a:t>
            </a:r>
          </a:p>
          <a:p>
            <a:pPr fontAlgn="base"/>
            <a:r>
              <a:rPr lang="en-US" dirty="0"/>
              <a:t>                 // </a:t>
            </a:r>
            <a:r>
              <a:rPr lang="ru-RU" dirty="0"/>
              <a:t>получаем путь после слеша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filePath</a:t>
            </a:r>
            <a:r>
              <a:rPr lang="en-US" dirty="0"/>
              <a:t> = </a:t>
            </a:r>
            <a:r>
              <a:rPr lang="en-US" dirty="0" err="1"/>
              <a:t>request.url.substr</a:t>
            </a:r>
            <a:r>
              <a:rPr lang="en-US" dirty="0"/>
              <a:t>(1);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fs.readFile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function(error, data){</a:t>
            </a:r>
          </a:p>
          <a:p>
            <a:pPr fontAlgn="base"/>
            <a:r>
              <a:rPr lang="en-US" dirty="0"/>
              <a:t>                </a:t>
            </a:r>
            <a:r>
              <a:rPr lang="en-US" dirty="0" smtClean="0"/>
              <a:t>if(error</a:t>
            </a:r>
            <a:r>
              <a:rPr lang="en-US" dirty="0"/>
              <a:t>){</a:t>
            </a:r>
          </a:p>
          <a:p>
            <a:pPr fontAlgn="base"/>
            <a:r>
              <a:rPr lang="en-US" dirty="0"/>
              <a:t>                  </a:t>
            </a:r>
            <a:r>
              <a:rPr lang="en-US" dirty="0" err="1"/>
              <a:t>response.statusCode</a:t>
            </a:r>
            <a:r>
              <a:rPr lang="en-US" dirty="0"/>
              <a:t> = 404;</a:t>
            </a:r>
          </a:p>
          <a:p>
            <a:pPr fontAlgn="base"/>
            <a:r>
              <a:rPr lang="en-US" dirty="0"/>
              <a:t>                </a:t>
            </a:r>
            <a:r>
              <a:rPr lang="en-US" dirty="0" err="1"/>
              <a:t>response.end</a:t>
            </a:r>
            <a:r>
              <a:rPr lang="en-US" dirty="0"/>
              <a:t>("</a:t>
            </a:r>
            <a:r>
              <a:rPr lang="en-US" dirty="0" err="1"/>
              <a:t>Resourse</a:t>
            </a:r>
            <a:r>
              <a:rPr lang="en-US" dirty="0"/>
              <a:t> not found</a:t>
            </a:r>
            <a:r>
              <a:rPr lang="en-US" dirty="0" smtClean="0"/>
              <a:t>!");</a:t>
            </a:r>
            <a:r>
              <a:rPr lang="ru-RU" dirty="0" smtClean="0"/>
              <a:t> </a:t>
            </a:r>
            <a:r>
              <a:rPr lang="en-US" dirty="0" smtClean="0"/>
              <a:t>   }   </a:t>
            </a:r>
          </a:p>
          <a:p>
            <a:pPr fontAlgn="base"/>
            <a:r>
              <a:rPr lang="en-US" dirty="0"/>
              <a:t>            else{</a:t>
            </a:r>
          </a:p>
          <a:p>
            <a:pPr fontAlgn="base"/>
            <a:r>
              <a:rPr lang="en-US" dirty="0"/>
              <a:t>                </a:t>
            </a:r>
            <a:r>
              <a:rPr lang="en-US" dirty="0" err="1"/>
              <a:t>response.setHeader</a:t>
            </a:r>
            <a:r>
              <a:rPr lang="en-US" dirty="0"/>
              <a:t>("Content-Type", "text/html");</a:t>
            </a:r>
          </a:p>
          <a:p>
            <a:pPr fontAlgn="base"/>
            <a:r>
              <a:rPr lang="en-US" dirty="0"/>
              <a:t>                </a:t>
            </a:r>
            <a:r>
              <a:rPr lang="en-US" dirty="0" err="1"/>
              <a:t>response.end</a:t>
            </a:r>
            <a:r>
              <a:rPr lang="en-US" dirty="0"/>
              <a:t>(data</a:t>
            </a:r>
            <a:r>
              <a:rPr lang="en-US" dirty="0" smtClean="0"/>
              <a:t>);      }</a:t>
            </a:r>
          </a:p>
          <a:p>
            <a:pPr fontAlgn="base"/>
            <a:r>
              <a:rPr lang="en-US" dirty="0"/>
              <a:t>        })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else{</a:t>
            </a:r>
          </a:p>
          <a:p>
            <a:pPr fontAlgn="base"/>
            <a:r>
              <a:rPr lang="en-US" dirty="0"/>
              <a:t>        // </a:t>
            </a:r>
            <a:r>
              <a:rPr lang="ru-RU" dirty="0"/>
              <a:t>во всех остальных случаях отправляем строку </a:t>
            </a:r>
            <a:r>
              <a:rPr lang="en-US" dirty="0"/>
              <a:t>hello world!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response.end</a:t>
            </a:r>
            <a:r>
              <a:rPr lang="en-US" dirty="0"/>
              <a:t>("Hello World!");</a:t>
            </a:r>
          </a:p>
          <a:p>
            <a:pPr fontAlgn="base"/>
            <a:r>
              <a:rPr lang="en-US" dirty="0"/>
              <a:t>    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9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прошлой теме использовался файл </a:t>
            </a:r>
            <a:r>
              <a:rPr lang="ru-RU" dirty="0" err="1"/>
              <a:t>html</a:t>
            </a:r>
            <a:r>
              <a:rPr lang="ru-RU" dirty="0"/>
              <a:t>, который имел статичное неизменяющееся содержимое. Однако мы также можем применять специальные инструменты - шаблоны, вместо которых в файл будет вставляться какой-то определенный текст. Например, изменим файл index.html следующим образом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Главная&lt;/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&lt;h1&gt;{header}&lt;/h1&gt;</a:t>
            </a:r>
          </a:p>
          <a:p>
            <a:pPr fontAlgn="base"/>
            <a:r>
              <a:rPr lang="en-US" dirty="0"/>
              <a:t>    &lt;p&gt;{message}&lt;/p&gt;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 smtClean="0"/>
          </a:p>
          <a:p>
            <a:r>
              <a:rPr lang="ru-RU" dirty="0"/>
              <a:t>Вместо конкретного содержимого здесь определены </a:t>
            </a:r>
            <a:r>
              <a:rPr lang="ru-RU" dirty="0" err="1"/>
              <a:t>прейсхолдеры</a:t>
            </a:r>
            <a:r>
              <a:rPr lang="ru-RU" dirty="0"/>
              <a:t> "{</a:t>
            </a:r>
            <a:r>
              <a:rPr lang="ru-RU" dirty="0" err="1"/>
              <a:t>header</a:t>
            </a:r>
            <a:r>
              <a:rPr lang="ru-RU" dirty="0"/>
              <a:t>}" и "{</a:t>
            </a:r>
            <a:r>
              <a:rPr lang="ru-RU" dirty="0" err="1"/>
              <a:t>message</a:t>
            </a:r>
            <a:r>
              <a:rPr lang="ru-RU" dirty="0"/>
              <a:t>}", вместо которых может вставляться любой текст.</a:t>
            </a:r>
          </a:p>
        </p:txBody>
      </p:sp>
    </p:spTree>
    <p:extLst>
      <p:ext uri="{BB962C8B-B14F-4D97-AF65-F5344CB8AC3E}">
        <p14:creationId xmlns:p14="http://schemas.microsoft.com/office/powerpoint/2010/main" val="41437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Изменим файл </a:t>
            </a:r>
            <a:r>
              <a:rPr lang="en-US" dirty="0"/>
              <a:t>app.js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http = require("http");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fs = require("fs");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http.createServer</a:t>
            </a:r>
            <a:r>
              <a:rPr lang="en-US" dirty="0"/>
              <a:t>(function(request, response){</a:t>
            </a:r>
          </a:p>
          <a:p>
            <a:pPr fontAlgn="base"/>
            <a:r>
              <a:rPr lang="en-US" dirty="0"/>
              <a:t>     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fs.readFile</a:t>
            </a:r>
            <a:r>
              <a:rPr lang="en-US" dirty="0"/>
              <a:t>("index.html", "utf8", function(error, data){</a:t>
            </a:r>
          </a:p>
          <a:p>
            <a:pPr fontAlgn="base"/>
            <a:r>
              <a:rPr lang="en-US" dirty="0"/>
              <a:t>                 </a:t>
            </a:r>
          </a:p>
          <a:p>
            <a:pPr fontAlgn="base"/>
            <a:r>
              <a:rPr lang="en-US" dirty="0"/>
              <a:t>        let message = "</a:t>
            </a:r>
            <a:r>
              <a:rPr lang="ru-RU" dirty="0"/>
              <a:t>Изучаем </a:t>
            </a:r>
            <a:r>
              <a:rPr lang="en-US" dirty="0"/>
              <a:t>Node.js"; </a:t>
            </a:r>
          </a:p>
          <a:p>
            <a:pPr fontAlgn="base"/>
            <a:r>
              <a:rPr lang="en-US" dirty="0"/>
              <a:t>        let header = "</a:t>
            </a:r>
            <a:r>
              <a:rPr lang="ru-RU" dirty="0"/>
              <a:t>Главная страница";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/>
              <a:t>data = </a:t>
            </a:r>
            <a:r>
              <a:rPr lang="en-US" dirty="0" err="1"/>
              <a:t>data.replace</a:t>
            </a:r>
            <a:r>
              <a:rPr lang="en-US" dirty="0"/>
              <a:t>("{header}", header).replace("{message}", message);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response.end</a:t>
            </a:r>
            <a:r>
              <a:rPr lang="en-US" dirty="0"/>
              <a:t>(data);</a:t>
            </a:r>
          </a:p>
          <a:p>
            <a:pPr fontAlgn="base"/>
            <a:r>
              <a:rPr lang="en-US" dirty="0"/>
              <a:t>    })</a:t>
            </a:r>
          </a:p>
          <a:p>
            <a:pPr fontAlgn="base"/>
            <a:r>
              <a:rPr lang="en-US" dirty="0"/>
              <a:t>}).listen(3000);</a:t>
            </a:r>
          </a:p>
          <a:p>
            <a:endParaRPr lang="ru-RU" dirty="0" smtClean="0"/>
          </a:p>
          <a:p>
            <a:r>
              <a:rPr lang="ru-RU" dirty="0"/>
              <a:t>Здесь получаем содержимое файла и проводим его дополнительную обработку, заменяя </a:t>
            </a:r>
            <a:r>
              <a:rPr lang="ru-RU" dirty="0" err="1"/>
              <a:t>плейсхолдеры</a:t>
            </a:r>
            <a:r>
              <a:rPr lang="ru-RU" dirty="0"/>
              <a:t> на конкретный текст с помощью метода </a:t>
            </a:r>
            <a:r>
              <a:rPr lang="ru-RU" dirty="0" err="1"/>
              <a:t>data.replace</a:t>
            </a:r>
            <a:r>
              <a:rPr lang="ru-RU" dirty="0"/>
              <a:t>().</a:t>
            </a:r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обращении к приложению мы получим полноценную </a:t>
            </a:r>
            <a:r>
              <a:rPr lang="ru-RU" dirty="0" err="1"/>
              <a:t>html</a:t>
            </a:r>
            <a:r>
              <a:rPr lang="ru-RU" dirty="0"/>
              <a:t>-страницу без </a:t>
            </a:r>
            <a:r>
              <a:rPr lang="ru-RU" dirty="0" err="1"/>
              <a:t>плейсхолдеров</a:t>
            </a:r>
            <a:r>
              <a:rPr lang="ru-RU" dirty="0"/>
              <a:t>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2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ассмотрим </a:t>
            </a:r>
            <a:r>
              <a:rPr lang="ru-RU" dirty="0"/>
              <a:t>создание сервера с помощью </a:t>
            </a:r>
            <a:r>
              <a:rPr lang="ru-RU" dirty="0" err="1"/>
              <a:t>фреймворка</a:t>
            </a:r>
            <a:r>
              <a:rPr lang="ru-RU" dirty="0"/>
              <a:t> </a:t>
            </a:r>
            <a:r>
              <a:rPr lang="ru-RU" b="1" dirty="0" err="1"/>
              <a:t>Express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Казалось </a:t>
            </a:r>
            <a:r>
              <a:rPr lang="ru-RU" dirty="0"/>
              <a:t>бы, зачем нам нужен дополнительный </a:t>
            </a:r>
            <a:r>
              <a:rPr lang="ru-RU" dirty="0" err="1"/>
              <a:t>фреймворк</a:t>
            </a:r>
            <a:r>
              <a:rPr lang="ru-RU" dirty="0"/>
              <a:t>, если мы можем воспользоваться готовым модулем </a:t>
            </a:r>
            <a:r>
              <a:rPr lang="ru-RU" dirty="0" err="1"/>
              <a:t>http</a:t>
            </a:r>
            <a:r>
              <a:rPr lang="ru-RU" dirty="0"/>
              <a:t>, который есть в Node.js API. Однако </a:t>
            </a:r>
            <a:r>
              <a:rPr lang="ru-RU" dirty="0" err="1"/>
              <a:t>Express</a:t>
            </a:r>
            <a:r>
              <a:rPr lang="ru-RU" dirty="0"/>
              <a:t> сам использует модуль </a:t>
            </a:r>
            <a:r>
              <a:rPr lang="ru-RU" dirty="0" err="1"/>
              <a:t>http</a:t>
            </a:r>
            <a:r>
              <a:rPr lang="ru-RU" dirty="0"/>
              <a:t>, но вместе с тем предоставляет ряд готовых абстракций, которые упрощают создание сервера и серверной логики, в частности, обработка отправленных форм, работа с </a:t>
            </a:r>
            <a:r>
              <a:rPr lang="ru-RU" dirty="0" err="1"/>
              <a:t>куками</a:t>
            </a:r>
            <a:r>
              <a:rPr lang="ru-RU" dirty="0"/>
              <a:t>, CORS и т.д.</a:t>
            </a:r>
          </a:p>
          <a:p>
            <a:endParaRPr lang="ru-RU" dirty="0" smtClean="0"/>
          </a:p>
          <a:p>
            <a:r>
              <a:rPr lang="ru-RU" dirty="0" smtClean="0"/>
              <a:t>Создадим </a:t>
            </a:r>
            <a:r>
              <a:rPr lang="ru-RU" dirty="0"/>
              <a:t>для проекта новый каталог, который назовем, к примеру, </a:t>
            </a:r>
            <a:r>
              <a:rPr lang="ru-RU" b="1" dirty="0" err="1"/>
              <a:t>expressapp</a:t>
            </a:r>
            <a:r>
              <a:rPr lang="ru-RU" dirty="0"/>
              <a:t>. Для хранения информации обо всех зависимостях проекта определим в этом каталоге новый файл </a:t>
            </a:r>
            <a:r>
              <a:rPr lang="ru-RU" b="1" dirty="0" err="1"/>
              <a:t>package.json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"name": "</a:t>
            </a:r>
            <a:r>
              <a:rPr lang="en-US" dirty="0" err="1"/>
              <a:t>expressapp</a:t>
            </a:r>
            <a:r>
              <a:rPr lang="en-US" dirty="0"/>
              <a:t>",</a:t>
            </a:r>
          </a:p>
          <a:p>
            <a:pPr fontAlgn="base"/>
            <a:r>
              <a:rPr lang="en-US" dirty="0"/>
              <a:t>  "version": "1.0.0",</a:t>
            </a:r>
          </a:p>
          <a:p>
            <a:pPr fontAlgn="base"/>
            <a:r>
              <a:rPr lang="en-US" dirty="0"/>
              <a:t>  "dependencies": {</a:t>
            </a:r>
          </a:p>
          <a:p>
            <a:pPr fontAlgn="base"/>
            <a:r>
              <a:rPr lang="en-US" dirty="0"/>
              <a:t>    "express": "^4.16.4"</a:t>
            </a:r>
          </a:p>
          <a:p>
            <a:pPr fontAlgn="base"/>
            <a:r>
              <a:rPr lang="en-US" dirty="0"/>
              <a:t>  }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2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Используя </a:t>
            </a:r>
            <a:r>
              <a:rPr lang="ru-RU" dirty="0" err="1"/>
              <a:t>Express</a:t>
            </a:r>
            <a:r>
              <a:rPr lang="ru-RU" dirty="0"/>
              <a:t> и Node.js, мы можем реализовать полноценный API в стиле REST для взаимодействия с пользователем. Архитектура REST предполагает применение следующих методов или типов запросов HTTP для взаимодействия с сервером:</a:t>
            </a:r>
          </a:p>
          <a:p>
            <a:endParaRPr lang="ru-RU" dirty="0" smtClean="0"/>
          </a:p>
          <a:p>
            <a:r>
              <a:rPr lang="ru-RU" dirty="0" smtClean="0"/>
              <a:t>GET</a:t>
            </a:r>
            <a:endParaRPr lang="ru-RU" dirty="0"/>
          </a:p>
          <a:p>
            <a:r>
              <a:rPr lang="ru-RU" dirty="0"/>
              <a:t>POST</a:t>
            </a:r>
          </a:p>
          <a:p>
            <a:r>
              <a:rPr lang="ru-RU" dirty="0"/>
              <a:t>PUT</a:t>
            </a:r>
          </a:p>
          <a:p>
            <a:r>
              <a:rPr lang="ru-RU" dirty="0"/>
              <a:t>DELETE</a:t>
            </a:r>
          </a:p>
          <a:p>
            <a:endParaRPr lang="ru-RU" dirty="0" smtClean="0"/>
          </a:p>
          <a:p>
            <a:r>
              <a:rPr lang="ru-RU" dirty="0" smtClean="0"/>
              <a:t>Зачастую </a:t>
            </a:r>
            <a:r>
              <a:rPr lang="ru-RU" dirty="0"/>
              <a:t>REST-стиль особенно удобен при создании всякого рода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, которые нередко используют специальные </a:t>
            </a:r>
            <a:r>
              <a:rPr lang="ru-RU" dirty="0" err="1"/>
              <a:t>javascript-фреймворки</a:t>
            </a:r>
            <a:r>
              <a:rPr lang="ru-RU" dirty="0"/>
              <a:t> типа </a:t>
            </a:r>
            <a:r>
              <a:rPr lang="ru-RU" dirty="0" err="1"/>
              <a:t>Angular</a:t>
            </a:r>
            <a:r>
              <a:rPr lang="ru-RU" dirty="0"/>
              <a:t>, </a:t>
            </a:r>
            <a:r>
              <a:rPr lang="ru-RU" dirty="0" err="1"/>
              <a:t>React</a:t>
            </a:r>
            <a:r>
              <a:rPr lang="ru-RU" dirty="0"/>
              <a:t> или </a:t>
            </a:r>
            <a:r>
              <a:rPr lang="ru-RU" dirty="0" err="1"/>
              <a:t>Knockout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Рассмотрим</a:t>
            </a:r>
            <a:r>
              <a:rPr lang="ru-RU" dirty="0"/>
              <a:t>, как создать свой API. Для нового проекта создадим новую папку, которая пусть будет называться </a:t>
            </a:r>
            <a:r>
              <a:rPr lang="ru-RU" b="1" dirty="0" err="1"/>
              <a:t>webapp</a:t>
            </a:r>
            <a:r>
              <a:rPr lang="ru-RU" dirty="0"/>
              <a:t>. Сразу определим в проекте файл </a:t>
            </a:r>
            <a:r>
              <a:rPr lang="ru-RU" b="1" dirty="0" err="1"/>
              <a:t>package.json</a:t>
            </a:r>
            <a:r>
              <a:rPr lang="ru-RU" dirty="0"/>
              <a:t>:</a:t>
            </a:r>
          </a:p>
          <a:p>
            <a:endParaRPr lang="ru-RU" dirty="0"/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"name": "</a:t>
            </a:r>
            <a:r>
              <a:rPr lang="en-US" dirty="0" err="1"/>
              <a:t>webapp</a:t>
            </a:r>
            <a:r>
              <a:rPr lang="en-US" dirty="0"/>
              <a:t>",</a:t>
            </a:r>
          </a:p>
          <a:p>
            <a:pPr fontAlgn="base"/>
            <a:r>
              <a:rPr lang="en-US" dirty="0"/>
              <a:t>  "version": "1.0.0",</a:t>
            </a:r>
          </a:p>
          <a:p>
            <a:pPr fontAlgn="base"/>
            <a:r>
              <a:rPr lang="en-US" dirty="0"/>
              <a:t>  "dependencies": {</a:t>
            </a:r>
          </a:p>
          <a:p>
            <a:pPr fontAlgn="base"/>
            <a:r>
              <a:rPr lang="en-US" dirty="0"/>
              <a:t>    "body-parser": "^1.16.0",</a:t>
            </a:r>
          </a:p>
          <a:p>
            <a:pPr fontAlgn="base"/>
            <a:r>
              <a:rPr lang="en-US" dirty="0"/>
              <a:t>    "express": "^4.14.0"</a:t>
            </a:r>
          </a:p>
          <a:p>
            <a:pPr fontAlgn="base"/>
            <a:r>
              <a:rPr lang="en-US" dirty="0"/>
              <a:t>  }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6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Параметр </a:t>
            </a:r>
            <a:r>
              <a:rPr lang="ru-RU" dirty="0" err="1"/>
              <a:t>request</a:t>
            </a:r>
            <a:r>
              <a:rPr lang="ru-RU" dirty="0"/>
              <a:t> позволяет получить информацию о запросе и представляет объект </a:t>
            </a:r>
            <a:r>
              <a:rPr lang="ru-RU" b="1" dirty="0" err="1"/>
              <a:t>http.IncomingMessage</a:t>
            </a:r>
            <a:r>
              <a:rPr lang="ru-RU" dirty="0"/>
              <a:t>. Отметим некоторые основные свойства этого объекта:</a:t>
            </a:r>
          </a:p>
          <a:p>
            <a:endParaRPr lang="ru-RU" b="1" dirty="0" smtClean="0"/>
          </a:p>
          <a:p>
            <a:r>
              <a:rPr lang="ru-RU" b="1" dirty="0" err="1" smtClean="0"/>
              <a:t>headers</a:t>
            </a:r>
            <a:r>
              <a:rPr lang="ru-RU" dirty="0"/>
              <a:t>: возвращает заголовки запроса</a:t>
            </a:r>
          </a:p>
          <a:p>
            <a:r>
              <a:rPr lang="ru-RU" b="1" dirty="0" err="1"/>
              <a:t>method</a:t>
            </a:r>
            <a:r>
              <a:rPr lang="ru-RU" dirty="0"/>
              <a:t>: тип запроса (GET, POST, DELETE, PUT)</a:t>
            </a:r>
          </a:p>
          <a:p>
            <a:r>
              <a:rPr lang="ru-RU" b="1" dirty="0"/>
              <a:t>url</a:t>
            </a:r>
            <a:r>
              <a:rPr lang="ru-RU" dirty="0"/>
              <a:t>: представляет запрошенный адрес</a:t>
            </a:r>
          </a:p>
          <a:p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, определим следующий файл app.js:</a:t>
            </a:r>
          </a:p>
          <a:p>
            <a:pPr fontAlgn="base"/>
            <a:endParaRPr lang="ru-RU" dirty="0" smtClean="0"/>
          </a:p>
          <a:p>
            <a:pPr fontAlgn="base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http = require("http");</a:t>
            </a:r>
          </a:p>
          <a:p>
            <a:pPr fontAlgn="base"/>
            <a:r>
              <a:rPr lang="en-US" dirty="0" err="1" smtClean="0"/>
              <a:t>http.createServer</a:t>
            </a:r>
            <a:r>
              <a:rPr lang="en-US" dirty="0" smtClean="0"/>
              <a:t>(function(request</a:t>
            </a:r>
            <a:r>
              <a:rPr lang="en-US" dirty="0"/>
              <a:t>, response){</a:t>
            </a:r>
          </a:p>
          <a:p>
            <a:pPr fontAlgn="base"/>
            <a:r>
              <a:rPr lang="en-US" dirty="0"/>
              <a:t>    console.log("Url: " + request.url);</a:t>
            </a:r>
          </a:p>
          <a:p>
            <a:pPr fontAlgn="base"/>
            <a:r>
              <a:rPr lang="en-US" dirty="0"/>
              <a:t>    console.log("</a:t>
            </a:r>
            <a:r>
              <a:rPr lang="ru-RU" dirty="0"/>
              <a:t>Тип запроса: " + </a:t>
            </a:r>
            <a:r>
              <a:rPr lang="en-US" dirty="0" err="1"/>
              <a:t>request.method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console.log("User-Agent: " + </a:t>
            </a:r>
            <a:r>
              <a:rPr lang="en-US" dirty="0" err="1"/>
              <a:t>request.headers</a:t>
            </a:r>
            <a:r>
              <a:rPr lang="en-US" dirty="0"/>
              <a:t>["user-agent"]);</a:t>
            </a:r>
          </a:p>
          <a:p>
            <a:pPr fontAlgn="base"/>
            <a:r>
              <a:rPr lang="en-US" dirty="0"/>
              <a:t>    console.log("</a:t>
            </a:r>
            <a:r>
              <a:rPr lang="ru-RU" dirty="0"/>
              <a:t>Все заголовки");</a:t>
            </a:r>
          </a:p>
          <a:p>
            <a:pPr fontAlgn="base"/>
            <a:r>
              <a:rPr lang="ru-RU" dirty="0"/>
              <a:t>    </a:t>
            </a:r>
            <a:r>
              <a:rPr lang="en-US" dirty="0"/>
              <a:t>console.log(</a:t>
            </a:r>
            <a:r>
              <a:rPr lang="en-US" dirty="0" err="1"/>
              <a:t>request.headers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response.end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}).listen(3000);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6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Одним из способов передачи данных в приложение представляет использование параметров строки запроса. Строка запроса (</a:t>
            </a:r>
            <a:r>
              <a:rPr lang="ru-RU" dirty="0" err="1"/>
              <a:t>query</a:t>
            </a:r>
            <a:r>
              <a:rPr lang="ru-RU" dirty="0"/>
              <a:t>) - фактически это часть запрошенного адреса, которая идет после знака вопроса. Например, в запросе http://localhost:3000/about?id=3&amp;name=Tome часть </a:t>
            </a:r>
            <a:r>
              <a:rPr lang="ru-RU" dirty="0" err="1"/>
              <a:t>id</a:t>
            </a:r>
            <a:r>
              <a:rPr lang="ru-RU" dirty="0"/>
              <a:t>=3&amp;name=</a:t>
            </a:r>
            <a:r>
              <a:rPr lang="ru-RU" dirty="0" err="1"/>
              <a:t>Tome</a:t>
            </a:r>
            <a:r>
              <a:rPr lang="ru-RU" dirty="0"/>
              <a:t> представляет строку запроса.</a:t>
            </a:r>
          </a:p>
          <a:p>
            <a:r>
              <a:rPr lang="ru-RU" dirty="0" smtClean="0"/>
              <a:t>Строку </a:t>
            </a:r>
            <a:r>
              <a:rPr lang="ru-RU" dirty="0"/>
              <a:t>запроса образуют параметры. После названия каждого параметра после знака равно (=) идет его значение. Друг от друга параметры отделяются знаком амперсанда. Например, в адресе выше использовалось два параметра: параметр "</a:t>
            </a:r>
            <a:r>
              <a:rPr lang="ru-RU" dirty="0" err="1"/>
              <a:t>id</a:t>
            </a:r>
            <a:r>
              <a:rPr lang="ru-RU" dirty="0"/>
              <a:t>" имеет значение "3" и параметр "</a:t>
            </a:r>
            <a:r>
              <a:rPr lang="ru-RU" dirty="0" err="1"/>
              <a:t>name</a:t>
            </a:r>
            <a:r>
              <a:rPr lang="ru-RU" dirty="0"/>
              <a:t>" имеет значение "</a:t>
            </a:r>
            <a:r>
              <a:rPr lang="ru-RU" dirty="0" err="1"/>
              <a:t>Tom</a:t>
            </a:r>
            <a:r>
              <a:rPr lang="ru-RU" dirty="0"/>
              <a:t>".</a:t>
            </a:r>
          </a:p>
          <a:p>
            <a:r>
              <a:rPr lang="ru-RU" dirty="0" smtClean="0"/>
              <a:t>В </a:t>
            </a:r>
            <a:r>
              <a:rPr lang="ru-RU" dirty="0" err="1"/>
              <a:t>express</a:t>
            </a:r>
            <a:r>
              <a:rPr lang="ru-RU" dirty="0"/>
              <a:t> мы можем получить параметра строки запроса через свойство </a:t>
            </a:r>
            <a:r>
              <a:rPr lang="ru-RU" b="1" dirty="0" err="1"/>
              <a:t>query</a:t>
            </a:r>
            <a:r>
              <a:rPr lang="ru-RU" dirty="0"/>
              <a:t> объекта </a:t>
            </a:r>
            <a:r>
              <a:rPr lang="ru-RU" dirty="0" err="1"/>
              <a:t>request</a:t>
            </a:r>
            <a:r>
              <a:rPr lang="ru-RU" dirty="0"/>
              <a:t>, который передается в функцию обработки запроса. Например: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express();</a:t>
            </a:r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("/", function(request, response){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response.send</a:t>
            </a:r>
            <a:r>
              <a:rPr lang="en-US" dirty="0"/>
              <a:t>("&lt;h1&gt;</a:t>
            </a:r>
            <a:r>
              <a:rPr lang="ru-RU" dirty="0"/>
              <a:t>Главная страница&lt;/</a:t>
            </a:r>
            <a:r>
              <a:rPr lang="en-US" dirty="0"/>
              <a:t>h1&gt;");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("/about", function(request, response){</a:t>
            </a:r>
          </a:p>
          <a:p>
            <a:pPr fontAlgn="base"/>
            <a:r>
              <a:rPr lang="en-US" dirty="0"/>
              <a:t>          let id = request.query.id;</a:t>
            </a:r>
          </a:p>
          <a:p>
            <a:pPr fontAlgn="base"/>
            <a:r>
              <a:rPr lang="en-US" dirty="0"/>
              <a:t>    let </a:t>
            </a:r>
            <a:r>
              <a:rPr lang="en-US" dirty="0" err="1"/>
              <a:t>userName</a:t>
            </a:r>
            <a:r>
              <a:rPr lang="en-US" dirty="0"/>
              <a:t> = request.query.name;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("&lt;h1&gt;</a:t>
            </a:r>
            <a:r>
              <a:rPr lang="ru-RU" dirty="0"/>
              <a:t>Информация&lt;/</a:t>
            </a:r>
            <a:r>
              <a:rPr lang="en-US" dirty="0"/>
              <a:t>h1&gt;&lt;p&gt;id=" + id +"&lt;/p&gt;&lt;p&gt;name=" + </a:t>
            </a:r>
            <a:r>
              <a:rPr lang="en-US" dirty="0" err="1"/>
              <a:t>userName</a:t>
            </a:r>
            <a:r>
              <a:rPr lang="en-US" dirty="0"/>
              <a:t> + "&lt;/p&gt;");</a:t>
            </a:r>
          </a:p>
          <a:p>
            <a:pPr fontAlgn="base"/>
            <a:r>
              <a:rPr lang="en-US" dirty="0" smtClean="0"/>
              <a:t>});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app.listen</a:t>
            </a:r>
            <a:r>
              <a:rPr lang="en-US" dirty="0"/>
              <a:t>(3000);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выражения </a:t>
            </a:r>
            <a:r>
              <a:rPr lang="ru-RU" dirty="0" err="1"/>
              <a:t>request.query</a:t>
            </a:r>
            <a:r>
              <a:rPr lang="ru-RU" dirty="0"/>
              <a:t> мы можем получить все параметры строки запрос в виде объекта </a:t>
            </a:r>
            <a:r>
              <a:rPr lang="ru-RU" dirty="0" err="1"/>
              <a:t>javascript</a:t>
            </a:r>
            <a:r>
              <a:rPr lang="ru-RU" dirty="0"/>
              <a:t>, а с помощью выражения </a:t>
            </a:r>
            <a:r>
              <a:rPr lang="ru-RU" dirty="0" err="1"/>
              <a:t>request.query.название_параметра</a:t>
            </a:r>
            <a:r>
              <a:rPr lang="ru-RU" dirty="0"/>
              <a:t> мы можем обратиться к каждому отдельному параметру</a:t>
            </a:r>
            <a:r>
              <a:rPr lang="ru-RU" dirty="0" smtClean="0"/>
              <a:t>.</a:t>
            </a:r>
          </a:p>
          <a:p>
            <a:r>
              <a:rPr lang="ru-RU" dirty="0"/>
              <a:t>Подобным образом мы можем передавать массивы данных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express();</a:t>
            </a:r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("/", function(request, response){</a:t>
            </a:r>
          </a:p>
          <a:p>
            <a:pPr fontAlgn="base"/>
            <a:r>
              <a:rPr lang="en-US" dirty="0"/>
              <a:t>          </a:t>
            </a:r>
            <a:r>
              <a:rPr lang="en-US" dirty="0" err="1"/>
              <a:t>response.send</a:t>
            </a:r>
            <a:r>
              <a:rPr lang="en-US" dirty="0"/>
              <a:t>("&lt;h1&gt;</a:t>
            </a:r>
            <a:r>
              <a:rPr lang="ru-RU" dirty="0"/>
              <a:t>Главная страница&lt;/</a:t>
            </a:r>
            <a:r>
              <a:rPr lang="en-US" dirty="0"/>
              <a:t>h1&gt;");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("/about", function(request, response){</a:t>
            </a:r>
          </a:p>
          <a:p>
            <a:pPr fontAlgn="base"/>
            <a:r>
              <a:rPr lang="en-US" dirty="0"/>
              <a:t>      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request.query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let names = request.query.name;</a:t>
            </a:r>
          </a:p>
          <a:p>
            <a:pPr fontAlgn="base"/>
            <a:r>
              <a:rPr lang="en-US" dirty="0"/>
              <a:t>    let </a:t>
            </a:r>
            <a:r>
              <a:rPr lang="en-US" dirty="0" err="1"/>
              <a:t>responseText</a:t>
            </a:r>
            <a:r>
              <a:rPr lang="en-US" dirty="0"/>
              <a:t> = "&lt;</a:t>
            </a:r>
            <a:r>
              <a:rPr lang="en-US" dirty="0" err="1"/>
              <a:t>ul</a:t>
            </a:r>
            <a:r>
              <a:rPr lang="en-US" dirty="0"/>
              <a:t>&gt;";</a:t>
            </a:r>
          </a:p>
          <a:p>
            <a:pPr fontAlgn="base"/>
            <a:r>
              <a:rPr lang="en-US" dirty="0"/>
              <a:t>    for(let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names.length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responseText</a:t>
            </a:r>
            <a:r>
              <a:rPr lang="en-US" dirty="0"/>
              <a:t> += "&lt;li&gt;" + names[</a:t>
            </a:r>
            <a:r>
              <a:rPr lang="en-US" dirty="0" err="1"/>
              <a:t>i</a:t>
            </a:r>
            <a:r>
              <a:rPr lang="en-US" dirty="0"/>
              <a:t>] + "&lt;/li&gt;";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responseText</a:t>
            </a:r>
            <a:r>
              <a:rPr lang="en-US" dirty="0"/>
              <a:t> += "&lt;/</a:t>
            </a:r>
            <a:r>
              <a:rPr lang="en-US" dirty="0" err="1"/>
              <a:t>ul</a:t>
            </a:r>
            <a:r>
              <a:rPr lang="en-US" dirty="0"/>
              <a:t>&gt;";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</a:t>
            </a:r>
            <a:r>
              <a:rPr lang="en-US" dirty="0" err="1"/>
              <a:t>responseText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app.listen</a:t>
            </a:r>
            <a:r>
              <a:rPr lang="en-US" dirty="0" smtClean="0"/>
              <a:t>(3000</a:t>
            </a:r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5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Также можно передавать более </a:t>
            </a:r>
            <a:r>
              <a:rPr lang="ru-RU" dirty="0" err="1"/>
              <a:t>сложые</a:t>
            </a:r>
            <a:r>
              <a:rPr lang="ru-RU" dirty="0"/>
              <a:t> объекты, которые состоят из множества свойств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app.use</a:t>
            </a:r>
            <a:r>
              <a:rPr lang="en-US" dirty="0"/>
              <a:t>("/about", function(request, response){</a:t>
            </a:r>
          </a:p>
          <a:p>
            <a:pPr fontAlgn="base"/>
            <a:r>
              <a:rPr lang="en-US" dirty="0"/>
              <a:t>         console.log(</a:t>
            </a:r>
            <a:r>
              <a:rPr lang="en-US" dirty="0" err="1"/>
              <a:t>request.query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let id = request.query.user.id;</a:t>
            </a:r>
          </a:p>
          <a:p>
            <a:pPr fontAlgn="base"/>
            <a:r>
              <a:rPr lang="en-US" dirty="0"/>
              <a:t>    let name = request.query.user.name;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response.send</a:t>
            </a:r>
            <a:r>
              <a:rPr lang="en-US" dirty="0"/>
              <a:t>("&lt;h3&gt;id:" + id + "&lt;</a:t>
            </a:r>
            <a:r>
              <a:rPr lang="en-US" dirty="0" err="1"/>
              <a:t>br</a:t>
            </a:r>
            <a:r>
              <a:rPr lang="en-US" dirty="0"/>
              <a:t>&gt;name: " + name +"&lt;/h3&gt;");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app.listen</a:t>
            </a:r>
            <a:r>
              <a:rPr lang="en-US" dirty="0" smtClean="0"/>
              <a:t>(3000</a:t>
            </a:r>
            <a:r>
              <a:rPr lang="en-US" dirty="0"/>
              <a:t>);</a:t>
            </a:r>
          </a:p>
          <a:p>
            <a:endParaRPr lang="ru-RU" dirty="0" smtClean="0"/>
          </a:p>
          <a:p>
            <a:r>
              <a:rPr lang="ru-RU" dirty="0"/>
              <a:t>В данном случае мы </a:t>
            </a:r>
            <a:r>
              <a:rPr lang="ru-RU" dirty="0" err="1"/>
              <a:t>получае</a:t>
            </a:r>
            <a:r>
              <a:rPr lang="ru-RU" dirty="0"/>
              <a:t> объект </a:t>
            </a:r>
            <a:r>
              <a:rPr lang="ru-RU" dirty="0" err="1"/>
              <a:t>user</a:t>
            </a:r>
            <a:r>
              <a:rPr lang="ru-RU" dirty="0"/>
              <a:t>, который содержит два свойства </a:t>
            </a:r>
            <a:r>
              <a:rPr lang="ru-RU" dirty="0" err="1"/>
              <a:t>id</a:t>
            </a:r>
            <a:r>
              <a:rPr lang="ru-RU" dirty="0"/>
              <a:t> и </a:t>
            </a:r>
            <a:r>
              <a:rPr lang="ru-RU" dirty="0" err="1"/>
              <a:t>name</a:t>
            </a:r>
            <a:r>
              <a:rPr lang="ru-RU" dirty="0"/>
              <a:t>, например, </a:t>
            </a:r>
            <a:r>
              <a:rPr lang="ru-RU" dirty="0" err="1"/>
              <a:t>user</a:t>
            </a:r>
            <a:r>
              <a:rPr lang="ru-RU" dirty="0"/>
              <a:t>: { </a:t>
            </a:r>
            <a:r>
              <a:rPr lang="ru-RU" dirty="0" err="1"/>
              <a:t>id</a:t>
            </a:r>
            <a:r>
              <a:rPr lang="ru-RU" dirty="0"/>
              <a:t>: '7', </a:t>
            </a:r>
            <a:r>
              <a:rPr lang="ru-RU" dirty="0" err="1"/>
              <a:t>name</a:t>
            </a:r>
            <a:r>
              <a:rPr lang="ru-RU" dirty="0"/>
              <a:t>: '</a:t>
            </a:r>
            <a:r>
              <a:rPr lang="ru-RU" dirty="0" err="1"/>
              <a:t>Tom</a:t>
            </a:r>
            <a:r>
              <a:rPr lang="ru-RU" dirty="0"/>
              <a:t>' } 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При передаче в строке запроса свойства объекта помещаются в квадратные скобки: </a:t>
            </a:r>
            <a:r>
              <a:rPr lang="ru-RU" dirty="0" err="1"/>
              <a:t>user</a:t>
            </a:r>
            <a:r>
              <a:rPr lang="ru-RU" dirty="0"/>
              <a:t>[</a:t>
            </a:r>
            <a:r>
              <a:rPr lang="ru-RU" dirty="0" err="1"/>
              <a:t>id</a:t>
            </a:r>
            <a:r>
              <a:rPr lang="ru-RU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7215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оправке каких-то сложных данных обычно используются формы. Рассмотрим, как получать отправленные данные в </a:t>
            </a:r>
            <a:r>
              <a:rPr lang="ru-RU" dirty="0" err="1"/>
              <a:t>Express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Определим в папке проекта новый файл </a:t>
            </a:r>
            <a:r>
              <a:rPr lang="ru-RU" i="1" dirty="0"/>
              <a:t>register.html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Регистрация&lt;/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Введите данные&lt;/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    &lt;form action="/register" method="post"&gt;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Имя&lt;/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type="text" name="</a:t>
            </a:r>
            <a:r>
              <a:rPr lang="en-US" dirty="0" err="1"/>
              <a:t>userName</a:t>
            </a:r>
            <a:r>
              <a:rPr lang="en-US" dirty="0"/>
              <a:t>" /&gt;&lt;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Возраст&lt;/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type="number" name="</a:t>
            </a:r>
            <a:r>
              <a:rPr lang="en-US" dirty="0" err="1"/>
              <a:t>userAge</a:t>
            </a:r>
            <a:r>
              <a:rPr lang="en-US" dirty="0"/>
              <a:t>" /&gt;&lt;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type="submit" value="</a:t>
            </a:r>
            <a:r>
              <a:rPr lang="ru-RU" dirty="0"/>
              <a:t>Отправить" /&gt;</a:t>
            </a:r>
          </a:p>
          <a:p>
            <a:pPr fontAlgn="base"/>
            <a:r>
              <a:rPr lang="ru-RU" dirty="0"/>
              <a:t>    &lt;/</a:t>
            </a:r>
            <a:r>
              <a:rPr lang="en-US" dirty="0"/>
              <a:t>form&gt;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&lt;/html&gt;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1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Здесь определены два поля для ввода имени и возраста пользователя. После нажатия на кнопку данные будут уходить по адресу "/</a:t>
            </a:r>
            <a:r>
              <a:rPr lang="ru-RU" dirty="0" err="1"/>
              <a:t>register</a:t>
            </a:r>
            <a:r>
              <a:rPr lang="ru-RU" dirty="0"/>
              <a:t>".</a:t>
            </a:r>
          </a:p>
          <a:p>
            <a:r>
              <a:rPr lang="ru-RU" dirty="0"/>
              <a:t>В файле app.js определим следующий код: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bodyParser</a:t>
            </a:r>
            <a:r>
              <a:rPr lang="en-US" dirty="0"/>
              <a:t> = require("body-parser");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express();</a:t>
            </a:r>
          </a:p>
          <a:p>
            <a:pPr fontAlgn="base"/>
            <a:r>
              <a:rPr lang="en-US" dirty="0"/>
              <a:t>  </a:t>
            </a:r>
            <a:r>
              <a:rPr lang="en-US" dirty="0" smtClean="0"/>
              <a:t>// </a:t>
            </a:r>
            <a:r>
              <a:rPr lang="ru-RU" dirty="0"/>
              <a:t>создаем </a:t>
            </a:r>
            <a:r>
              <a:rPr lang="ru-RU" dirty="0" err="1"/>
              <a:t>парсер</a:t>
            </a:r>
            <a:r>
              <a:rPr lang="ru-RU" dirty="0"/>
              <a:t> для данных </a:t>
            </a:r>
            <a:r>
              <a:rPr lang="en-US" dirty="0"/>
              <a:t>application/x-www-form-</a:t>
            </a:r>
            <a:r>
              <a:rPr lang="en-US" dirty="0" err="1"/>
              <a:t>urlencoded</a:t>
            </a:r>
            <a:endParaRPr lang="en-US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urlencodedParser</a:t>
            </a:r>
            <a:r>
              <a:rPr lang="en-US" dirty="0"/>
              <a:t> = </a:t>
            </a:r>
            <a:r>
              <a:rPr lang="en-US" dirty="0" err="1"/>
              <a:t>bodyParser.urlencoded</a:t>
            </a:r>
            <a:r>
              <a:rPr lang="en-US" dirty="0"/>
              <a:t>({extended: false});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app.get</a:t>
            </a:r>
            <a:r>
              <a:rPr lang="en-US" dirty="0"/>
              <a:t>("/register", </a:t>
            </a:r>
            <a:r>
              <a:rPr lang="en-US" dirty="0" err="1"/>
              <a:t>urlencodedParser</a:t>
            </a:r>
            <a:r>
              <a:rPr lang="en-US" dirty="0"/>
              <a:t>, function (request, response)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response.sendFile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 + "/register.html");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("/register", </a:t>
            </a:r>
            <a:r>
              <a:rPr lang="en-US" dirty="0" err="1"/>
              <a:t>urlencodedParser</a:t>
            </a:r>
            <a:r>
              <a:rPr lang="en-US" dirty="0"/>
              <a:t>, function (request, response) {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request.body</a:t>
            </a:r>
            <a:r>
              <a:rPr lang="en-US" dirty="0"/>
              <a:t>) return </a:t>
            </a:r>
            <a:r>
              <a:rPr lang="en-US" dirty="0" err="1"/>
              <a:t>response.sendStatus</a:t>
            </a:r>
            <a:r>
              <a:rPr lang="en-US" dirty="0"/>
              <a:t>(400);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request.body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(`${</a:t>
            </a:r>
            <a:r>
              <a:rPr lang="en-US" dirty="0" err="1"/>
              <a:t>request.body.userName</a:t>
            </a:r>
            <a:r>
              <a:rPr lang="en-US" dirty="0"/>
              <a:t>} - ${</a:t>
            </a:r>
            <a:r>
              <a:rPr lang="en-US" dirty="0" err="1"/>
              <a:t>request.body.userAge</a:t>
            </a:r>
            <a:r>
              <a:rPr lang="en-US" dirty="0"/>
              <a:t>}`);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app.get</a:t>
            </a:r>
            <a:r>
              <a:rPr lang="en-US" dirty="0"/>
              <a:t>("/", function(request, response){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Главная страница");</a:t>
            </a:r>
          </a:p>
          <a:p>
            <a:pPr fontAlgn="base"/>
            <a:r>
              <a:rPr lang="ru-RU" dirty="0"/>
              <a:t>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Прежде всего для получения отправленных данных необходимо создать </a:t>
            </a:r>
            <a:r>
              <a:rPr lang="ru-RU" dirty="0" err="1"/>
              <a:t>парсер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urlencodedParser</a:t>
            </a:r>
            <a:r>
              <a:rPr lang="en-US" dirty="0"/>
              <a:t> = </a:t>
            </a:r>
            <a:r>
              <a:rPr lang="en-US" dirty="0" err="1"/>
              <a:t>bodyParser.urlencoded</a:t>
            </a:r>
            <a:r>
              <a:rPr lang="en-US" dirty="0"/>
              <a:t>({extended: false</a:t>
            </a:r>
            <a:r>
              <a:rPr lang="en-US" dirty="0" smtClean="0"/>
              <a:t>});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Поскольку данные отправляются с помощью формы, то для создания </a:t>
            </a:r>
            <a:r>
              <a:rPr lang="ru-RU" dirty="0" err="1"/>
              <a:t>парсера</a:t>
            </a:r>
            <a:r>
              <a:rPr lang="ru-RU" dirty="0"/>
              <a:t> применяется функция </a:t>
            </a:r>
            <a:r>
              <a:rPr lang="ru-RU" b="1" dirty="0" err="1"/>
              <a:t>urlencoded</a:t>
            </a:r>
            <a:r>
              <a:rPr lang="ru-RU" b="1" dirty="0"/>
              <a:t>()</a:t>
            </a:r>
            <a:r>
              <a:rPr lang="ru-RU" dirty="0"/>
              <a:t>. В эту функцию передается объект, устанавливающий параметры </a:t>
            </a:r>
            <a:r>
              <a:rPr lang="ru-RU" dirty="0" err="1"/>
              <a:t>парсинга</a:t>
            </a:r>
            <a:r>
              <a:rPr lang="ru-RU" dirty="0"/>
              <a:t>. Значение </a:t>
            </a:r>
            <a:r>
              <a:rPr lang="ru-RU" dirty="0" err="1"/>
              <a:t>extended</a:t>
            </a:r>
            <a:r>
              <a:rPr lang="ru-RU" dirty="0"/>
              <a:t>: </a:t>
            </a:r>
            <a:r>
              <a:rPr lang="ru-RU" dirty="0" err="1"/>
              <a:t>false</a:t>
            </a:r>
            <a:r>
              <a:rPr lang="ru-RU" dirty="0"/>
              <a:t> указывает, что объект - результат </a:t>
            </a:r>
            <a:r>
              <a:rPr lang="ru-RU" dirty="0" err="1"/>
              <a:t>парсинга</a:t>
            </a:r>
            <a:r>
              <a:rPr lang="ru-RU" dirty="0"/>
              <a:t> будет представлять набор пар ключ-значение, а каждое значение может быть представлено в виде строки или массива.</a:t>
            </a:r>
          </a:p>
          <a:p>
            <a:r>
              <a:rPr lang="ru-RU" dirty="0"/>
              <a:t>При переходе по адресу "/</a:t>
            </a:r>
            <a:r>
              <a:rPr lang="ru-RU" dirty="0" err="1"/>
              <a:t>register</a:t>
            </a:r>
            <a:r>
              <a:rPr lang="ru-RU" dirty="0"/>
              <a:t>" будет срабатывать метод </a:t>
            </a:r>
            <a:r>
              <a:rPr lang="ru-RU" dirty="0" err="1"/>
              <a:t>app.get</a:t>
            </a:r>
            <a:r>
              <a:rPr lang="ru-RU" dirty="0"/>
              <a:t>, который отправит пользователю файл register.html.</a:t>
            </a:r>
          </a:p>
          <a:p>
            <a:r>
              <a:rPr lang="ru-RU" dirty="0"/>
              <a:t>Так как данные отправляются с помощью метода POST, то для обработки определяем функцию </a:t>
            </a:r>
            <a:r>
              <a:rPr lang="ru-RU" b="1" dirty="0" err="1"/>
              <a:t>app.post</a:t>
            </a:r>
            <a:r>
              <a:rPr lang="ru-RU" b="1" dirty="0"/>
              <a:t>("/</a:t>
            </a:r>
            <a:r>
              <a:rPr lang="ru-RU" b="1" dirty="0" err="1"/>
              <a:t>register</a:t>
            </a:r>
            <a:r>
              <a:rPr lang="ru-RU" b="1" dirty="0"/>
              <a:t>",...)</a:t>
            </a:r>
            <a:r>
              <a:rPr lang="ru-RU" dirty="0"/>
              <a:t>. Первый параметр функции - адрес, на который идет отправка - "/</a:t>
            </a:r>
            <a:r>
              <a:rPr lang="ru-RU" dirty="0" err="1"/>
              <a:t>register</a:t>
            </a:r>
            <a:r>
              <a:rPr lang="ru-RU" dirty="0"/>
              <a:t>". Стоит отметить, что в данном случае с </a:t>
            </a:r>
            <a:r>
              <a:rPr lang="ru-RU" dirty="0" err="1"/>
              <a:t>одинм</a:t>
            </a:r>
            <a:r>
              <a:rPr lang="ru-RU" dirty="0"/>
              <a:t> адресом "/</a:t>
            </a:r>
            <a:r>
              <a:rPr lang="ru-RU" dirty="0" err="1"/>
              <a:t>register</a:t>
            </a:r>
            <a:r>
              <a:rPr lang="ru-RU" dirty="0"/>
              <a:t>" связаны две функции, только одна обрабатывает запросы </a:t>
            </a:r>
            <a:r>
              <a:rPr lang="ru-RU" dirty="0" err="1"/>
              <a:t>get</a:t>
            </a:r>
            <a:r>
              <a:rPr lang="ru-RU" dirty="0"/>
              <a:t>, а другая - запросы </a:t>
            </a:r>
            <a:r>
              <a:rPr lang="ru-RU" dirty="0" err="1"/>
              <a:t>post</a:t>
            </a:r>
            <a:r>
              <a:rPr lang="ru-RU" dirty="0"/>
              <a:t>. Второй параметр - выше созданный </a:t>
            </a:r>
            <a:r>
              <a:rPr lang="ru-RU" dirty="0" err="1"/>
              <a:t>парсер</a:t>
            </a:r>
            <a:r>
              <a:rPr lang="ru-RU" dirty="0"/>
              <a:t>. Третий параметр - обработчик: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("/register", </a:t>
            </a:r>
            <a:r>
              <a:rPr lang="en-US" dirty="0" err="1"/>
              <a:t>urlencodedParser</a:t>
            </a:r>
            <a:r>
              <a:rPr lang="en-US" dirty="0"/>
              <a:t>, function (request, response) {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request.body</a:t>
            </a:r>
            <a:r>
              <a:rPr lang="en-US" dirty="0"/>
              <a:t>) return </a:t>
            </a:r>
            <a:r>
              <a:rPr lang="en-US" dirty="0" err="1"/>
              <a:t>response.sendStatus</a:t>
            </a:r>
            <a:r>
              <a:rPr lang="en-US" dirty="0"/>
              <a:t>(400);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request.body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(`${</a:t>
            </a:r>
            <a:r>
              <a:rPr lang="en-US" dirty="0" err="1"/>
              <a:t>request.body.userName</a:t>
            </a:r>
            <a:r>
              <a:rPr lang="en-US" dirty="0"/>
              <a:t>} - ${</a:t>
            </a:r>
            <a:r>
              <a:rPr lang="en-US" dirty="0" err="1"/>
              <a:t>request.body.userAge</a:t>
            </a:r>
            <a:r>
              <a:rPr lang="en-US" dirty="0"/>
              <a:t>}`);</a:t>
            </a:r>
          </a:p>
          <a:p>
            <a:pPr fontAlgn="base"/>
            <a:r>
              <a:rPr lang="en-US" dirty="0"/>
              <a:t>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4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получения самих отправленных данных используем выражения типа </a:t>
            </a:r>
            <a:r>
              <a:rPr lang="ru-RU" b="1" dirty="0" err="1"/>
              <a:t>request.body.userName</a:t>
            </a:r>
            <a:r>
              <a:rPr lang="ru-RU" dirty="0"/>
              <a:t>, где </a:t>
            </a:r>
            <a:r>
              <a:rPr lang="ru-RU" dirty="0" err="1"/>
              <a:t>request.body</a:t>
            </a:r>
            <a:r>
              <a:rPr lang="ru-RU" dirty="0"/>
              <a:t> инкапсулирует данные формы, а </a:t>
            </a:r>
            <a:r>
              <a:rPr lang="ru-RU" dirty="0" err="1"/>
              <a:t>userName</a:t>
            </a:r>
            <a:r>
              <a:rPr lang="ru-RU" dirty="0"/>
              <a:t> - ключ данных, который соответствует значению атрибута </a:t>
            </a:r>
            <a:r>
              <a:rPr lang="ru-RU" dirty="0" err="1"/>
              <a:t>name</a:t>
            </a:r>
            <a:r>
              <a:rPr lang="ru-RU" dirty="0"/>
              <a:t> поля ввода на </a:t>
            </a:r>
            <a:r>
              <a:rPr lang="ru-RU" dirty="0" err="1"/>
              <a:t>html</a:t>
            </a:r>
            <a:r>
              <a:rPr lang="ru-RU" dirty="0"/>
              <a:t>-странице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/>
              <a:t>&lt;input type="text" name="</a:t>
            </a:r>
            <a:r>
              <a:rPr lang="en-US" dirty="0" err="1"/>
              <a:t>userName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Запустим приложение и обратимся к странице register.html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После отправки введенные данные будут получены в функции </a:t>
            </a:r>
            <a:r>
              <a:rPr lang="ru-RU" dirty="0" err="1"/>
              <a:t>app.post</a:t>
            </a:r>
            <a:r>
              <a:rPr lang="ru-RU" dirty="0"/>
              <a:t>("/</a:t>
            </a:r>
            <a:r>
              <a:rPr lang="ru-RU" dirty="0" err="1"/>
              <a:t>register</a:t>
            </a:r>
            <a:r>
              <a:rPr lang="ru-RU" dirty="0"/>
              <a:t>",...), которая выведет результат обработки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Параметры маршрута представляют именованные сегменты URL-адреса. Не стоит их путать с параметрами строки запроса. Например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 smtClean="0"/>
              <a:t>localhost:3000/about/</a:t>
            </a:r>
            <a:r>
              <a:rPr lang="en-US" dirty="0" err="1" smtClean="0"/>
              <a:t>user?id</a:t>
            </a:r>
            <a:r>
              <a:rPr lang="en-US" dirty="0" smtClean="0"/>
              <a:t>=3&amp;name=Tome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Здесь параметры строки запроса - это то, что идет после вопросительного знака - </a:t>
            </a:r>
            <a:r>
              <a:rPr lang="ru-RU" dirty="0" err="1"/>
              <a:t>id</a:t>
            </a:r>
            <a:r>
              <a:rPr lang="ru-RU" dirty="0"/>
              <a:t>=3&amp;name=</a:t>
            </a:r>
            <a:r>
              <a:rPr lang="ru-RU" dirty="0" err="1"/>
              <a:t>Tome</a:t>
            </a:r>
            <a:r>
              <a:rPr lang="ru-RU" dirty="0"/>
              <a:t>. Остальная часть, которая идет до вопросительного знака может содержать параметры маршрута.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Название параметра должно включать символы из диапазона [A-Za-z0-9_]. В определении маршрута параметры предваряются знаком двоеточия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app = express();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app.get</a:t>
            </a:r>
            <a:r>
              <a:rPr lang="en-US" dirty="0"/>
              <a:t>("/products/:</a:t>
            </a:r>
            <a:r>
              <a:rPr lang="en-US" dirty="0" err="1"/>
              <a:t>productId</a:t>
            </a:r>
            <a:r>
              <a:rPr lang="en-US" dirty="0"/>
              <a:t>", function (request, response) 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en-US" dirty="0" err="1"/>
              <a:t>productId</a:t>
            </a:r>
            <a:r>
              <a:rPr lang="en-US" dirty="0"/>
              <a:t>: " + </a:t>
            </a:r>
            <a:r>
              <a:rPr lang="en-US" dirty="0" err="1"/>
              <a:t>request.params</a:t>
            </a:r>
            <a:r>
              <a:rPr lang="en-US" dirty="0"/>
              <a:t>["</a:t>
            </a:r>
            <a:r>
              <a:rPr lang="en-US" dirty="0" err="1"/>
              <a:t>productId</a:t>
            </a:r>
            <a:r>
              <a:rPr lang="en-US" dirty="0"/>
              <a:t>"])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app.listen</a:t>
            </a:r>
            <a:r>
              <a:rPr lang="en-US" dirty="0" smtClean="0"/>
              <a:t>(3000</a:t>
            </a:r>
            <a:r>
              <a:rPr lang="en-US" dirty="0"/>
              <a:t>);</a:t>
            </a:r>
          </a:p>
          <a:p>
            <a:endParaRPr lang="ru-RU" dirty="0" smtClean="0"/>
          </a:p>
          <a:p>
            <a:r>
              <a:rPr lang="ru-RU" dirty="0"/>
              <a:t>В данном случае параметр называется "</a:t>
            </a:r>
            <a:r>
              <a:rPr lang="ru-RU" dirty="0" err="1"/>
              <a:t>productId</a:t>
            </a:r>
            <a:r>
              <a:rPr lang="ru-RU" dirty="0"/>
              <a:t>". Через коллекцию </a:t>
            </a:r>
            <a:r>
              <a:rPr lang="ru-RU" b="1" dirty="0" err="1"/>
              <a:t>request.params</a:t>
            </a:r>
            <a:r>
              <a:rPr lang="ru-RU" dirty="0"/>
              <a:t> можно получить все параметры и, в частности, значение параметра </a:t>
            </a:r>
            <a:r>
              <a:rPr lang="ru-RU" dirty="0" err="1"/>
              <a:t>productId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Если нам потребуется передать для этого параметра значение, то оно указывается в качестве последнего сегмента в строке </a:t>
            </a:r>
            <a:r>
              <a:rPr lang="ru-RU" dirty="0" smtClean="0"/>
              <a:t>запроса</a:t>
            </a:r>
          </a:p>
          <a:p>
            <a:endParaRPr lang="ru-RU" dirty="0"/>
          </a:p>
          <a:p>
            <a:r>
              <a:rPr lang="ru-RU" dirty="0"/>
              <a:t>Мы можем использовать более сложные комбинации параметров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("/categories/:</a:t>
            </a:r>
            <a:r>
              <a:rPr lang="en-US" dirty="0" err="1"/>
              <a:t>categoryId</a:t>
            </a:r>
            <a:r>
              <a:rPr lang="en-US" dirty="0"/>
              <a:t>/products/:</a:t>
            </a:r>
            <a:r>
              <a:rPr lang="en-US" dirty="0" err="1"/>
              <a:t>productId</a:t>
            </a:r>
            <a:r>
              <a:rPr lang="en-US" dirty="0"/>
              <a:t>", function (request, response) {</a:t>
            </a:r>
          </a:p>
          <a:p>
            <a:pPr fontAlgn="base"/>
            <a:r>
              <a:rPr lang="en-US" dirty="0"/>
              <a:t>    let </a:t>
            </a:r>
            <a:r>
              <a:rPr lang="en-US" dirty="0" err="1"/>
              <a:t>catId</a:t>
            </a:r>
            <a:r>
              <a:rPr lang="en-US" dirty="0"/>
              <a:t> = </a:t>
            </a:r>
            <a:r>
              <a:rPr lang="en-US" dirty="0" err="1"/>
              <a:t>request.params</a:t>
            </a:r>
            <a:r>
              <a:rPr lang="en-US" dirty="0"/>
              <a:t>["</a:t>
            </a:r>
            <a:r>
              <a:rPr lang="en-US" dirty="0" err="1"/>
              <a:t>categoryId</a:t>
            </a:r>
            <a:r>
              <a:rPr lang="en-US" dirty="0"/>
              <a:t>"];</a:t>
            </a:r>
          </a:p>
          <a:p>
            <a:pPr fontAlgn="base"/>
            <a:r>
              <a:rPr lang="en-US" dirty="0"/>
              <a:t>    let </a:t>
            </a:r>
            <a:r>
              <a:rPr lang="en-US" dirty="0" err="1"/>
              <a:t>prodId</a:t>
            </a:r>
            <a:r>
              <a:rPr lang="en-US" dirty="0"/>
              <a:t> = </a:t>
            </a:r>
            <a:r>
              <a:rPr lang="en-US" dirty="0" err="1"/>
              <a:t>request.params</a:t>
            </a:r>
            <a:r>
              <a:rPr lang="en-US" dirty="0"/>
              <a:t>["</a:t>
            </a:r>
            <a:r>
              <a:rPr lang="en-US" dirty="0" err="1"/>
              <a:t>productId</a:t>
            </a:r>
            <a:r>
              <a:rPr lang="en-US" dirty="0"/>
              <a:t>"];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(`</a:t>
            </a:r>
            <a:r>
              <a:rPr lang="ru-RU" dirty="0"/>
              <a:t>Категория: ${</a:t>
            </a:r>
            <a:r>
              <a:rPr lang="en-US" dirty="0" err="1"/>
              <a:t>catId</a:t>
            </a:r>
            <a:r>
              <a:rPr lang="en-US" dirty="0"/>
              <a:t>}  </a:t>
            </a:r>
            <a:r>
              <a:rPr lang="ru-RU" dirty="0"/>
              <a:t>Товар: ${</a:t>
            </a:r>
            <a:r>
              <a:rPr lang="en-US" dirty="0" err="1"/>
              <a:t>prodId</a:t>
            </a:r>
            <a:r>
              <a:rPr lang="en-US" dirty="0"/>
              <a:t>}`);</a:t>
            </a:r>
          </a:p>
          <a:p>
            <a:pPr fontAlgn="base"/>
            <a:r>
              <a:rPr lang="en-US" dirty="0"/>
              <a:t>});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6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Router</a:t>
            </a:r>
            <a:r>
              <a:rPr lang="ru-RU" dirty="0"/>
              <a:t> позволяет определить дочерние </a:t>
            </a:r>
            <a:r>
              <a:rPr lang="ru-RU" dirty="0" err="1"/>
              <a:t>подмаршруты</a:t>
            </a:r>
            <a:r>
              <a:rPr lang="ru-RU" dirty="0"/>
              <a:t> со своими обработчиками относительно некоторого главного маршрута. Например, определим следующее приложение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app = express();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app.use</a:t>
            </a:r>
            <a:r>
              <a:rPr lang="en-US" dirty="0"/>
              <a:t>("/about", function (request, response) 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О сайте");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ru-RU" dirty="0"/>
              <a:t> </a:t>
            </a:r>
            <a:r>
              <a:rPr lang="en-US" dirty="0" err="1" smtClean="0"/>
              <a:t>app.use</a:t>
            </a:r>
            <a:r>
              <a:rPr lang="en-US" dirty="0"/>
              <a:t>("/products/</a:t>
            </a:r>
            <a:r>
              <a:rPr lang="en-US" dirty="0" err="1"/>
              <a:t>create",function</a:t>
            </a:r>
            <a:r>
              <a:rPr lang="en-US" dirty="0"/>
              <a:t> (request, response) 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Добавление товара");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("/products/:</a:t>
            </a:r>
            <a:r>
              <a:rPr lang="en-US" dirty="0" err="1"/>
              <a:t>id",function</a:t>
            </a:r>
            <a:r>
              <a:rPr lang="en-US" dirty="0"/>
              <a:t> (request, response) 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(`</a:t>
            </a:r>
            <a:r>
              <a:rPr lang="ru-RU" dirty="0"/>
              <a:t>Товар ${</a:t>
            </a:r>
            <a:r>
              <a:rPr lang="en-US" dirty="0"/>
              <a:t>request.params.id}`);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("/products/",function (request, response) 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Список товаров");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ru-RU" dirty="0"/>
              <a:t> </a:t>
            </a:r>
            <a:r>
              <a:rPr lang="en-US" dirty="0" err="1" smtClean="0"/>
              <a:t>app.use</a:t>
            </a:r>
            <a:r>
              <a:rPr lang="en-US" dirty="0"/>
              <a:t>("/", function (request, response) 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Главная страница");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en-US" dirty="0" err="1"/>
              <a:t>app.listen</a:t>
            </a:r>
            <a:r>
              <a:rPr lang="en-US" dirty="0"/>
              <a:t>(3000);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1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Здесь у нас есть пять маршрутов, которые обрабатываются различными обработчиками. Но три из этих маршрутов начинаются с "/</a:t>
            </a:r>
            <a:r>
              <a:rPr lang="ru-RU" dirty="0" err="1"/>
              <a:t>products</a:t>
            </a:r>
            <a:r>
              <a:rPr lang="ru-RU" dirty="0"/>
              <a:t>" и условно относятся к некоторому функционалу по работе с товарами (просмотр списка товаров, просмотр одного товара по </a:t>
            </a:r>
            <a:r>
              <a:rPr lang="ru-RU" dirty="0" err="1"/>
              <a:t>id</a:t>
            </a:r>
            <a:r>
              <a:rPr lang="ru-RU" dirty="0"/>
              <a:t> и добавление товара). Объект </a:t>
            </a:r>
            <a:r>
              <a:rPr lang="ru-RU" dirty="0" err="1"/>
              <a:t>Router</a:t>
            </a:r>
            <a:r>
              <a:rPr lang="ru-RU" dirty="0"/>
              <a:t> позволяет связать подобный функционал в одно целое и упростить управление им. Например, перепишем предыдущий пример с использованием объекта </a:t>
            </a:r>
            <a:r>
              <a:rPr lang="ru-RU" dirty="0" err="1"/>
              <a:t>Router</a:t>
            </a:r>
            <a:r>
              <a:rPr lang="ru-RU" dirty="0" smtClean="0"/>
              <a:t>:</a:t>
            </a:r>
          </a:p>
          <a:p>
            <a:pPr fontAlgn="base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app = express();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определяем </a:t>
            </a:r>
            <a:r>
              <a:rPr lang="en-US" dirty="0"/>
              <a:t>Router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productRouter</a:t>
            </a:r>
            <a:r>
              <a:rPr lang="en-US" dirty="0"/>
              <a:t>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определяем маршруты и их обработчики внутри роутера</a:t>
            </a:r>
          </a:p>
          <a:p>
            <a:pPr fontAlgn="base"/>
            <a:r>
              <a:rPr lang="en-US" dirty="0" err="1"/>
              <a:t>productRouter.use</a:t>
            </a:r>
            <a:r>
              <a:rPr lang="en-US" dirty="0"/>
              <a:t>("/create", function(request, response){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Добавление товара</a:t>
            </a:r>
            <a:r>
              <a:rPr lang="ru-RU" dirty="0" smtClean="0"/>
              <a:t>"); });</a:t>
            </a:r>
            <a:endParaRPr lang="ru-RU" dirty="0"/>
          </a:p>
          <a:p>
            <a:pPr fontAlgn="base"/>
            <a:r>
              <a:rPr lang="en-US" dirty="0" err="1"/>
              <a:t>productRouter.use</a:t>
            </a:r>
            <a:r>
              <a:rPr lang="en-US" dirty="0"/>
              <a:t>("/:id", function(request, response){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(`</a:t>
            </a:r>
            <a:r>
              <a:rPr lang="ru-RU" dirty="0"/>
              <a:t>Товар ${</a:t>
            </a:r>
            <a:r>
              <a:rPr lang="en-US" dirty="0"/>
              <a:t>request.params.id</a:t>
            </a:r>
            <a:r>
              <a:rPr lang="en-US" dirty="0" smtClean="0"/>
              <a:t>}`);});</a:t>
            </a:r>
            <a:endParaRPr lang="en-US" dirty="0"/>
          </a:p>
          <a:p>
            <a:pPr fontAlgn="base"/>
            <a:r>
              <a:rPr lang="en-US" dirty="0" err="1"/>
              <a:t>productRouter.use</a:t>
            </a:r>
            <a:r>
              <a:rPr lang="en-US" dirty="0"/>
              <a:t>("/", function(request, response){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Список товаров</a:t>
            </a:r>
            <a:r>
              <a:rPr lang="ru-RU" dirty="0" smtClean="0"/>
              <a:t>");});</a:t>
            </a:r>
            <a:endParaRPr lang="ru-RU" dirty="0"/>
          </a:p>
          <a:p>
            <a:pPr fontAlgn="base"/>
            <a:r>
              <a:rPr lang="ru-RU" dirty="0"/>
              <a:t>// </a:t>
            </a:r>
            <a:r>
              <a:rPr lang="ru-RU" dirty="0" err="1"/>
              <a:t>сопотавляем</a:t>
            </a:r>
            <a:r>
              <a:rPr lang="ru-RU" dirty="0"/>
              <a:t> роутер с конечной точкой "/</a:t>
            </a:r>
            <a:r>
              <a:rPr lang="en-US" dirty="0"/>
              <a:t>products"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("/products", </a:t>
            </a:r>
            <a:r>
              <a:rPr lang="en-US" dirty="0" err="1"/>
              <a:t>productRouter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app.use</a:t>
            </a:r>
            <a:r>
              <a:rPr lang="en-US" dirty="0"/>
              <a:t>("/about", function (request, response) 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О сайте</a:t>
            </a:r>
            <a:r>
              <a:rPr lang="ru-RU" dirty="0" smtClean="0"/>
              <a:t>");});</a:t>
            </a:r>
            <a:endParaRPr lang="ru-RU" dirty="0"/>
          </a:p>
          <a:p>
            <a:pPr fontAlgn="base"/>
            <a:r>
              <a:rPr lang="ru-RU" dirty="0"/>
              <a:t> </a:t>
            </a:r>
            <a:r>
              <a:rPr lang="en-US" dirty="0" err="1" smtClean="0"/>
              <a:t>app.use</a:t>
            </a:r>
            <a:r>
              <a:rPr lang="en-US" dirty="0"/>
              <a:t>("/", function (request, response) 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Главная страница</a:t>
            </a:r>
            <a:r>
              <a:rPr lang="ru-RU" dirty="0" smtClean="0"/>
              <a:t>");});</a:t>
            </a:r>
            <a:endParaRPr lang="ru-RU" dirty="0"/>
          </a:p>
          <a:p>
            <a:pPr fontAlgn="base"/>
            <a:r>
              <a:rPr lang="en-US" dirty="0" err="1"/>
              <a:t>app.listen</a:t>
            </a:r>
            <a:r>
              <a:rPr lang="en-US" dirty="0"/>
              <a:t>(3000);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7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Параметр </a:t>
            </a:r>
            <a:r>
              <a:rPr lang="ru-RU" dirty="0" err="1"/>
              <a:t>response</a:t>
            </a:r>
            <a:r>
              <a:rPr lang="ru-RU" dirty="0"/>
              <a:t> управляет отправкой ответа и представляет объект </a:t>
            </a:r>
            <a:r>
              <a:rPr lang="ru-RU" b="1" dirty="0" err="1"/>
              <a:t>http.ServerResponse</a:t>
            </a:r>
            <a:r>
              <a:rPr lang="ru-RU" dirty="0"/>
              <a:t>. Среди его функциональности можно выделить следующие методы:</a:t>
            </a:r>
          </a:p>
          <a:p>
            <a:endParaRPr lang="ru-RU" b="1" dirty="0" smtClean="0"/>
          </a:p>
          <a:p>
            <a:r>
              <a:rPr lang="ru-RU" b="1" dirty="0" err="1" smtClean="0"/>
              <a:t>statusCode</a:t>
            </a:r>
            <a:r>
              <a:rPr lang="ru-RU" dirty="0"/>
              <a:t>: устанавливает статусный код ответа</a:t>
            </a:r>
          </a:p>
          <a:p>
            <a:r>
              <a:rPr lang="ru-RU" b="1" dirty="0" err="1"/>
              <a:t>statusMessage</a:t>
            </a:r>
            <a:r>
              <a:rPr lang="ru-RU" dirty="0"/>
              <a:t>: устанавливает сообщение, отправляемое вместе со статусным кодом</a:t>
            </a:r>
          </a:p>
          <a:p>
            <a:r>
              <a:rPr lang="ru-RU" b="1" dirty="0" err="1"/>
              <a:t>setHeader</a:t>
            </a:r>
            <a:r>
              <a:rPr lang="ru-RU" b="1" dirty="0"/>
              <a:t>(</a:t>
            </a:r>
            <a:r>
              <a:rPr lang="ru-RU" b="1" dirty="0" err="1"/>
              <a:t>name</a:t>
            </a:r>
            <a:r>
              <a:rPr lang="ru-RU" b="1" dirty="0"/>
              <a:t>, </a:t>
            </a:r>
            <a:r>
              <a:rPr lang="ru-RU" b="1" dirty="0" err="1"/>
              <a:t>value</a:t>
            </a:r>
            <a:r>
              <a:rPr lang="ru-RU" b="1" dirty="0"/>
              <a:t>)</a:t>
            </a:r>
            <a:r>
              <a:rPr lang="ru-RU" dirty="0"/>
              <a:t>: добавляет в ответ один заголовок</a:t>
            </a:r>
          </a:p>
          <a:p>
            <a:r>
              <a:rPr lang="ru-RU" b="1" dirty="0" err="1"/>
              <a:t>write</a:t>
            </a:r>
            <a:r>
              <a:rPr lang="ru-RU" dirty="0"/>
              <a:t>: пишет в поток ответа некоторое содержимое</a:t>
            </a:r>
          </a:p>
          <a:p>
            <a:r>
              <a:rPr lang="ru-RU" b="1" dirty="0" err="1"/>
              <a:t>writeHead</a:t>
            </a:r>
            <a:r>
              <a:rPr lang="ru-RU" dirty="0"/>
              <a:t>: добавляет в ответ статусный код и набор заголовков</a:t>
            </a:r>
          </a:p>
          <a:p>
            <a:r>
              <a:rPr lang="ru-RU" b="1" dirty="0" err="1"/>
              <a:t>end</a:t>
            </a:r>
            <a:r>
              <a:rPr lang="ru-RU" dirty="0"/>
              <a:t>: сигнализирует серверу, что заголовки и тело ответа установлены, в итоге ответ отсылается клиента. Данный метод должен вызываться в каждом запросе.</a:t>
            </a:r>
          </a:p>
          <a:p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, изменим файл app.js следующим образом: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http = require("http");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(function(request</a:t>
            </a:r>
            <a:r>
              <a:rPr lang="en-US" dirty="0"/>
              <a:t>, response){</a:t>
            </a:r>
          </a:p>
          <a:p>
            <a:pPr fontAlgn="base"/>
            <a:r>
              <a:rPr lang="en-US" dirty="0"/>
              <a:t>     </a:t>
            </a:r>
            <a:r>
              <a:rPr lang="en-US" dirty="0" err="1" smtClean="0"/>
              <a:t>response.setHeader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", 12);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response.setHeader</a:t>
            </a:r>
            <a:r>
              <a:rPr lang="en-US" dirty="0"/>
              <a:t>("Content-Type", "text/html; charset=utf-8;");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response.write</a:t>
            </a:r>
            <a:r>
              <a:rPr lang="en-US" dirty="0"/>
              <a:t>("&lt;h2&gt;hello world&lt;/h2&gt;");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response.end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}).listen(3000);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9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Здесь определен объект </a:t>
            </a:r>
            <a:r>
              <a:rPr lang="ru-RU" dirty="0" err="1"/>
              <a:t>productRouter</a:t>
            </a:r>
            <a:r>
              <a:rPr lang="ru-RU" dirty="0"/>
              <a:t>, который обрабатывает все запросы по маршруту "/</a:t>
            </a:r>
            <a:r>
              <a:rPr lang="ru-RU" dirty="0" err="1"/>
              <a:t>products</a:t>
            </a:r>
            <a:r>
              <a:rPr lang="ru-RU" dirty="0"/>
              <a:t>". Это главный маршрут. Однако в рамках этого маршрута может быть </a:t>
            </a:r>
            <a:r>
              <a:rPr lang="ru-RU" dirty="0" err="1"/>
              <a:t>подмаршрут</a:t>
            </a:r>
            <a:r>
              <a:rPr lang="ru-RU" dirty="0"/>
              <a:t> "/" со своим обработчиком, а также </a:t>
            </a:r>
            <a:r>
              <a:rPr lang="ru-RU" dirty="0" err="1"/>
              <a:t>подмаршруты</a:t>
            </a:r>
            <a:r>
              <a:rPr lang="ru-RU" dirty="0"/>
              <a:t> "/:</a:t>
            </a:r>
            <a:r>
              <a:rPr lang="ru-RU" dirty="0" err="1"/>
              <a:t>id</a:t>
            </a:r>
            <a:r>
              <a:rPr lang="ru-RU" dirty="0"/>
              <a:t>" и "/</a:t>
            </a:r>
            <a:r>
              <a:rPr lang="ru-RU" dirty="0" err="1"/>
              <a:t>create</a:t>
            </a:r>
            <a:r>
              <a:rPr lang="ru-RU" dirty="0"/>
              <a:t>", которые также имеют свои обработчики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JSON </a:t>
            </a:r>
            <a:r>
              <a:rPr lang="ru-RU" dirty="0"/>
              <a:t>представляет один из самых популярных форматов хранения и передачи данных, и </a:t>
            </a:r>
            <a:r>
              <a:rPr lang="ru-RU" dirty="0" err="1"/>
              <a:t>Express</a:t>
            </a:r>
            <a:r>
              <a:rPr lang="ru-RU" dirty="0"/>
              <a:t> имеет все возможности для работы с JSON.</a:t>
            </a:r>
          </a:p>
          <a:p>
            <a:r>
              <a:rPr lang="ru-RU" dirty="0"/>
              <a:t>Пусть в папке проекта имеется файл </a:t>
            </a:r>
            <a:r>
              <a:rPr lang="ru-RU" b="1" dirty="0"/>
              <a:t>index.html</a:t>
            </a:r>
            <a:r>
              <a:rPr lang="ru-RU" dirty="0"/>
              <a:t> со следующим кодом:</a:t>
            </a:r>
          </a:p>
          <a:p>
            <a:pPr fontAlgn="base"/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Регистрация&lt;/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Введите данные&lt;/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    &lt;form name="</a:t>
            </a:r>
            <a:r>
              <a:rPr lang="en-US" dirty="0" err="1"/>
              <a:t>registerForm</a:t>
            </a:r>
            <a:r>
              <a:rPr lang="en-US" dirty="0"/>
              <a:t>"&gt;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Имя&lt;/</a:t>
            </a:r>
            <a:r>
              <a:rPr lang="en-US" dirty="0"/>
              <a:t>label&gt;&lt;/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type="text" name="</a:t>
            </a:r>
            <a:r>
              <a:rPr lang="en-US" dirty="0" err="1"/>
              <a:t>userName</a:t>
            </a:r>
            <a:r>
              <a:rPr lang="en-US" dirty="0"/>
              <a:t>" /&gt;&lt;/</a:t>
            </a:r>
            <a:r>
              <a:rPr lang="en-US" dirty="0" err="1"/>
              <a:t>br</a:t>
            </a:r>
            <a:r>
              <a:rPr lang="en-US" dirty="0"/>
              <a:t>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Возраст&lt;/</a:t>
            </a:r>
            <a:r>
              <a:rPr lang="en-US" dirty="0"/>
              <a:t>label&gt;&lt;/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type="number" name="</a:t>
            </a:r>
            <a:r>
              <a:rPr lang="en-US" dirty="0" err="1"/>
              <a:t>userAge</a:t>
            </a:r>
            <a:r>
              <a:rPr lang="en-US" dirty="0"/>
              <a:t>" /&gt;&lt;/</a:t>
            </a:r>
            <a:r>
              <a:rPr lang="en-US" dirty="0" err="1"/>
              <a:t>br</a:t>
            </a:r>
            <a:r>
              <a:rPr lang="en-US" dirty="0"/>
              <a:t>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&lt;button type="submit" id="submit"&gt;</a:t>
            </a:r>
            <a:r>
              <a:rPr lang="ru-RU" dirty="0"/>
              <a:t>Отправить&lt;/</a:t>
            </a:r>
            <a:r>
              <a:rPr lang="en-US" dirty="0"/>
              <a:t>button&gt;</a:t>
            </a:r>
          </a:p>
          <a:p>
            <a:pPr fontAlgn="base"/>
            <a:r>
              <a:rPr lang="en-US" dirty="0"/>
              <a:t>    &lt;/form&gt;</a:t>
            </a:r>
          </a:p>
          <a:p>
            <a:pPr fontAlgn="base"/>
            <a:r>
              <a:rPr lang="en-US" dirty="0"/>
              <a:t>    &lt;script&gt;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document.getElementById</a:t>
            </a:r>
            <a:r>
              <a:rPr lang="en-US" dirty="0"/>
              <a:t>("submit").</a:t>
            </a:r>
            <a:r>
              <a:rPr lang="en-US" dirty="0" err="1"/>
              <a:t>addEventListener</a:t>
            </a:r>
            <a:r>
              <a:rPr lang="en-US" dirty="0"/>
              <a:t>("click", function (e) {</a:t>
            </a:r>
          </a:p>
          <a:p>
            <a:pPr fontAlgn="base"/>
            <a:r>
              <a:rPr lang="en-US" dirty="0"/>
              <a:t>             </a:t>
            </a:r>
            <a:r>
              <a:rPr lang="en-US" dirty="0" err="1"/>
              <a:t>e.preventDefault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          // </a:t>
            </a:r>
            <a:r>
              <a:rPr lang="ru-RU" dirty="0"/>
              <a:t>получаем данные формы</a:t>
            </a:r>
          </a:p>
          <a:p>
            <a:pPr fontAlgn="base"/>
            <a:r>
              <a:rPr lang="ru-RU" dirty="0"/>
              <a:t>            </a:t>
            </a:r>
            <a:r>
              <a:rPr lang="en-US" dirty="0"/>
              <a:t>let </a:t>
            </a:r>
            <a:r>
              <a:rPr lang="en-US" dirty="0" err="1"/>
              <a:t>registerForm</a:t>
            </a:r>
            <a:r>
              <a:rPr lang="en-US" dirty="0"/>
              <a:t>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registerForm</a:t>
            </a:r>
            <a:r>
              <a:rPr lang="en-US" dirty="0"/>
              <a:t>"];</a:t>
            </a:r>
          </a:p>
          <a:p>
            <a:pPr fontAlgn="base"/>
            <a:r>
              <a:rPr lang="en-US" dirty="0"/>
              <a:t>            let </a:t>
            </a:r>
            <a:r>
              <a:rPr lang="en-US" dirty="0" err="1"/>
              <a:t>userName</a:t>
            </a:r>
            <a:r>
              <a:rPr lang="en-US" dirty="0"/>
              <a:t> = </a:t>
            </a:r>
            <a:r>
              <a:rPr lang="en-US" dirty="0" err="1"/>
              <a:t>registerForm.elements</a:t>
            </a:r>
            <a:r>
              <a:rPr lang="en-US" dirty="0"/>
              <a:t>["</a:t>
            </a:r>
            <a:r>
              <a:rPr lang="en-US" dirty="0" err="1"/>
              <a:t>userName</a:t>
            </a:r>
            <a:r>
              <a:rPr lang="en-US" dirty="0"/>
              <a:t>"].value;</a:t>
            </a:r>
          </a:p>
          <a:p>
            <a:pPr fontAlgn="base"/>
            <a:r>
              <a:rPr lang="en-US" dirty="0"/>
              <a:t>            let </a:t>
            </a:r>
            <a:r>
              <a:rPr lang="en-US" dirty="0" err="1"/>
              <a:t>userAge</a:t>
            </a:r>
            <a:r>
              <a:rPr lang="en-US" dirty="0"/>
              <a:t> = </a:t>
            </a:r>
            <a:r>
              <a:rPr lang="en-US" dirty="0" err="1"/>
              <a:t>registerForm.elements</a:t>
            </a:r>
            <a:r>
              <a:rPr lang="en-US" dirty="0"/>
              <a:t>["</a:t>
            </a:r>
            <a:r>
              <a:rPr lang="en-US" dirty="0" err="1"/>
              <a:t>userAge</a:t>
            </a:r>
            <a:r>
              <a:rPr lang="en-US" dirty="0"/>
              <a:t>"].value;</a:t>
            </a:r>
          </a:p>
          <a:p>
            <a:pPr fontAlgn="base"/>
            <a:r>
              <a:rPr lang="en-US" dirty="0"/>
              <a:t>            // </a:t>
            </a:r>
            <a:r>
              <a:rPr lang="ru-RU" dirty="0" err="1"/>
              <a:t>сериализуем</a:t>
            </a:r>
            <a:r>
              <a:rPr lang="ru-RU" dirty="0"/>
              <a:t> данные в </a:t>
            </a:r>
            <a:r>
              <a:rPr lang="en-US" dirty="0" err="1"/>
              <a:t>json</a:t>
            </a:r>
            <a:endParaRPr lang="en-US" dirty="0"/>
          </a:p>
          <a:p>
            <a:pPr fontAlgn="base"/>
            <a:r>
              <a:rPr lang="en-US" dirty="0"/>
              <a:t>            let user = </a:t>
            </a:r>
            <a:r>
              <a:rPr lang="en-US" dirty="0" err="1"/>
              <a:t>JSON.stringify</a:t>
            </a:r>
            <a:r>
              <a:rPr lang="en-US" dirty="0"/>
              <a:t>({</a:t>
            </a:r>
            <a:r>
              <a:rPr lang="en-US" dirty="0" err="1"/>
              <a:t>userName</a:t>
            </a:r>
            <a:r>
              <a:rPr lang="en-US" dirty="0"/>
              <a:t>: </a:t>
            </a:r>
            <a:r>
              <a:rPr lang="en-US" dirty="0" err="1"/>
              <a:t>userName</a:t>
            </a:r>
            <a:r>
              <a:rPr lang="en-US" dirty="0"/>
              <a:t>, </a:t>
            </a:r>
            <a:r>
              <a:rPr lang="en-US" dirty="0" err="1"/>
              <a:t>userAge</a:t>
            </a:r>
            <a:r>
              <a:rPr lang="en-US" dirty="0"/>
              <a:t>: </a:t>
            </a:r>
            <a:r>
              <a:rPr lang="en-US" dirty="0" err="1"/>
              <a:t>userAge</a:t>
            </a:r>
            <a:r>
              <a:rPr lang="en-US" dirty="0"/>
              <a:t>});</a:t>
            </a:r>
          </a:p>
          <a:p>
            <a:pPr fontAlgn="base"/>
            <a:r>
              <a:rPr lang="en-US" dirty="0"/>
              <a:t>            let request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          // </a:t>
            </a:r>
            <a:r>
              <a:rPr lang="ru-RU" dirty="0"/>
              <a:t>посылаем запрос на адрес "/</a:t>
            </a:r>
            <a:r>
              <a:rPr lang="en-US" dirty="0"/>
              <a:t>user"</a:t>
            </a:r>
          </a:p>
          <a:p>
            <a:pPr fontAlgn="base"/>
            <a:r>
              <a:rPr lang="en-US" dirty="0"/>
              <a:t>             </a:t>
            </a:r>
            <a:r>
              <a:rPr lang="en-US" dirty="0" err="1"/>
              <a:t>request.open</a:t>
            </a:r>
            <a:r>
              <a:rPr lang="en-US" dirty="0"/>
              <a:t>("POST", "/user", true);   </a:t>
            </a:r>
          </a:p>
          <a:p>
            <a:pPr fontAlgn="base"/>
            <a:r>
              <a:rPr lang="en-US" dirty="0"/>
              <a:t>             </a:t>
            </a:r>
            <a:r>
              <a:rPr lang="en-US" dirty="0" err="1"/>
              <a:t>request.setRequestHeader</a:t>
            </a:r>
            <a:r>
              <a:rPr lang="en-US" dirty="0"/>
              <a:t>("Content-Type", "application/</a:t>
            </a:r>
            <a:r>
              <a:rPr lang="en-US" dirty="0" err="1"/>
              <a:t>json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            </a:t>
            </a:r>
            <a:r>
              <a:rPr lang="en-US" dirty="0" err="1"/>
              <a:t>request.addEventListener</a:t>
            </a:r>
            <a:r>
              <a:rPr lang="en-US" dirty="0"/>
              <a:t>("load", function () {</a:t>
            </a:r>
          </a:p>
          <a:p>
            <a:pPr fontAlgn="base"/>
            <a:r>
              <a:rPr lang="en-US" dirty="0"/>
              <a:t>                // </a:t>
            </a:r>
            <a:r>
              <a:rPr lang="ru-RU" dirty="0"/>
              <a:t>получаем и </a:t>
            </a:r>
            <a:r>
              <a:rPr lang="ru-RU" dirty="0" err="1"/>
              <a:t>парсим</a:t>
            </a:r>
            <a:r>
              <a:rPr lang="ru-RU" dirty="0"/>
              <a:t> ответ сервера</a:t>
            </a:r>
          </a:p>
          <a:p>
            <a:pPr fontAlgn="base"/>
            <a:r>
              <a:rPr lang="ru-RU" dirty="0"/>
              <a:t>                 </a:t>
            </a:r>
            <a:r>
              <a:rPr lang="en-US" dirty="0"/>
              <a:t>let </a:t>
            </a:r>
            <a:r>
              <a:rPr lang="en-US" dirty="0" err="1"/>
              <a:t>receivedUser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request.response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             console.log(</a:t>
            </a:r>
            <a:r>
              <a:rPr lang="en-US" dirty="0" err="1"/>
              <a:t>receivedUser.userName</a:t>
            </a:r>
            <a:r>
              <a:rPr lang="en-US" dirty="0"/>
              <a:t>, "-", </a:t>
            </a:r>
            <a:r>
              <a:rPr lang="en-US" dirty="0" err="1"/>
              <a:t>receivedUser.userAge</a:t>
            </a:r>
            <a:r>
              <a:rPr lang="en-US" dirty="0"/>
              <a:t>);   // </a:t>
            </a:r>
            <a:r>
              <a:rPr lang="ru-RU" dirty="0"/>
              <a:t>смотрим ответ сервера</a:t>
            </a:r>
          </a:p>
          <a:p>
            <a:pPr fontAlgn="base"/>
            <a:r>
              <a:rPr lang="ru-RU" dirty="0"/>
              <a:t>             });</a:t>
            </a:r>
          </a:p>
          <a:p>
            <a:pPr fontAlgn="base"/>
            <a:r>
              <a:rPr lang="ru-RU" dirty="0"/>
              <a:t>             </a:t>
            </a:r>
            <a:r>
              <a:rPr lang="en-US" dirty="0" err="1"/>
              <a:t>request.send</a:t>
            </a:r>
            <a:r>
              <a:rPr lang="en-US" dirty="0"/>
              <a:t>(user);</a:t>
            </a:r>
          </a:p>
          <a:p>
            <a:pPr fontAlgn="base"/>
            <a:r>
              <a:rPr lang="en-US" dirty="0"/>
              <a:t>         });</a:t>
            </a:r>
          </a:p>
          <a:p>
            <a:pPr fontAlgn="base"/>
            <a:r>
              <a:rPr lang="en-US" dirty="0"/>
              <a:t>    &lt;/script&gt;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8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Здесь, как и в прошлой теме, определена форма с двумя полями для ввода имени и возраста пользователя. Но теперь с помощью обработчика нажатия перехватывается отправка этой формы. Мы получаем значения ее полей и </a:t>
            </a:r>
            <a:r>
              <a:rPr lang="ru-RU" dirty="0" err="1"/>
              <a:t>сериализум</a:t>
            </a:r>
            <a:r>
              <a:rPr lang="ru-RU" dirty="0"/>
              <a:t> в объект </a:t>
            </a:r>
            <a:r>
              <a:rPr lang="ru-RU" dirty="0" err="1"/>
              <a:t>json</a:t>
            </a:r>
            <a:r>
              <a:rPr lang="ru-RU" dirty="0"/>
              <a:t>, который затем отправляется на сервер с помощью </a:t>
            </a:r>
            <a:r>
              <a:rPr lang="ru-RU" dirty="0" err="1"/>
              <a:t>ajax</a:t>
            </a:r>
            <a:r>
              <a:rPr lang="ru-RU" dirty="0"/>
              <a:t> на адрес "/</a:t>
            </a:r>
            <a:r>
              <a:rPr lang="ru-RU" dirty="0" err="1"/>
              <a:t>user</a:t>
            </a:r>
            <a:r>
              <a:rPr lang="ru-RU" dirty="0"/>
              <a:t>".</a:t>
            </a:r>
          </a:p>
          <a:p>
            <a:r>
              <a:rPr lang="ru-RU" dirty="0"/>
              <a:t>Далее определим в главном файле приложения - в app.js код, который бы принимал отправленные данные: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создаем </a:t>
            </a:r>
            <a:r>
              <a:rPr lang="ru-RU" dirty="0" err="1"/>
              <a:t>парсер</a:t>
            </a:r>
            <a:r>
              <a:rPr lang="ru-RU" dirty="0"/>
              <a:t> для данных в формате </a:t>
            </a:r>
            <a:r>
              <a:rPr lang="en-US" dirty="0" err="1"/>
              <a:t>json</a:t>
            </a:r>
            <a:endParaRPr lang="en-US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jsonParser</a:t>
            </a:r>
            <a:r>
              <a:rPr lang="en-US" dirty="0"/>
              <a:t> = </a:t>
            </a:r>
            <a:r>
              <a:rPr lang="en-US" dirty="0" err="1"/>
              <a:t>express.json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app.post</a:t>
            </a:r>
            <a:r>
              <a:rPr lang="en-US" dirty="0"/>
              <a:t>("/user", </a:t>
            </a:r>
            <a:r>
              <a:rPr lang="en-US" dirty="0" err="1"/>
              <a:t>jsonParser</a:t>
            </a:r>
            <a:r>
              <a:rPr lang="en-US" dirty="0"/>
              <a:t>, function (request, response) {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request.body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request.body</a:t>
            </a:r>
            <a:r>
              <a:rPr lang="en-US" dirty="0"/>
              <a:t>) return </a:t>
            </a:r>
            <a:r>
              <a:rPr lang="en-US" dirty="0" err="1"/>
              <a:t>response.sendStatus</a:t>
            </a:r>
            <a:r>
              <a:rPr lang="en-US" dirty="0"/>
              <a:t>(400);</a:t>
            </a:r>
          </a:p>
          <a:p>
            <a:pPr fontAlgn="base"/>
            <a:r>
              <a:rPr lang="en-US" dirty="0"/>
              <a:t>         </a:t>
            </a:r>
            <a:r>
              <a:rPr lang="en-US" dirty="0" err="1"/>
              <a:t>response.json</a:t>
            </a:r>
            <a:r>
              <a:rPr lang="en-US" dirty="0"/>
              <a:t>(</a:t>
            </a:r>
            <a:r>
              <a:rPr lang="en-US" dirty="0" err="1"/>
              <a:t>request.body</a:t>
            </a:r>
            <a:r>
              <a:rPr lang="en-US" dirty="0"/>
              <a:t>); // </a:t>
            </a:r>
            <a:r>
              <a:rPr lang="ru-RU" dirty="0"/>
              <a:t>отправляем пришедший ответ обратно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ru-RU" dirty="0"/>
              <a:t>  </a:t>
            </a:r>
            <a:r>
              <a:rPr lang="en-US" dirty="0" err="1" smtClean="0"/>
              <a:t>app.get</a:t>
            </a:r>
            <a:r>
              <a:rPr lang="en-US" dirty="0"/>
              <a:t>("/", function(request, response){</a:t>
            </a:r>
          </a:p>
          <a:p>
            <a:pPr fontAlgn="base"/>
            <a:r>
              <a:rPr lang="en-US" dirty="0"/>
              <a:t>          </a:t>
            </a:r>
            <a:r>
              <a:rPr lang="en-US" dirty="0" err="1"/>
              <a:t>response.sendFile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 + "/index.html");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app.listen</a:t>
            </a:r>
            <a:r>
              <a:rPr lang="en-US" dirty="0" smtClean="0"/>
              <a:t>(3000</a:t>
            </a:r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Прежде всего для получения данных в формате </a:t>
            </a:r>
            <a:r>
              <a:rPr lang="ru-RU" dirty="0" err="1"/>
              <a:t>json</a:t>
            </a:r>
            <a:r>
              <a:rPr lang="ru-RU" dirty="0"/>
              <a:t> необходимо создать </a:t>
            </a:r>
            <a:r>
              <a:rPr lang="ru-RU" dirty="0" err="1"/>
              <a:t>парсер</a:t>
            </a:r>
            <a:r>
              <a:rPr lang="ru-RU" dirty="0"/>
              <a:t> с помощью функции </a:t>
            </a:r>
            <a:r>
              <a:rPr lang="ru-RU" dirty="0" err="1"/>
              <a:t>json</a:t>
            </a:r>
            <a:r>
              <a:rPr lang="ru-RU" dirty="0" smtClean="0"/>
              <a:t>: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jsonParser</a:t>
            </a:r>
            <a:r>
              <a:rPr lang="en-US" dirty="0"/>
              <a:t> = </a:t>
            </a:r>
            <a:r>
              <a:rPr lang="en-US" dirty="0" err="1"/>
              <a:t>express.json</a:t>
            </a:r>
            <a:r>
              <a:rPr lang="en-US" dirty="0" smtClean="0"/>
              <a:t>();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В реальности данный </a:t>
            </a:r>
            <a:r>
              <a:rPr lang="ru-RU" dirty="0" err="1"/>
              <a:t>парсер</a:t>
            </a:r>
            <a:r>
              <a:rPr lang="ru-RU" dirty="0"/>
              <a:t> будет использовать модуль </a:t>
            </a:r>
            <a:r>
              <a:rPr lang="ru-RU" dirty="0" err="1"/>
              <a:t>bodyParser</a:t>
            </a:r>
            <a:r>
              <a:rPr lang="ru-RU" dirty="0"/>
              <a:t>, который использовался нами ранее для </a:t>
            </a:r>
            <a:r>
              <a:rPr lang="ru-RU" dirty="0" err="1"/>
              <a:t>парсинга</a:t>
            </a:r>
            <a:r>
              <a:rPr lang="ru-RU" dirty="0"/>
              <a:t> данных отправленной формы.</a:t>
            </a:r>
          </a:p>
          <a:p>
            <a:r>
              <a:rPr lang="ru-RU" dirty="0"/>
              <a:t>И поскольку с клиентом мы взаимодействуем через формат </a:t>
            </a:r>
            <a:r>
              <a:rPr lang="ru-RU" dirty="0" err="1"/>
              <a:t>json</a:t>
            </a:r>
            <a:r>
              <a:rPr lang="ru-RU" dirty="0"/>
              <a:t>, то данные клиенту отправляются с помощью метода </a:t>
            </a:r>
            <a:r>
              <a:rPr lang="ru-RU" dirty="0" err="1"/>
              <a:t>response.json</a:t>
            </a:r>
            <a:r>
              <a:rPr lang="ru-RU" dirty="0"/>
              <a:t>():</a:t>
            </a:r>
          </a:p>
          <a:p>
            <a:pPr fontAlgn="base"/>
            <a:r>
              <a:rPr lang="en-US" dirty="0" err="1" smtClean="0"/>
              <a:t>app.post</a:t>
            </a:r>
            <a:r>
              <a:rPr lang="en-US" dirty="0"/>
              <a:t>("/user", </a:t>
            </a:r>
            <a:r>
              <a:rPr lang="en-US" dirty="0" err="1"/>
              <a:t>jsonParser</a:t>
            </a:r>
            <a:r>
              <a:rPr lang="en-US" dirty="0"/>
              <a:t>, function (request, response) {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request.body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request.body</a:t>
            </a:r>
            <a:r>
              <a:rPr lang="en-US" dirty="0"/>
              <a:t>) return </a:t>
            </a:r>
            <a:r>
              <a:rPr lang="en-US" dirty="0" err="1"/>
              <a:t>response.sendStatus</a:t>
            </a:r>
            <a:r>
              <a:rPr lang="en-US" dirty="0"/>
              <a:t>(400);</a:t>
            </a:r>
          </a:p>
          <a:p>
            <a:pPr fontAlgn="base"/>
            <a:r>
              <a:rPr lang="en-US" dirty="0"/>
              <a:t>         </a:t>
            </a:r>
            <a:r>
              <a:rPr lang="en-US" dirty="0" err="1"/>
              <a:t>response.json</a:t>
            </a:r>
            <a:r>
              <a:rPr lang="en-US" dirty="0"/>
              <a:t>(</a:t>
            </a:r>
            <a:r>
              <a:rPr lang="en-US" dirty="0" err="1"/>
              <a:t>request.body</a:t>
            </a:r>
            <a:r>
              <a:rPr lang="en-US" dirty="0"/>
              <a:t>); // </a:t>
            </a:r>
            <a:r>
              <a:rPr lang="ru-RU" dirty="0"/>
              <a:t>отправляем пришедший ответ обратно</a:t>
            </a:r>
          </a:p>
          <a:p>
            <a:pPr fontAlgn="base"/>
            <a:r>
              <a:rPr lang="ru-RU" dirty="0"/>
              <a:t>});</a:t>
            </a:r>
          </a:p>
          <a:p>
            <a:endParaRPr lang="ru-RU" dirty="0" smtClean="0"/>
          </a:p>
          <a:p>
            <a:r>
              <a:rPr lang="ru-RU" dirty="0"/>
              <a:t>Следует отметить, что в принципе мы можем отправить объект и с помощью стандартного метода </a:t>
            </a:r>
            <a:r>
              <a:rPr lang="ru-RU" dirty="0" err="1"/>
              <a:t>response.send</a:t>
            </a:r>
            <a:r>
              <a:rPr lang="ru-RU" dirty="0"/>
              <a:t>(</a:t>
            </a:r>
            <a:r>
              <a:rPr lang="ru-RU" dirty="0" err="1"/>
              <a:t>request.body</a:t>
            </a:r>
            <a:r>
              <a:rPr lang="ru-RU" dirty="0"/>
              <a:t>). В реальности метод </a:t>
            </a:r>
            <a:r>
              <a:rPr lang="ru-RU" dirty="0" err="1"/>
              <a:t>response.json</a:t>
            </a:r>
            <a:r>
              <a:rPr lang="ru-RU" dirty="0"/>
              <a:t>() устанавливает для заголовка "</a:t>
            </a:r>
            <a:r>
              <a:rPr lang="ru-RU" dirty="0" err="1"/>
              <a:t>Content-Type</a:t>
            </a:r>
            <a:r>
              <a:rPr lang="ru-RU" dirty="0"/>
              <a:t>" значение "</a:t>
            </a:r>
            <a:r>
              <a:rPr lang="ru-RU" dirty="0" err="1"/>
              <a:t>application</a:t>
            </a:r>
            <a:r>
              <a:rPr lang="ru-RU" dirty="0"/>
              <a:t>/</a:t>
            </a:r>
            <a:r>
              <a:rPr lang="ru-RU" dirty="0" err="1"/>
              <a:t>json</a:t>
            </a:r>
            <a:r>
              <a:rPr lang="ru-RU" dirty="0"/>
              <a:t>", </a:t>
            </a:r>
            <a:r>
              <a:rPr lang="ru-RU" dirty="0" err="1"/>
              <a:t>серилизует</a:t>
            </a:r>
            <a:r>
              <a:rPr lang="ru-RU" dirty="0"/>
              <a:t> данные в </a:t>
            </a:r>
            <a:r>
              <a:rPr lang="ru-RU" dirty="0" err="1"/>
              <a:t>json</a:t>
            </a:r>
            <a:r>
              <a:rPr lang="ru-RU" dirty="0"/>
              <a:t> с помощью функции </a:t>
            </a:r>
            <a:r>
              <a:rPr lang="ru-RU" dirty="0" err="1"/>
              <a:t>JSON.stringify</a:t>
            </a:r>
            <a:r>
              <a:rPr lang="ru-RU" dirty="0"/>
              <a:t>() и затем отправляет данные с помощью </a:t>
            </a:r>
            <a:r>
              <a:rPr lang="ru-RU" dirty="0" err="1"/>
              <a:t>response.send</a:t>
            </a:r>
            <a:r>
              <a:rPr lang="ru-RU" dirty="0"/>
              <a:t>().</a:t>
            </a:r>
          </a:p>
          <a:p>
            <a:r>
              <a:rPr lang="ru-RU" dirty="0"/>
              <a:t>Для получения данных, как и в случае с формами, используются выражения типа </a:t>
            </a:r>
            <a:r>
              <a:rPr lang="ru-RU" b="1" dirty="0" err="1"/>
              <a:t>request.body.userName</a:t>
            </a:r>
            <a:r>
              <a:rPr lang="ru-RU" dirty="0"/>
              <a:t>, где </a:t>
            </a:r>
            <a:r>
              <a:rPr lang="ru-RU" dirty="0" err="1"/>
              <a:t>request.body</a:t>
            </a:r>
            <a:r>
              <a:rPr lang="ru-RU" dirty="0"/>
              <a:t> инкапсулирует данные формы, а </a:t>
            </a:r>
            <a:r>
              <a:rPr lang="ru-RU" dirty="0" err="1"/>
              <a:t>userName</a:t>
            </a:r>
            <a:r>
              <a:rPr lang="ru-RU" dirty="0"/>
              <a:t> - ключ данных.</a:t>
            </a:r>
          </a:p>
          <a:p>
            <a:r>
              <a:rPr lang="ru-RU" dirty="0"/>
              <a:t>При обращении к корню веб-приложения пользователю будет отправляться содержимое файла index.html с формой ввода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5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Паттерн MVC </a:t>
            </a:r>
            <a:r>
              <a:rPr lang="ru-RU" dirty="0" err="1"/>
              <a:t>являетс</a:t>
            </a:r>
            <a:r>
              <a:rPr lang="ru-RU" dirty="0"/>
              <a:t> одним из распространенных паттернов, применяемых в веб-приложениях. В том числе он применяется и в приложениях на Node.js.</a:t>
            </a:r>
          </a:p>
          <a:p>
            <a:endParaRPr lang="ru-RU" dirty="0" smtClean="0"/>
          </a:p>
          <a:p>
            <a:r>
              <a:rPr lang="ru-RU" dirty="0" smtClean="0"/>
              <a:t>Паттерн </a:t>
            </a:r>
            <a:r>
              <a:rPr lang="ru-RU" dirty="0"/>
              <a:t>MVC включает ряд компонентов:</a:t>
            </a:r>
          </a:p>
          <a:p>
            <a:endParaRPr lang="ru-RU" b="1" dirty="0" smtClean="0"/>
          </a:p>
          <a:p>
            <a:r>
              <a:rPr lang="ru-RU" b="1" dirty="0" smtClean="0"/>
              <a:t>Модели</a:t>
            </a:r>
            <a:r>
              <a:rPr lang="ru-RU" dirty="0"/>
              <a:t> определяют структуру и логику используемых данных</a:t>
            </a:r>
          </a:p>
          <a:p>
            <a:endParaRPr lang="ru-RU" b="1" dirty="0" smtClean="0"/>
          </a:p>
          <a:p>
            <a:r>
              <a:rPr lang="ru-RU" b="1" dirty="0" smtClean="0"/>
              <a:t>Представления</a:t>
            </a:r>
            <a:r>
              <a:rPr lang="ru-RU" dirty="0"/>
              <a:t> (</a:t>
            </a:r>
            <a:r>
              <a:rPr lang="ru-RU" dirty="0" err="1"/>
              <a:t>views</a:t>
            </a:r>
            <a:r>
              <a:rPr lang="ru-RU" dirty="0"/>
              <a:t>) определяет визуальную часть, как данные будут отображаться</a:t>
            </a:r>
          </a:p>
          <a:p>
            <a:endParaRPr lang="ru-RU" b="1" dirty="0" smtClean="0"/>
          </a:p>
          <a:p>
            <a:r>
              <a:rPr lang="ru-RU" b="1" dirty="0" smtClean="0"/>
              <a:t>Контроллеры</a:t>
            </a:r>
            <a:r>
              <a:rPr lang="ru-RU" dirty="0"/>
              <a:t> обрабатывают входящие </a:t>
            </a:r>
            <a:r>
              <a:rPr lang="ru-RU" dirty="0" err="1"/>
              <a:t>http</a:t>
            </a:r>
            <a:r>
              <a:rPr lang="ru-RU" dirty="0"/>
              <a:t>-запросы, используя для обработки модели и представления, и отправляет в ответ клиенту некоторый результат обработки, нередко в виде </a:t>
            </a:r>
            <a:r>
              <a:rPr lang="ru-RU" dirty="0" err="1"/>
              <a:t>html</a:t>
            </a:r>
            <a:r>
              <a:rPr lang="ru-RU" dirty="0"/>
              <a:t>-кода.</a:t>
            </a:r>
          </a:p>
          <a:p>
            <a:endParaRPr lang="ru-RU" b="1" dirty="0" smtClean="0"/>
          </a:p>
          <a:p>
            <a:r>
              <a:rPr lang="ru-RU" b="1" dirty="0" smtClean="0"/>
              <a:t>Система </a:t>
            </a:r>
            <a:r>
              <a:rPr lang="ru-RU" b="1" dirty="0"/>
              <a:t>маршрутизация</a:t>
            </a:r>
            <a:r>
              <a:rPr lang="ru-RU" dirty="0"/>
              <a:t> как дополнительный компонент сопоставляет запросы с маршрутами и выбирает для обработки запросов определенный контроллер.</a:t>
            </a:r>
          </a:p>
          <a:p>
            <a:r>
              <a:rPr lang="ru-RU" dirty="0"/>
              <a:t>В общем случае, когда к приложению приходит запрос, система маршрутизации выбирает нужный контроллер для обработки запроса. Контроллер обрабатывает запрос. В процессе обработки он может обращать к данным через модели и для рендеринга </a:t>
            </a:r>
            <a:r>
              <a:rPr lang="ru-RU" dirty="0" err="1"/>
              <a:t>овета</a:t>
            </a:r>
            <a:r>
              <a:rPr lang="ru-RU" dirty="0"/>
              <a:t> использовать </a:t>
            </a:r>
            <a:r>
              <a:rPr lang="ru-RU" dirty="0" err="1"/>
              <a:t>прдставления</a:t>
            </a:r>
            <a:r>
              <a:rPr lang="ru-RU" dirty="0"/>
              <a:t>. Результат обработки контроллера отправляет в ответ клиенту. Нередко ответ представляет </a:t>
            </a:r>
            <a:r>
              <a:rPr lang="ru-RU" dirty="0" err="1"/>
              <a:t>html</a:t>
            </a:r>
            <a:r>
              <a:rPr lang="ru-RU" dirty="0"/>
              <a:t>-страницу, которую пользователь видит в своем браузере</a:t>
            </a:r>
            <a:r>
              <a:rPr lang="ru-RU" dirty="0" smtClean="0"/>
              <a:t>.</a:t>
            </a:r>
          </a:p>
          <a:p>
            <a:r>
              <a:rPr lang="ru-RU" dirty="0"/>
              <a:t>Вкратце рассмотрим, как мы можем применять паттерн MVC в приложениях Node.js.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" y="764704"/>
            <a:ext cx="8528457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Контроллеры в паттерне MVC позволяют связать представления и модели и выполняют некоторую логику по обработке запроса</a:t>
            </a:r>
            <a:r>
              <a:rPr lang="ru-RU" dirty="0" smtClean="0"/>
              <a:t>. </a:t>
            </a:r>
            <a:r>
              <a:rPr lang="ru-RU" dirty="0"/>
              <a:t>В главном файле приложения определим следующий код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app = express();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определяем роутеры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userRouter</a:t>
            </a:r>
            <a:r>
              <a:rPr lang="en-US" dirty="0"/>
              <a:t> = </a:t>
            </a:r>
            <a:r>
              <a:rPr lang="en-US" dirty="0" err="1"/>
              <a:t>express.Router</a:t>
            </a:r>
            <a:r>
              <a:rPr lang="en-US" dirty="0"/>
              <a:t>();  // </a:t>
            </a:r>
            <a:r>
              <a:rPr lang="ru-RU" dirty="0"/>
              <a:t>для адресов с "/</a:t>
            </a:r>
            <a:r>
              <a:rPr lang="en-US" dirty="0"/>
              <a:t>users"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userRouter.use</a:t>
            </a:r>
            <a:r>
              <a:rPr lang="en-US" dirty="0"/>
              <a:t>("/create", function (request, response){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Добавление пользователя</a:t>
            </a:r>
            <a:r>
              <a:rPr lang="ru-RU" dirty="0" smtClean="0"/>
              <a:t>");});</a:t>
            </a:r>
            <a:endParaRPr lang="ru-RU" dirty="0"/>
          </a:p>
          <a:p>
            <a:pPr fontAlgn="base"/>
            <a:r>
              <a:rPr lang="en-US" dirty="0" err="1"/>
              <a:t>userRouter.use</a:t>
            </a:r>
            <a:r>
              <a:rPr lang="en-US" dirty="0"/>
              <a:t>("/", function(request, response){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Список пользователей</a:t>
            </a:r>
            <a:r>
              <a:rPr lang="ru-RU" dirty="0" smtClean="0"/>
              <a:t>");});</a:t>
            </a:r>
            <a:endParaRPr lang="ru-RU" dirty="0"/>
          </a:p>
          <a:p>
            <a:pPr fontAlgn="base"/>
            <a:r>
              <a:rPr lang="ru-RU" dirty="0"/>
              <a:t>// </a:t>
            </a:r>
            <a:r>
              <a:rPr lang="ru-RU" dirty="0" err="1"/>
              <a:t>сопо</a:t>
            </a:r>
            <a:r>
              <a:rPr lang="en-US" dirty="0"/>
              <a:t>c</a:t>
            </a:r>
            <a:r>
              <a:rPr lang="ru-RU" dirty="0" err="1"/>
              <a:t>тавляем</a:t>
            </a:r>
            <a:r>
              <a:rPr lang="ru-RU" dirty="0"/>
              <a:t> роутер с конечной точкой "/</a:t>
            </a:r>
            <a:r>
              <a:rPr lang="en-US" dirty="0"/>
              <a:t>users"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("/users", </a:t>
            </a:r>
            <a:r>
              <a:rPr lang="en-US" dirty="0" err="1"/>
              <a:t>userRouter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общие обработчики</a:t>
            </a:r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("/about", function (request, response)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О сайте</a:t>
            </a:r>
            <a:r>
              <a:rPr lang="ru-RU" dirty="0" smtClean="0"/>
              <a:t>");});</a:t>
            </a:r>
            <a:endParaRPr lang="ru-RU" dirty="0"/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("/", function (request, response)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Главная страница</a:t>
            </a:r>
            <a:r>
              <a:rPr lang="ru-RU" dirty="0" smtClean="0"/>
              <a:t>");});</a:t>
            </a:r>
            <a:endParaRPr lang="ru-RU" dirty="0"/>
          </a:p>
          <a:p>
            <a:pPr fontAlgn="base"/>
            <a:r>
              <a:rPr lang="ru-RU" dirty="0"/>
              <a:t> </a:t>
            </a:r>
            <a:r>
              <a:rPr lang="ru-RU" dirty="0" smtClean="0"/>
              <a:t>// </a:t>
            </a:r>
            <a:r>
              <a:rPr lang="ru-RU" dirty="0"/>
              <a:t>обработка ошибки 404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res.status</a:t>
            </a:r>
            <a:r>
              <a:rPr lang="en-US" dirty="0"/>
              <a:t>(404).send("Not Found</a:t>
            </a:r>
            <a:r>
              <a:rPr lang="en-US" dirty="0" smtClean="0"/>
              <a:t>")});</a:t>
            </a:r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app.listen</a:t>
            </a:r>
            <a:r>
              <a:rPr lang="en-US" dirty="0" smtClean="0"/>
              <a:t>(3000</a:t>
            </a:r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приложении определен роутер , который сопоставляется с адресами на "/</a:t>
            </a:r>
            <a:r>
              <a:rPr lang="ru-RU" dirty="0" err="1"/>
              <a:t>users</a:t>
            </a:r>
            <a:r>
              <a:rPr lang="ru-RU" dirty="0"/>
              <a:t>", например, "localhost:3000/</a:t>
            </a:r>
            <a:r>
              <a:rPr lang="ru-RU" dirty="0" err="1"/>
              <a:t>users</a:t>
            </a:r>
            <a:r>
              <a:rPr lang="ru-RU" dirty="0"/>
              <a:t>/</a:t>
            </a:r>
            <a:r>
              <a:rPr lang="ru-RU" dirty="0" err="1"/>
              <a:t>create</a:t>
            </a:r>
            <a:r>
              <a:rPr lang="ru-RU" dirty="0"/>
              <a:t>", а также два общих адреса: главная страница и адресом "/</a:t>
            </a:r>
            <a:r>
              <a:rPr lang="ru-RU" dirty="0" err="1"/>
              <a:t>about</a:t>
            </a:r>
            <a:r>
              <a:rPr lang="ru-RU" dirty="0"/>
              <a:t>".</a:t>
            </a:r>
          </a:p>
          <a:p>
            <a:r>
              <a:rPr lang="ru-RU" dirty="0"/>
              <a:t>В данном случае обработчики маршрутов в роутерах для простоты отправляют одну строку. Но логика каждого обработчика может быть гораздо больше, занимать множество строк. Кроме того, маршрутов и соответственно их обработчиков может быть определено гораздо больше. Третий момент - в данном случае мы видим, что обработчики группируются: часть маршрутов увязываются с действиями вокруг условных товаров (просмотр списка пользователей или добавления пользователей), а часть маршрутов представляют функции общего характера - главная страница и информация о сайте.</a:t>
            </a:r>
          </a:p>
          <a:p>
            <a:r>
              <a:rPr lang="ru-RU" dirty="0"/>
              <a:t>Теперь изменим приложение, вынеся всю логику обработки в контроллеры. Для этого определим в каталоге приложения новую папку, которую назовем </a:t>
            </a:r>
            <a:r>
              <a:rPr lang="ru-RU" b="1" dirty="0" err="1"/>
              <a:t>controllers</a:t>
            </a:r>
            <a:r>
              <a:rPr lang="ru-RU" dirty="0"/>
              <a:t>. Создадим в этой папке новый файл </a:t>
            </a:r>
            <a:r>
              <a:rPr lang="ru-RU" b="1" dirty="0"/>
              <a:t>userController.js</a:t>
            </a:r>
            <a:r>
              <a:rPr lang="ru-RU" dirty="0"/>
              <a:t> со следующим кодом: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exports.addUser</a:t>
            </a:r>
            <a:r>
              <a:rPr lang="en-US" dirty="0"/>
              <a:t> = function (request, response){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Добавление пользователя");</a:t>
            </a:r>
          </a:p>
          <a:p>
            <a:pPr fontAlgn="base"/>
            <a:r>
              <a:rPr lang="ru-RU" dirty="0"/>
              <a:t>};</a:t>
            </a:r>
          </a:p>
          <a:p>
            <a:pPr fontAlgn="base"/>
            <a:r>
              <a:rPr lang="en-US" dirty="0" err="1"/>
              <a:t>exports.getUsers</a:t>
            </a:r>
            <a:r>
              <a:rPr lang="en-US" dirty="0"/>
              <a:t> = function(request, response){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Список пользователей");</a:t>
            </a:r>
          </a:p>
          <a:p>
            <a:pPr fontAlgn="base"/>
            <a:r>
              <a:rPr lang="ru-RU" dirty="0"/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Далее добавим в папку </a:t>
            </a:r>
            <a:r>
              <a:rPr lang="ru-RU" dirty="0" err="1"/>
              <a:t>controllers</a:t>
            </a:r>
            <a:r>
              <a:rPr lang="ru-RU" dirty="0"/>
              <a:t> второй файл </a:t>
            </a:r>
            <a:r>
              <a:rPr lang="ru-RU" b="1" dirty="0"/>
              <a:t>homeController.js</a:t>
            </a:r>
            <a:r>
              <a:rPr lang="ru-RU" dirty="0"/>
              <a:t> со следующим кодом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exports.index</a:t>
            </a:r>
            <a:r>
              <a:rPr lang="en-US" dirty="0"/>
              <a:t> = function (request, response)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Главная страница");</a:t>
            </a:r>
          </a:p>
          <a:p>
            <a:pPr fontAlgn="base"/>
            <a:r>
              <a:rPr lang="ru-RU" dirty="0"/>
              <a:t>};</a:t>
            </a:r>
          </a:p>
          <a:p>
            <a:pPr fontAlgn="base"/>
            <a:r>
              <a:rPr lang="en-US" dirty="0" err="1"/>
              <a:t>exports.about</a:t>
            </a:r>
            <a:r>
              <a:rPr lang="en-US" dirty="0"/>
              <a:t> = function (request, response)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response.send</a:t>
            </a:r>
            <a:r>
              <a:rPr lang="en-US" dirty="0"/>
              <a:t>("</a:t>
            </a:r>
            <a:r>
              <a:rPr lang="ru-RU" dirty="0"/>
              <a:t>О сайте");</a:t>
            </a:r>
          </a:p>
          <a:p>
            <a:pPr fontAlgn="base"/>
            <a:r>
              <a:rPr lang="ru-RU" dirty="0"/>
              <a:t>};</a:t>
            </a:r>
          </a:p>
          <a:p>
            <a:endParaRPr lang="ru-RU" dirty="0" smtClean="0"/>
          </a:p>
          <a:p>
            <a:r>
              <a:rPr lang="ru-RU" dirty="0"/>
              <a:t>Фактически каждый файл представляет отдельный контроллер, который содержит набор функций-обработчиков маршрутов.</a:t>
            </a:r>
          </a:p>
          <a:p>
            <a:endParaRPr lang="ru-RU" dirty="0" smtClean="0"/>
          </a:p>
          <a:p>
            <a:r>
              <a:rPr lang="ru-RU" dirty="0" smtClean="0"/>
              <a:t>Теперь </a:t>
            </a:r>
            <a:r>
              <a:rPr lang="ru-RU" dirty="0"/>
              <a:t>используем эти контроллеры в файле приложения: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app = express();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userController</a:t>
            </a:r>
            <a:r>
              <a:rPr lang="en-US" dirty="0"/>
              <a:t> = require("./controllers/userController.js");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homeController</a:t>
            </a:r>
            <a:r>
              <a:rPr lang="en-US" dirty="0"/>
              <a:t> = require("./controllers/homeController.js");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определяем </a:t>
            </a:r>
            <a:r>
              <a:rPr lang="en-US" dirty="0"/>
              <a:t>Router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userRouter</a:t>
            </a:r>
            <a:r>
              <a:rPr lang="en-US" dirty="0"/>
              <a:t>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homeRouter</a:t>
            </a:r>
            <a:r>
              <a:rPr lang="en-US" dirty="0"/>
              <a:t>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</a:t>
            </a:r>
            <a:r>
              <a:rPr lang="en-US" dirty="0" smtClean="0"/>
              <a:t>// </a:t>
            </a:r>
            <a:r>
              <a:rPr lang="ru-RU" dirty="0"/>
              <a:t>определяем маршруты и их обработчики внутри роутера </a:t>
            </a:r>
            <a:r>
              <a:rPr lang="en-US" dirty="0" err="1"/>
              <a:t>userRouter</a:t>
            </a:r>
            <a:endParaRPr lang="en-US" dirty="0"/>
          </a:p>
          <a:p>
            <a:pPr fontAlgn="base"/>
            <a:r>
              <a:rPr lang="en-US" dirty="0" err="1"/>
              <a:t>userRouter.use</a:t>
            </a:r>
            <a:r>
              <a:rPr lang="en-US" dirty="0"/>
              <a:t>("/create", </a:t>
            </a:r>
            <a:r>
              <a:rPr lang="en-US" dirty="0" err="1"/>
              <a:t>userController.addUser</a:t>
            </a:r>
            <a:r>
              <a:rPr lang="en-US" dirty="0"/>
              <a:t>);</a:t>
            </a:r>
          </a:p>
          <a:p>
            <a:pPr fontAlgn="base"/>
            <a:r>
              <a:rPr lang="en-US" dirty="0" err="1"/>
              <a:t>userRouter.use</a:t>
            </a:r>
            <a:r>
              <a:rPr lang="en-US" dirty="0"/>
              <a:t>("/", </a:t>
            </a:r>
            <a:r>
              <a:rPr lang="en-US" dirty="0" err="1"/>
              <a:t>userController.getUsers</a:t>
            </a:r>
            <a:r>
              <a:rPr lang="en-US" dirty="0"/>
              <a:t>);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("/users", </a:t>
            </a:r>
            <a:r>
              <a:rPr lang="en-US" dirty="0" err="1"/>
              <a:t>userRouter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определяем маршруты и их обработчики внутри роутера </a:t>
            </a:r>
            <a:r>
              <a:rPr lang="en-US" dirty="0" err="1"/>
              <a:t>homeRouter</a:t>
            </a:r>
            <a:endParaRPr lang="en-US" dirty="0"/>
          </a:p>
          <a:p>
            <a:pPr fontAlgn="base"/>
            <a:r>
              <a:rPr lang="en-US" dirty="0" err="1"/>
              <a:t>homeRouter.get</a:t>
            </a:r>
            <a:r>
              <a:rPr lang="en-US" dirty="0"/>
              <a:t>("/about", </a:t>
            </a:r>
            <a:r>
              <a:rPr lang="en-US" dirty="0" err="1"/>
              <a:t>homeController.about</a:t>
            </a:r>
            <a:r>
              <a:rPr lang="en-US" dirty="0"/>
              <a:t>);</a:t>
            </a:r>
          </a:p>
          <a:p>
            <a:pPr fontAlgn="base"/>
            <a:r>
              <a:rPr lang="en-US" dirty="0" err="1"/>
              <a:t>homeRouter.get</a:t>
            </a:r>
            <a:r>
              <a:rPr lang="en-US" dirty="0"/>
              <a:t>("/", </a:t>
            </a:r>
            <a:r>
              <a:rPr lang="en-US" dirty="0" err="1"/>
              <a:t>homeController.index</a:t>
            </a:r>
            <a:r>
              <a:rPr lang="en-US" dirty="0"/>
              <a:t>);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("/", </a:t>
            </a:r>
            <a:r>
              <a:rPr lang="en-US" dirty="0" err="1"/>
              <a:t>homeRouter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app.use</a:t>
            </a:r>
            <a:r>
              <a:rPr lang="en-US" dirty="0" smtClean="0"/>
              <a:t>(function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res.status</a:t>
            </a:r>
            <a:r>
              <a:rPr lang="en-US" dirty="0"/>
              <a:t>(404).send("Not Found")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app.listen</a:t>
            </a:r>
            <a:r>
              <a:rPr lang="en-US" dirty="0" smtClean="0"/>
              <a:t>(3000</a:t>
            </a:r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1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предстоит отправить довольно большой ответ, то мы можем несколько раз вызвать метод </a:t>
            </a:r>
            <a:r>
              <a:rPr lang="ru-RU" dirty="0" err="1"/>
              <a:t>write</a:t>
            </a:r>
            <a:r>
              <a:rPr lang="ru-RU" dirty="0"/>
              <a:t>(), последовательно оправляя в исходящий поток каждый кусочек информации. Например, отправим код более менее полноценной веб-страницы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http = require("http");</a:t>
            </a:r>
          </a:p>
          <a:p>
            <a:pPr fontAlgn="base"/>
            <a:r>
              <a:rPr lang="en-US" dirty="0" err="1" smtClean="0"/>
              <a:t>http.createServer</a:t>
            </a:r>
            <a:r>
              <a:rPr lang="en-US" dirty="0" smtClean="0"/>
              <a:t>(function(request</a:t>
            </a:r>
            <a:r>
              <a:rPr lang="en-US" dirty="0"/>
              <a:t>, response){</a:t>
            </a:r>
          </a:p>
          <a:p>
            <a:pPr fontAlgn="base"/>
            <a:r>
              <a:rPr lang="en-US" dirty="0"/>
              <a:t>     </a:t>
            </a:r>
            <a:r>
              <a:rPr lang="en-US" dirty="0" err="1" smtClean="0"/>
              <a:t>response.setHeader</a:t>
            </a:r>
            <a:r>
              <a:rPr lang="en-US" dirty="0"/>
              <a:t>("Content-Type", "text/html");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response.write</a:t>
            </a:r>
            <a:r>
              <a:rPr lang="en-US" dirty="0"/>
              <a:t>("&lt;!DOCTYPE html&gt;");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response.write</a:t>
            </a:r>
            <a:r>
              <a:rPr lang="en-US" dirty="0"/>
              <a:t>("&lt;html&gt;");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response.write</a:t>
            </a:r>
            <a:r>
              <a:rPr lang="en-US" dirty="0"/>
              <a:t>("&lt;head&gt;");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response.write</a:t>
            </a:r>
            <a:r>
              <a:rPr lang="en-US" dirty="0"/>
              <a:t>("&lt;title&gt;Hello Node.js&lt;/title&gt;");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response.write</a:t>
            </a:r>
            <a:r>
              <a:rPr lang="en-US" dirty="0"/>
              <a:t>("&lt;meta charset=\"utf-8\" /&gt;");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response.write</a:t>
            </a:r>
            <a:r>
              <a:rPr lang="en-US" dirty="0"/>
              <a:t>("&lt;/head&gt;");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response.write</a:t>
            </a:r>
            <a:r>
              <a:rPr lang="en-US" dirty="0"/>
              <a:t>("&lt;body&gt;&lt;h2&gt;</a:t>
            </a:r>
            <a:r>
              <a:rPr lang="ru-RU" dirty="0"/>
              <a:t>Привет миг&lt;/</a:t>
            </a:r>
            <a:r>
              <a:rPr lang="en-US" dirty="0"/>
              <a:t>h2&gt;&lt;/body&gt;");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response.write</a:t>
            </a:r>
            <a:r>
              <a:rPr lang="en-US" dirty="0"/>
              <a:t>("&lt;/html&gt;");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response.end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}).listen(3000);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Контроллеры подключаются как стандартные модули, и затем функции контроллеров используются для обработки маршрутов. Кроме того, для упрощения логической организации маршруты, которые обрабатываются контроллером </a:t>
            </a:r>
            <a:r>
              <a:rPr lang="ru-RU" dirty="0" err="1"/>
              <a:t>homeController</a:t>
            </a:r>
            <a:r>
              <a:rPr lang="ru-RU" dirty="0"/>
              <a:t>, организованы в отдельный роутер - </a:t>
            </a:r>
            <a:r>
              <a:rPr lang="ru-RU" dirty="0" err="1"/>
              <a:t>homeRouter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Однако в данном случае опять же стоит отметить, что внутри каждого роутера может быть определено множество маршрутов. В этом случае для упрощения управления маршрутами каждый роутер организуется и подключается в виде отдельного модуля. Для этого добавим в проект новую папку </a:t>
            </a:r>
            <a:r>
              <a:rPr lang="ru-RU" b="1" dirty="0" err="1"/>
              <a:t>routes</a:t>
            </a:r>
            <a:r>
              <a:rPr lang="ru-RU" dirty="0"/>
              <a:t>. Затем в этой папке создадим новый файл </a:t>
            </a:r>
            <a:r>
              <a:rPr lang="ru-RU" b="1" dirty="0"/>
              <a:t>homeRouter.js</a:t>
            </a:r>
            <a:r>
              <a:rPr lang="ru-RU" dirty="0"/>
              <a:t> и определим в нем следующий код: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homeController</a:t>
            </a:r>
            <a:r>
              <a:rPr lang="en-US" dirty="0"/>
              <a:t> = require("../controllers/homeController.js");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homeRouter</a:t>
            </a:r>
            <a:r>
              <a:rPr lang="en-US" dirty="0"/>
              <a:t>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homeRouter.get</a:t>
            </a:r>
            <a:r>
              <a:rPr lang="en-US" dirty="0"/>
              <a:t>("/about", </a:t>
            </a:r>
            <a:r>
              <a:rPr lang="en-US" dirty="0" err="1"/>
              <a:t>homeController.about</a:t>
            </a:r>
            <a:r>
              <a:rPr lang="en-US" dirty="0"/>
              <a:t>);</a:t>
            </a:r>
          </a:p>
          <a:p>
            <a:pPr fontAlgn="base"/>
            <a:r>
              <a:rPr lang="en-US" dirty="0" err="1"/>
              <a:t>homeRouter.get</a:t>
            </a:r>
            <a:r>
              <a:rPr lang="en-US" dirty="0"/>
              <a:t>("/", </a:t>
            </a:r>
            <a:r>
              <a:rPr lang="en-US" dirty="0" err="1"/>
              <a:t>homeController.index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homeRouter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сути здесь определен весь связанный с роутером </a:t>
            </a:r>
            <a:r>
              <a:rPr lang="ru-RU" dirty="0" err="1"/>
              <a:t>homeRouter</a:t>
            </a:r>
            <a:r>
              <a:rPr lang="ru-RU" dirty="0"/>
              <a:t> код. Также добавим в папку </a:t>
            </a:r>
            <a:r>
              <a:rPr lang="ru-RU" dirty="0" err="1"/>
              <a:t>routes</a:t>
            </a:r>
            <a:r>
              <a:rPr lang="ru-RU" dirty="0"/>
              <a:t> новый файл </a:t>
            </a:r>
            <a:r>
              <a:rPr lang="ru-RU" b="1" dirty="0"/>
              <a:t>userRouter.js</a:t>
            </a:r>
            <a:r>
              <a:rPr lang="ru-RU" dirty="0"/>
              <a:t>, в который добавим код для второго роутера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userController</a:t>
            </a:r>
            <a:r>
              <a:rPr lang="en-US" dirty="0"/>
              <a:t> = require("../controllers/userController.js");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userRouter</a:t>
            </a:r>
            <a:r>
              <a:rPr lang="en-US" dirty="0"/>
              <a:t>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userRouter.use</a:t>
            </a:r>
            <a:r>
              <a:rPr lang="en-US" dirty="0"/>
              <a:t>("/create", </a:t>
            </a:r>
            <a:r>
              <a:rPr lang="en-US" dirty="0" err="1"/>
              <a:t>userController.addUser</a:t>
            </a:r>
            <a:r>
              <a:rPr lang="en-US" dirty="0"/>
              <a:t>);</a:t>
            </a:r>
          </a:p>
          <a:p>
            <a:pPr fontAlgn="base"/>
            <a:r>
              <a:rPr lang="en-US" dirty="0" err="1"/>
              <a:t>userRouter.use</a:t>
            </a:r>
            <a:r>
              <a:rPr lang="en-US" dirty="0"/>
              <a:t>("/", </a:t>
            </a:r>
            <a:r>
              <a:rPr lang="en-US" dirty="0" err="1"/>
              <a:t>userController.getUsers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userRouter</a:t>
            </a:r>
            <a:r>
              <a:rPr lang="en-US" dirty="0"/>
              <a:t>;</a:t>
            </a:r>
          </a:p>
          <a:p>
            <a:endParaRPr lang="ru-RU" dirty="0" smtClean="0"/>
          </a:p>
          <a:p>
            <a:r>
              <a:rPr lang="ru-RU" dirty="0"/>
              <a:t>После этого весь проект будет выглядеть следующим образом: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3496507"/>
            <a:ext cx="6923055" cy="30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</a:t>
            </a:r>
            <a:r>
              <a:rPr lang="ru-RU" dirty="0"/>
              <a:t>изменим файл приложения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app = express();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userRouter</a:t>
            </a:r>
            <a:r>
              <a:rPr lang="en-US" dirty="0"/>
              <a:t> = require("./routes/userRouter.js");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homeRouter</a:t>
            </a:r>
            <a:r>
              <a:rPr lang="en-US" dirty="0"/>
              <a:t> = require("./routes/homeRouter.js");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app.use</a:t>
            </a:r>
            <a:r>
              <a:rPr lang="en-US" dirty="0"/>
              <a:t>("/users", </a:t>
            </a:r>
            <a:r>
              <a:rPr lang="en-US" dirty="0" err="1"/>
              <a:t>userRouter</a:t>
            </a:r>
            <a:r>
              <a:rPr lang="en-US" dirty="0"/>
              <a:t>);;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("/", </a:t>
            </a:r>
            <a:r>
              <a:rPr lang="en-US" dirty="0" err="1"/>
              <a:t>homeRouter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app.use</a:t>
            </a:r>
            <a:r>
              <a:rPr lang="en-US" dirty="0" smtClean="0"/>
              <a:t>(function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res.status</a:t>
            </a:r>
            <a:r>
              <a:rPr lang="en-US" dirty="0"/>
              <a:t>(404).send("Not Found")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app.listen</a:t>
            </a:r>
            <a:r>
              <a:rPr lang="en-US" dirty="0" smtClean="0"/>
              <a:t>(3000</a:t>
            </a:r>
            <a:r>
              <a:rPr lang="en-US" dirty="0"/>
              <a:t>);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Продолжим работу с проектом из прошлой темы и добавим в него остальные ключевые компоненты паттерна MVC - модели и </a:t>
            </a:r>
            <a:r>
              <a:rPr lang="ru-RU" dirty="0" smtClean="0"/>
              <a:t>представления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9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Добавим в проект новую папку </a:t>
            </a:r>
            <a:r>
              <a:rPr lang="ru-RU" b="1" dirty="0" err="1"/>
              <a:t>models</a:t>
            </a:r>
            <a:r>
              <a:rPr lang="ru-RU" dirty="0"/>
              <a:t> и определим в ней новый файл </a:t>
            </a:r>
            <a:r>
              <a:rPr lang="ru-RU" b="1" dirty="0"/>
              <a:t>user.js</a:t>
            </a:r>
            <a:r>
              <a:rPr lang="ru-RU" dirty="0"/>
              <a:t>, который будет хранить код следующей модели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users = [];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module.exports</a:t>
            </a:r>
            <a:r>
              <a:rPr lang="en-US" dirty="0"/>
              <a:t>= class User{</a:t>
            </a:r>
          </a:p>
          <a:p>
            <a:pPr fontAlgn="base"/>
            <a:r>
              <a:rPr lang="en-US" dirty="0"/>
              <a:t>     constructor(name, age){</a:t>
            </a:r>
          </a:p>
          <a:p>
            <a:pPr fontAlgn="base"/>
            <a:r>
              <a:rPr lang="en-US" dirty="0"/>
              <a:t>        this.name = name;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save(){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users.push</a:t>
            </a:r>
            <a:r>
              <a:rPr lang="en-US" dirty="0"/>
              <a:t>(this);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static </a:t>
            </a:r>
            <a:r>
              <a:rPr lang="en-US" dirty="0" err="1"/>
              <a:t>getAll</a:t>
            </a:r>
            <a:r>
              <a:rPr lang="en-US" dirty="0"/>
              <a:t>(){</a:t>
            </a:r>
          </a:p>
          <a:p>
            <a:pPr fontAlgn="base"/>
            <a:r>
              <a:rPr lang="en-US" dirty="0"/>
              <a:t>        return users;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}</a:t>
            </a:r>
          </a:p>
          <a:p>
            <a:r>
              <a:rPr lang="ru-RU" dirty="0" smtClean="0"/>
              <a:t>Модель </a:t>
            </a:r>
            <a:r>
              <a:rPr lang="ru-RU" dirty="0"/>
              <a:t>фактически представляет класс </a:t>
            </a:r>
            <a:r>
              <a:rPr lang="ru-RU" dirty="0" err="1"/>
              <a:t>User</a:t>
            </a:r>
            <a:r>
              <a:rPr lang="ru-RU" dirty="0"/>
              <a:t>, который имеет два поля: </a:t>
            </a:r>
            <a:r>
              <a:rPr lang="ru-RU" dirty="0" err="1"/>
              <a:t>name</a:t>
            </a:r>
            <a:r>
              <a:rPr lang="ru-RU" dirty="0"/>
              <a:t> и </a:t>
            </a:r>
            <a:r>
              <a:rPr lang="ru-RU" dirty="0" err="1"/>
              <a:t>age</a:t>
            </a:r>
            <a:r>
              <a:rPr lang="ru-RU" dirty="0"/>
              <a:t>, которые представляют соответственно имя и возраст пользователя. Для упрощения демонстрации работы с моделями в данным случае все объекты </a:t>
            </a:r>
            <a:r>
              <a:rPr lang="ru-RU" dirty="0" err="1"/>
              <a:t>User</a:t>
            </a:r>
            <a:r>
              <a:rPr lang="ru-RU" dirty="0"/>
              <a:t> будут храниться в массиве </a:t>
            </a:r>
            <a:r>
              <a:rPr lang="ru-RU" dirty="0" err="1"/>
              <a:t>users</a:t>
            </a:r>
            <a:r>
              <a:rPr lang="ru-RU" dirty="0"/>
              <a:t>, однако в конечном счете это может быть любое хранилище - файлы, база данных. И с помощью методов </a:t>
            </a:r>
            <a:r>
              <a:rPr lang="ru-RU" dirty="0" err="1"/>
              <a:t>save</a:t>
            </a:r>
            <a:r>
              <a:rPr lang="ru-RU" dirty="0"/>
              <a:t> и </a:t>
            </a:r>
            <a:r>
              <a:rPr lang="ru-RU" dirty="0" err="1"/>
              <a:t>getAll</a:t>
            </a:r>
            <a:r>
              <a:rPr lang="ru-RU" dirty="0"/>
              <a:t> класса </a:t>
            </a:r>
            <a:r>
              <a:rPr lang="ru-RU" dirty="0" err="1"/>
              <a:t>User</a:t>
            </a:r>
            <a:r>
              <a:rPr lang="ru-RU" dirty="0"/>
              <a:t> мы можем сохранить текущего пользователя в массив, либо получить пользователей из массива. Следует обратить внимание, что метод </a:t>
            </a:r>
            <a:r>
              <a:rPr lang="ru-RU" dirty="0" err="1"/>
              <a:t>getAll</a:t>
            </a:r>
            <a:r>
              <a:rPr lang="ru-RU" dirty="0"/>
              <a:t> определен как статический, поэтому относится в целом ко всему классу </a:t>
            </a:r>
            <a:r>
              <a:rPr lang="ru-RU" dirty="0" err="1"/>
              <a:t>User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0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 добавим в проект представления. </a:t>
            </a:r>
            <a:r>
              <a:rPr lang="ru-RU" dirty="0" smtClean="0"/>
              <a:t>Итак</a:t>
            </a:r>
            <a:r>
              <a:rPr lang="ru-RU" dirty="0"/>
              <a:t>, определим в проекте папку </a:t>
            </a:r>
            <a:r>
              <a:rPr lang="ru-RU" b="1" dirty="0" err="1"/>
              <a:t>views</a:t>
            </a:r>
            <a:r>
              <a:rPr lang="ru-RU" dirty="0"/>
              <a:t>. Добавим в нее новый файл </a:t>
            </a:r>
            <a:r>
              <a:rPr lang="ru-RU" b="1" dirty="0" err="1"/>
              <a:t>users.hbs</a:t>
            </a:r>
            <a:r>
              <a:rPr lang="ru-RU" dirty="0"/>
              <a:t>, который будет выводить список пользователей на веб-страницу:</a:t>
            </a:r>
          </a:p>
          <a:p>
            <a:endParaRPr lang="ru-RU" dirty="0" smtClean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Список пользователей&lt;/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&lt;a </a:t>
            </a:r>
            <a:r>
              <a:rPr lang="en-US" dirty="0" err="1"/>
              <a:t>href</a:t>
            </a:r>
            <a:r>
              <a:rPr lang="en-US" dirty="0"/>
              <a:t>="/users/create"&gt;</a:t>
            </a:r>
            <a:r>
              <a:rPr lang="ru-RU" dirty="0"/>
              <a:t>Добавить пользователя&lt;/</a:t>
            </a:r>
            <a:r>
              <a:rPr lang="en-US" dirty="0"/>
              <a:t>a&gt;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Список пользователей&lt;/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     &lt;table&gt;</a:t>
            </a:r>
          </a:p>
          <a:p>
            <a:pPr fontAlgn="base"/>
            <a:r>
              <a:rPr lang="en-US" dirty="0"/>
              <a:t>         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ru-RU" dirty="0"/>
              <a:t>Имя&lt;/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ru-RU" dirty="0"/>
              <a:t>Возраст&lt;/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 {{#each users}}</a:t>
            </a:r>
          </a:p>
          <a:p>
            <a:pPr fontAlgn="base"/>
            <a:r>
              <a:rPr lang="en-US" dirty="0"/>
              <a:t>            &lt;</a:t>
            </a:r>
            <a:r>
              <a:rPr lang="en-US" dirty="0" err="1"/>
              <a:t>tr</a:t>
            </a:r>
            <a:r>
              <a:rPr lang="en-US" dirty="0"/>
              <a:t>&gt;&lt;td&gt;{{this.name}}&lt;/td&gt;&lt;td&gt;{{</a:t>
            </a:r>
            <a:r>
              <a:rPr lang="en-US" dirty="0" err="1"/>
              <a:t>this.age</a:t>
            </a:r>
            <a:r>
              <a:rPr lang="en-US" dirty="0"/>
              <a:t>}}&lt;/td&gt;&lt;/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 {{/each}}</a:t>
            </a:r>
          </a:p>
          <a:p>
            <a:pPr fontAlgn="base"/>
            <a:r>
              <a:rPr lang="en-US" dirty="0"/>
              <a:t>     &lt;/table&gt;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5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 также добавим в папку </a:t>
            </a:r>
            <a:r>
              <a:rPr lang="ru-RU" dirty="0" err="1"/>
              <a:t>views</a:t>
            </a:r>
            <a:r>
              <a:rPr lang="ru-RU" dirty="0"/>
              <a:t> второй файл - </a:t>
            </a:r>
            <a:r>
              <a:rPr lang="ru-RU" b="1" dirty="0" err="1"/>
              <a:t>create.hbs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Добавление пользователя&lt;/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Добавление пользователя&lt;/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     &lt;form action="</a:t>
            </a:r>
            <a:r>
              <a:rPr lang="en-US" dirty="0" err="1"/>
              <a:t>postUser</a:t>
            </a:r>
            <a:r>
              <a:rPr lang="en-US" dirty="0"/>
              <a:t>" method="POST"&gt;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Имя&lt;/</a:t>
            </a:r>
            <a:r>
              <a:rPr lang="en-US" dirty="0"/>
              <a:t>label&gt;</a:t>
            </a:r>
          </a:p>
          <a:p>
            <a:pPr fontAlgn="base"/>
            <a:r>
              <a:rPr lang="en-US" dirty="0"/>
              <a:t>        &lt;input name="name" /&gt;&lt;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Возраст&lt;/</a:t>
            </a:r>
            <a:r>
              <a:rPr lang="en-US" dirty="0"/>
              <a:t>label&gt;</a:t>
            </a:r>
          </a:p>
          <a:p>
            <a:pPr fontAlgn="base"/>
            <a:r>
              <a:rPr lang="en-US" dirty="0"/>
              <a:t>        &lt;input name="age" type="number" min="1" max="110" /&gt;&lt;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type="submit" value="</a:t>
            </a:r>
            <a:r>
              <a:rPr lang="ru-RU" dirty="0"/>
              <a:t>Отправить" /&gt;</a:t>
            </a:r>
          </a:p>
          <a:p>
            <a:pPr fontAlgn="base"/>
            <a:r>
              <a:rPr lang="ru-RU" dirty="0"/>
              <a:t>     &lt;/</a:t>
            </a:r>
            <a:r>
              <a:rPr lang="en-US" dirty="0"/>
              <a:t>form&gt;</a:t>
            </a:r>
          </a:p>
          <a:p>
            <a:pPr fontAlgn="base"/>
            <a:r>
              <a:rPr lang="en-US" dirty="0"/>
              <a:t>     &lt;a </a:t>
            </a:r>
            <a:r>
              <a:rPr lang="en-US" dirty="0" err="1"/>
              <a:t>href</a:t>
            </a:r>
            <a:r>
              <a:rPr lang="en-US" dirty="0"/>
              <a:t>="/users"&gt;</a:t>
            </a:r>
            <a:r>
              <a:rPr lang="ru-RU" dirty="0"/>
              <a:t>К списку пользователей&lt;/</a:t>
            </a:r>
            <a:r>
              <a:rPr lang="en-US" dirty="0"/>
              <a:t>a&gt;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 smtClean="0"/>
          </a:p>
          <a:p>
            <a:r>
              <a:rPr lang="ru-RU" dirty="0"/>
              <a:t>Данное представление содержит форму для добавления нового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9129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Итоговый проект в итоге будет выглядеть следующим образом: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77" y="764704"/>
            <a:ext cx="2964798" cy="55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 изменим контроллер </a:t>
            </a:r>
            <a:r>
              <a:rPr lang="en-US" b="1" dirty="0" err="1"/>
              <a:t>userController</a:t>
            </a:r>
            <a:r>
              <a:rPr lang="en-US" dirty="0" smtClean="0"/>
              <a:t>:</a:t>
            </a:r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User = require("../models/user.js</a:t>
            </a:r>
            <a:r>
              <a:rPr lang="en-US" dirty="0" smtClean="0"/>
              <a:t>");</a:t>
            </a:r>
            <a:endParaRPr lang="en-US" dirty="0"/>
          </a:p>
          <a:p>
            <a:pPr fontAlgn="base"/>
            <a:r>
              <a:rPr lang="en-US" dirty="0" err="1"/>
              <a:t>exports.addUser</a:t>
            </a:r>
            <a:r>
              <a:rPr lang="en-US" dirty="0"/>
              <a:t> = function (request, response){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response.render</a:t>
            </a:r>
            <a:r>
              <a:rPr lang="en-US" dirty="0"/>
              <a:t>("</a:t>
            </a:r>
            <a:r>
              <a:rPr lang="en-US" dirty="0" err="1"/>
              <a:t>create.hbs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};</a:t>
            </a:r>
          </a:p>
          <a:p>
            <a:pPr fontAlgn="base"/>
            <a:r>
              <a:rPr lang="en-US" dirty="0" err="1"/>
              <a:t>exports.getUsers</a:t>
            </a:r>
            <a:r>
              <a:rPr lang="en-US" dirty="0"/>
              <a:t> = function(request, response){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response.render</a:t>
            </a:r>
            <a:r>
              <a:rPr lang="en-US" dirty="0"/>
              <a:t>("</a:t>
            </a:r>
            <a:r>
              <a:rPr lang="en-US" dirty="0" err="1"/>
              <a:t>users.hbs</a:t>
            </a:r>
            <a:r>
              <a:rPr lang="en-US" dirty="0"/>
              <a:t>", {</a:t>
            </a:r>
          </a:p>
          <a:p>
            <a:pPr fontAlgn="base"/>
            <a:r>
              <a:rPr lang="en-US" dirty="0"/>
              <a:t>        users: </a:t>
            </a:r>
            <a:r>
              <a:rPr lang="en-US" dirty="0" err="1"/>
              <a:t>User.getAll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    });</a:t>
            </a:r>
          </a:p>
          <a:p>
            <a:pPr fontAlgn="base"/>
            <a:r>
              <a:rPr lang="en-US" dirty="0"/>
              <a:t>};</a:t>
            </a:r>
          </a:p>
          <a:p>
            <a:pPr fontAlgn="base"/>
            <a:r>
              <a:rPr lang="en-US" dirty="0" err="1"/>
              <a:t>exports.postUser</a:t>
            </a:r>
            <a:r>
              <a:rPr lang="en-US" dirty="0"/>
              <a:t>= function(request, response){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 username = request.body.name;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userage</a:t>
            </a:r>
            <a:r>
              <a:rPr lang="en-US" dirty="0"/>
              <a:t> = </a:t>
            </a:r>
            <a:r>
              <a:rPr lang="en-US" dirty="0" err="1"/>
              <a:t>request.body.age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 user = new User(username, </a:t>
            </a:r>
            <a:r>
              <a:rPr lang="en-US" dirty="0" err="1"/>
              <a:t>userage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user.save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response.redirect</a:t>
            </a:r>
            <a:r>
              <a:rPr lang="en-US" dirty="0"/>
              <a:t>("/users");</a:t>
            </a:r>
          </a:p>
          <a:p>
            <a:pPr fontAlgn="base"/>
            <a:r>
              <a:rPr lang="en-US" dirty="0"/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7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Контроллер теперь определяет три метода. Метод </a:t>
            </a:r>
            <a:r>
              <a:rPr lang="ru-RU" dirty="0" err="1"/>
              <a:t>addUser</a:t>
            </a:r>
            <a:r>
              <a:rPr lang="ru-RU" dirty="0"/>
              <a:t>() возвращает представление </a:t>
            </a:r>
            <a:r>
              <a:rPr lang="ru-RU" dirty="0" err="1"/>
              <a:t>create.hbs</a:t>
            </a:r>
            <a:r>
              <a:rPr lang="ru-RU" dirty="0"/>
              <a:t> для добавления нового пользователя.</a:t>
            </a:r>
          </a:p>
          <a:p>
            <a:endParaRPr lang="ru-RU" dirty="0" smtClean="0"/>
          </a:p>
          <a:p>
            <a:r>
              <a:rPr lang="ru-RU" dirty="0" smtClean="0"/>
              <a:t>Метод</a:t>
            </a:r>
            <a:r>
              <a:rPr lang="ru-RU" dirty="0"/>
              <a:t> </a:t>
            </a:r>
            <a:r>
              <a:rPr lang="ru-RU" dirty="0" err="1"/>
              <a:t>postUser</a:t>
            </a:r>
            <a:r>
              <a:rPr lang="ru-RU" dirty="0"/>
              <a:t>() получает отправленные данные, создает объект </a:t>
            </a:r>
            <a:r>
              <a:rPr lang="ru-RU" dirty="0" err="1"/>
              <a:t>User</a:t>
            </a:r>
            <a:r>
              <a:rPr lang="ru-RU" dirty="0"/>
              <a:t> и вызывает у него метод </a:t>
            </a:r>
            <a:r>
              <a:rPr lang="ru-RU" dirty="0" err="1"/>
              <a:t>save</a:t>
            </a:r>
            <a:r>
              <a:rPr lang="ru-RU" dirty="0"/>
              <a:t>, тем самым сохраняя его в массив </a:t>
            </a:r>
            <a:r>
              <a:rPr lang="ru-RU" dirty="0" err="1"/>
              <a:t>users</a:t>
            </a:r>
            <a:r>
              <a:rPr lang="ru-RU" dirty="0"/>
              <a:t> из файла user.js. После добавления идет переадресация на список пользователей.</a:t>
            </a:r>
          </a:p>
          <a:p>
            <a:endParaRPr lang="ru-RU" dirty="0" smtClean="0"/>
          </a:p>
          <a:p>
            <a:r>
              <a:rPr lang="ru-RU" dirty="0" smtClean="0"/>
              <a:t>Метод</a:t>
            </a:r>
            <a:r>
              <a:rPr lang="ru-RU" dirty="0"/>
              <a:t> </a:t>
            </a:r>
            <a:r>
              <a:rPr lang="ru-RU" dirty="0" err="1"/>
              <a:t>getUsers</a:t>
            </a:r>
            <a:r>
              <a:rPr lang="ru-RU" dirty="0"/>
              <a:t>() возвращает представление </a:t>
            </a:r>
            <a:r>
              <a:rPr lang="ru-RU" dirty="0" err="1"/>
              <a:t>users.hbs</a:t>
            </a:r>
            <a:r>
              <a:rPr lang="ru-RU" dirty="0"/>
              <a:t>, в которое передает список пользователей с помощью вызова метода </a:t>
            </a:r>
            <a:r>
              <a:rPr lang="ru-RU" dirty="0" err="1"/>
              <a:t>User.getAll</a:t>
            </a:r>
            <a:r>
              <a:rPr lang="ru-RU" dirty="0"/>
              <a:t>()</a:t>
            </a:r>
          </a:p>
          <a:p>
            <a:endParaRPr lang="ru-RU" dirty="0" smtClean="0"/>
          </a:p>
          <a:p>
            <a:r>
              <a:rPr lang="ru-RU" dirty="0" smtClean="0"/>
              <a:t>Теперь </a:t>
            </a:r>
            <a:r>
              <a:rPr lang="ru-RU" dirty="0"/>
              <a:t>изменим файл </a:t>
            </a:r>
            <a:r>
              <a:rPr lang="ru-RU" b="1" dirty="0"/>
              <a:t>userRouter.js</a:t>
            </a:r>
            <a:r>
              <a:rPr lang="ru-RU" dirty="0"/>
              <a:t> для определения всех необходимых маршрутов: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userController</a:t>
            </a:r>
            <a:r>
              <a:rPr lang="en-US" dirty="0"/>
              <a:t> = require("../controllers/userController.js");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userRouter</a:t>
            </a:r>
            <a:r>
              <a:rPr lang="en-US" dirty="0"/>
              <a:t>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userRouter.use</a:t>
            </a:r>
            <a:r>
              <a:rPr lang="en-US" dirty="0"/>
              <a:t>("/</a:t>
            </a:r>
            <a:r>
              <a:rPr lang="en-US" dirty="0" err="1"/>
              <a:t>postuser</a:t>
            </a:r>
            <a:r>
              <a:rPr lang="en-US" dirty="0"/>
              <a:t>", </a:t>
            </a:r>
            <a:r>
              <a:rPr lang="en-US" dirty="0" err="1"/>
              <a:t>userController.postUser</a:t>
            </a:r>
            <a:r>
              <a:rPr lang="en-US" dirty="0"/>
              <a:t>);</a:t>
            </a:r>
          </a:p>
          <a:p>
            <a:pPr fontAlgn="base"/>
            <a:r>
              <a:rPr lang="en-US" dirty="0" err="1"/>
              <a:t>userRouter.use</a:t>
            </a:r>
            <a:r>
              <a:rPr lang="en-US" dirty="0"/>
              <a:t>("/create", </a:t>
            </a:r>
            <a:r>
              <a:rPr lang="en-US" dirty="0" err="1"/>
              <a:t>userController.addUser</a:t>
            </a:r>
            <a:r>
              <a:rPr lang="en-US" dirty="0"/>
              <a:t>);</a:t>
            </a:r>
          </a:p>
          <a:p>
            <a:pPr fontAlgn="base"/>
            <a:r>
              <a:rPr lang="en-US" dirty="0" err="1"/>
              <a:t>userRouter.use</a:t>
            </a:r>
            <a:r>
              <a:rPr lang="en-US" dirty="0"/>
              <a:t>("/", </a:t>
            </a:r>
            <a:r>
              <a:rPr lang="en-US" dirty="0" err="1"/>
              <a:t>userController.getUsers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userRouter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 изменим главный файл приложения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app = express();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bodyParser</a:t>
            </a:r>
            <a:r>
              <a:rPr lang="en-US" dirty="0"/>
              <a:t> = require("body-parser");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userRouter</a:t>
            </a:r>
            <a:r>
              <a:rPr lang="en-US" dirty="0"/>
              <a:t> = require("./routes/userRouter.js");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homeRouter</a:t>
            </a:r>
            <a:r>
              <a:rPr lang="en-US" dirty="0"/>
              <a:t> = require("./routes/homeRouter.js");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app.set</a:t>
            </a:r>
            <a:r>
              <a:rPr lang="en-US" dirty="0"/>
              <a:t>("view engine", "</a:t>
            </a:r>
            <a:r>
              <a:rPr lang="en-US" dirty="0" err="1"/>
              <a:t>hbs</a:t>
            </a:r>
            <a:r>
              <a:rPr lang="en-US" dirty="0"/>
              <a:t>");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 extended: false }));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("/users", </a:t>
            </a:r>
            <a:r>
              <a:rPr lang="en-US" dirty="0" err="1"/>
              <a:t>userRouter</a:t>
            </a:r>
            <a:r>
              <a:rPr lang="en-US" dirty="0"/>
              <a:t>);;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("/", </a:t>
            </a:r>
            <a:r>
              <a:rPr lang="en-US" dirty="0" err="1"/>
              <a:t>homeRouter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res.status</a:t>
            </a:r>
            <a:r>
              <a:rPr lang="en-US" dirty="0"/>
              <a:t>(404).send("Not Found")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app.listen</a:t>
            </a:r>
            <a:r>
              <a:rPr lang="en-US" dirty="0"/>
              <a:t>(3000);</a:t>
            </a:r>
          </a:p>
          <a:p>
            <a:endParaRPr lang="ru-RU" dirty="0" smtClean="0"/>
          </a:p>
          <a:p>
            <a:r>
              <a:rPr lang="ru-RU" dirty="0"/>
              <a:t>Запустим приложение и обратимся по адресу </a:t>
            </a:r>
            <a:r>
              <a:rPr lang="ru-RU" i="1" dirty="0"/>
              <a:t>localhost:3000/</a:t>
            </a:r>
            <a:r>
              <a:rPr lang="ru-RU" i="1" dirty="0" err="1"/>
              <a:t>users</a:t>
            </a:r>
            <a:r>
              <a:rPr lang="ru-RU" i="1" dirty="0"/>
              <a:t>/</a:t>
            </a:r>
            <a:r>
              <a:rPr lang="ru-RU" i="1" dirty="0" err="1"/>
              <a:t>create</a:t>
            </a:r>
            <a:r>
              <a:rPr lang="ru-RU" dirty="0"/>
              <a:t> для добавления пользователя</a:t>
            </a:r>
            <a:r>
              <a:rPr lang="ru-RU" dirty="0" smtClean="0"/>
              <a:t>. </a:t>
            </a:r>
            <a:r>
              <a:rPr lang="ru-RU" dirty="0"/>
              <a:t>И после добавления нас </a:t>
            </a:r>
            <a:r>
              <a:rPr lang="ru-RU" dirty="0" err="1"/>
              <a:t>передресует</a:t>
            </a:r>
            <a:r>
              <a:rPr lang="ru-RU" dirty="0"/>
              <a:t> на список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2318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умолчанию Node.js не имеет встроенной системы маршрутизации. Обычно она реализуется с помощью специальных </a:t>
            </a:r>
            <a:r>
              <a:rPr lang="ru-RU" dirty="0" err="1"/>
              <a:t>фреймворках</a:t>
            </a:r>
            <a:r>
              <a:rPr lang="ru-RU" dirty="0"/>
              <a:t> типа </a:t>
            </a:r>
            <a:r>
              <a:rPr lang="ru-RU" dirty="0" err="1"/>
              <a:t>Express</a:t>
            </a:r>
            <a:r>
              <a:rPr lang="ru-RU" dirty="0"/>
              <a:t>, о котором речь пойдет в следующей главе. Однако если необходимо разграничить простейшую обработку пары-тройки маршрутов, то вполне можно использовать для этого свойство </a:t>
            </a:r>
            <a:r>
              <a:rPr lang="ru-RU" b="1" dirty="0" err="1"/>
              <a:t>url</a:t>
            </a:r>
            <a:r>
              <a:rPr lang="ru-RU" dirty="0"/>
              <a:t> объекта </a:t>
            </a:r>
            <a:r>
              <a:rPr lang="ru-RU" dirty="0" err="1"/>
              <a:t>Request</a:t>
            </a:r>
            <a:r>
              <a:rPr lang="ru-RU" dirty="0"/>
              <a:t>. Например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http = require("http");</a:t>
            </a:r>
          </a:p>
          <a:p>
            <a:pPr fontAlgn="base"/>
            <a:r>
              <a:rPr lang="en-US" dirty="0" err="1" smtClean="0"/>
              <a:t>http.createServer</a:t>
            </a:r>
            <a:r>
              <a:rPr lang="en-US" dirty="0" smtClean="0"/>
              <a:t>(function(request</a:t>
            </a:r>
            <a:r>
              <a:rPr lang="en-US" dirty="0"/>
              <a:t>, response){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response.setHeader</a:t>
            </a:r>
            <a:r>
              <a:rPr lang="en-US" dirty="0"/>
              <a:t>("Content-Type", "text/html; charset=utf-8;");</a:t>
            </a:r>
          </a:p>
          <a:p>
            <a:pPr fontAlgn="base"/>
            <a:r>
              <a:rPr lang="en-US" dirty="0"/>
              <a:t>         if(request.url === "/home" || request.url === "/"){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response.write</a:t>
            </a:r>
            <a:r>
              <a:rPr lang="en-US" dirty="0"/>
              <a:t>("&lt;h2&gt;Home&lt;/h2</a:t>
            </a:r>
            <a:r>
              <a:rPr lang="en-US" dirty="0" smtClean="0"/>
              <a:t>&gt;");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 if(request.url == "/about"){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response.write</a:t>
            </a:r>
            <a:r>
              <a:rPr lang="en-US" dirty="0"/>
              <a:t>("&lt;h2&gt;About&lt;/h2</a:t>
            </a:r>
            <a:r>
              <a:rPr lang="en-US" dirty="0" smtClean="0"/>
              <a:t>&gt;");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 if(request.url == "/contact"){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response.write</a:t>
            </a:r>
            <a:r>
              <a:rPr lang="en-US" dirty="0"/>
              <a:t>("&lt;h2&gt;Contacts&lt;/h2</a:t>
            </a:r>
            <a:r>
              <a:rPr lang="en-US" dirty="0" smtClean="0"/>
              <a:t>&gt;");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response.write</a:t>
            </a:r>
            <a:r>
              <a:rPr lang="en-US" dirty="0"/>
              <a:t>("&lt;h2&gt;Not found&lt;/h2</a:t>
            </a:r>
            <a:r>
              <a:rPr lang="en-US" dirty="0" smtClean="0"/>
              <a:t>&gt;");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response.end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}).listen(3000);</a:t>
            </a:r>
          </a:p>
          <a:p>
            <a:r>
              <a:rPr lang="ru-RU" dirty="0" smtClean="0"/>
              <a:t>В </a:t>
            </a:r>
            <a:r>
              <a:rPr lang="ru-RU" dirty="0"/>
              <a:t>данном случае обрабатываются три маршрута. Если идет </a:t>
            </a:r>
            <a:r>
              <a:rPr lang="ru-RU" dirty="0" err="1"/>
              <a:t>обрашение</a:t>
            </a:r>
            <a:r>
              <a:rPr lang="ru-RU" dirty="0"/>
              <a:t> к корню сайта или по адресу </a:t>
            </a:r>
            <a:r>
              <a:rPr lang="ru-RU" i="1" dirty="0"/>
              <a:t>localhost:3000/</a:t>
            </a:r>
            <a:r>
              <a:rPr lang="ru-RU" i="1" dirty="0" err="1"/>
              <a:t>home</a:t>
            </a:r>
            <a:r>
              <a:rPr lang="ru-RU" dirty="0"/>
              <a:t>, то пользователю выводится строка "</a:t>
            </a:r>
            <a:r>
              <a:rPr lang="ru-RU" dirty="0" err="1"/>
              <a:t>Home</a:t>
            </a:r>
            <a:r>
              <a:rPr lang="ru-RU" dirty="0"/>
              <a:t>". Ели обращение идет по адресу </a:t>
            </a:r>
            <a:r>
              <a:rPr lang="ru-RU" i="1" dirty="0"/>
              <a:t>localhost:3000/</a:t>
            </a:r>
            <a:r>
              <a:rPr lang="ru-RU" i="1" dirty="0" err="1"/>
              <a:t>about</a:t>
            </a:r>
            <a:r>
              <a:rPr lang="ru-RU" dirty="0"/>
              <a:t>, то пользователю в браузере отображается строка </a:t>
            </a:r>
            <a:r>
              <a:rPr lang="ru-RU" dirty="0" err="1"/>
              <a:t>About</a:t>
            </a:r>
            <a:r>
              <a:rPr lang="ru-RU" dirty="0"/>
              <a:t> и так далее. Если запрошенный адрес не соответствует ни одному маршруту, то выводится </a:t>
            </a:r>
            <a:r>
              <a:rPr lang="ru-RU" dirty="0" err="1"/>
              <a:t>заговлок</a:t>
            </a:r>
            <a:r>
              <a:rPr lang="ru-RU" dirty="0"/>
              <a:t> "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Found</a:t>
            </a:r>
            <a:r>
              <a:rPr lang="ru-RU" dirty="0"/>
              <a:t>".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1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Одной из наиболее часто встречаемых задач в Node.js является загрузка файлов на сервер. В Node.js для этого нет встроенных инструментов, однако мы можем использовать дополнительные специальные пакеты. Одним из популярных подобных пакетов является </a:t>
            </a:r>
            <a:r>
              <a:rPr lang="ru-RU" b="1" dirty="0" err="1"/>
              <a:t>mutler</a:t>
            </a:r>
            <a:r>
              <a:rPr lang="ru-RU" dirty="0"/>
              <a:t>, который работает поверх </a:t>
            </a:r>
            <a:r>
              <a:rPr lang="ru-RU" dirty="0" err="1"/>
              <a:t>Express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Определим в проекте новый файл </a:t>
            </a:r>
            <a:r>
              <a:rPr lang="ru-RU" b="1" dirty="0"/>
              <a:t>index.html</a:t>
            </a:r>
            <a:r>
              <a:rPr lang="ru-RU" dirty="0"/>
              <a:t>, в котором будет располагаться форма для загрузки файла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&lt;title&gt;Node.js&lt;/title&gt;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&lt;h1&gt;Upload file&lt;/h1&gt;</a:t>
            </a:r>
          </a:p>
          <a:p>
            <a:pPr fontAlgn="base"/>
            <a:r>
              <a:rPr lang="en-US" dirty="0"/>
              <a:t>    &lt;form action="/upload" method="post" 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Файл&lt;/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type="file" name="</a:t>
            </a:r>
            <a:r>
              <a:rPr lang="en-US" dirty="0" err="1"/>
              <a:t>filedata</a:t>
            </a:r>
            <a:r>
              <a:rPr lang="en-US" dirty="0"/>
              <a:t>" /&gt;&lt;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type="submit" value="Send" /&gt;</a:t>
            </a:r>
          </a:p>
          <a:p>
            <a:pPr fontAlgn="base"/>
            <a:r>
              <a:rPr lang="en-US" dirty="0"/>
              <a:t>      &lt;/form&gt;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8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Здесь важно отметить, что, чтобы на стороне сервера </a:t>
            </a:r>
            <a:r>
              <a:rPr lang="ru-RU" dirty="0" err="1"/>
              <a:t>multer</a:t>
            </a:r>
            <a:r>
              <a:rPr lang="ru-RU" dirty="0"/>
              <a:t> мог подхватить загруженный файл, у формы атрибут </a:t>
            </a:r>
            <a:r>
              <a:rPr lang="ru-RU" b="1" dirty="0" err="1"/>
              <a:t>enctype</a:t>
            </a:r>
            <a:r>
              <a:rPr lang="ru-RU" dirty="0"/>
              <a:t> должен иметь значение </a:t>
            </a:r>
            <a:r>
              <a:rPr lang="ru-RU" b="1" dirty="0" err="1"/>
              <a:t>multipart</a:t>
            </a:r>
            <a:r>
              <a:rPr lang="ru-RU" b="1" dirty="0"/>
              <a:t>/</a:t>
            </a:r>
            <a:r>
              <a:rPr lang="ru-RU" b="1" dirty="0" err="1"/>
              <a:t>form-data</a:t>
            </a:r>
            <a:r>
              <a:rPr lang="ru-RU" dirty="0"/>
              <a:t>.</a:t>
            </a:r>
          </a:p>
          <a:p>
            <a:r>
              <a:rPr lang="ru-RU" dirty="0"/>
              <a:t>В главном файле приложения </a:t>
            </a:r>
            <a:r>
              <a:rPr lang="ru-RU" b="1" dirty="0"/>
              <a:t>app.js</a:t>
            </a:r>
            <a:r>
              <a:rPr lang="ru-RU" dirty="0"/>
              <a:t> используем </a:t>
            </a:r>
            <a:r>
              <a:rPr lang="ru-RU" dirty="0" err="1"/>
              <a:t>multer</a:t>
            </a:r>
            <a:r>
              <a:rPr lang="ru-RU" dirty="0"/>
              <a:t> для получения отправленного файла: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multer</a:t>
            </a:r>
            <a:r>
              <a:rPr lang="en-US" dirty="0"/>
              <a:t>  = require("</a:t>
            </a:r>
            <a:r>
              <a:rPr lang="en-US" dirty="0" err="1"/>
              <a:t>multer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app = express();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));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multer</a:t>
            </a:r>
            <a:r>
              <a:rPr lang="en-US" dirty="0"/>
              <a:t>({</a:t>
            </a:r>
            <a:r>
              <a:rPr lang="en-US" dirty="0" err="1"/>
              <a:t>dest</a:t>
            </a:r>
            <a:r>
              <a:rPr lang="en-US" dirty="0"/>
              <a:t>:"uploads"}).single("</a:t>
            </a:r>
            <a:r>
              <a:rPr lang="en-US" dirty="0" err="1"/>
              <a:t>filedata</a:t>
            </a:r>
            <a:r>
              <a:rPr lang="en-US" dirty="0"/>
              <a:t>"));</a:t>
            </a:r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("/upload", 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fontAlgn="base"/>
            <a:r>
              <a:rPr lang="en-US" dirty="0"/>
              <a:t>   </a:t>
            </a:r>
          </a:p>
          <a:p>
            <a:pPr fontAlgn="base"/>
            <a:r>
              <a:rPr lang="en-US" dirty="0"/>
              <a:t>    let </a:t>
            </a:r>
            <a:r>
              <a:rPr lang="en-US" dirty="0" err="1"/>
              <a:t>filedata</a:t>
            </a:r>
            <a:r>
              <a:rPr lang="en-US" dirty="0"/>
              <a:t> = </a:t>
            </a:r>
            <a:r>
              <a:rPr lang="en-US" dirty="0" err="1"/>
              <a:t>req.file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filedata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filedata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res.send</a:t>
            </a:r>
            <a:r>
              <a:rPr lang="en-US" dirty="0"/>
              <a:t>("</a:t>
            </a:r>
            <a:r>
              <a:rPr lang="ru-RU" dirty="0"/>
              <a:t>Ошибка при загрузке файла");</a:t>
            </a:r>
          </a:p>
          <a:p>
            <a:pPr fontAlgn="base"/>
            <a:r>
              <a:rPr lang="ru-RU" dirty="0"/>
              <a:t>    </a:t>
            </a:r>
            <a:r>
              <a:rPr lang="en-US" dirty="0"/>
              <a:t>else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res.send</a:t>
            </a:r>
            <a:r>
              <a:rPr lang="en-US" dirty="0"/>
              <a:t>("</a:t>
            </a:r>
            <a:r>
              <a:rPr lang="ru-RU" dirty="0"/>
              <a:t>Файл загружен");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en-US" dirty="0" err="1"/>
              <a:t>app.listen</a:t>
            </a:r>
            <a:r>
              <a:rPr lang="en-US" dirty="0"/>
              <a:t>(3000);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5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данном случае </a:t>
            </a:r>
            <a:r>
              <a:rPr lang="ru-RU" dirty="0" err="1"/>
              <a:t>multer</a:t>
            </a:r>
            <a:r>
              <a:rPr lang="ru-RU" dirty="0"/>
              <a:t> добавляется в виде компонента </a:t>
            </a:r>
            <a:r>
              <a:rPr lang="ru-RU" dirty="0" err="1"/>
              <a:t>middleware</a:t>
            </a:r>
            <a:r>
              <a:rPr lang="ru-RU" dirty="0"/>
              <a:t>. Для конфигурации в функцию </a:t>
            </a:r>
            <a:r>
              <a:rPr lang="ru-RU" dirty="0" err="1"/>
              <a:t>multer</a:t>
            </a:r>
            <a:r>
              <a:rPr lang="ru-RU" dirty="0"/>
              <a:t> передается объект, в котором параметр </a:t>
            </a:r>
            <a:r>
              <a:rPr lang="ru-RU" b="1" dirty="0" err="1"/>
              <a:t>dest</a:t>
            </a:r>
            <a:r>
              <a:rPr lang="ru-RU" dirty="0"/>
              <a:t> указывает на путь, по которому будет загружаться файл. В данном случае это папка </a:t>
            </a:r>
            <a:r>
              <a:rPr lang="ru-RU" dirty="0" err="1"/>
              <a:t>uploads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 err="1"/>
              <a:t>multer</a:t>
            </a:r>
            <a:r>
              <a:rPr lang="en-US" dirty="0"/>
              <a:t>({</a:t>
            </a:r>
            <a:r>
              <a:rPr lang="en-US" dirty="0" err="1"/>
              <a:t>dest</a:t>
            </a:r>
            <a:r>
              <a:rPr lang="en-US" dirty="0"/>
              <a:t>:"uploads"}).single("</a:t>
            </a:r>
            <a:r>
              <a:rPr lang="en-US" dirty="0" err="1"/>
              <a:t>filedata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Если внутри проекта такой папки нет, то она автоматически будет создана.</a:t>
            </a:r>
          </a:p>
          <a:p>
            <a:r>
              <a:rPr lang="ru-RU" dirty="0"/>
              <a:t>Далее вызывается функция </a:t>
            </a:r>
            <a:r>
              <a:rPr lang="ru-RU" b="1" dirty="0" err="1"/>
              <a:t>single</a:t>
            </a:r>
            <a:r>
              <a:rPr lang="ru-RU" b="1" dirty="0"/>
              <a:t>()</a:t>
            </a:r>
            <a:r>
              <a:rPr lang="ru-RU" dirty="0"/>
              <a:t> указывает, что загружаться будет один файл.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Собственно </a:t>
            </a:r>
            <a:r>
              <a:rPr lang="ru-RU" dirty="0"/>
              <a:t>на форме в index.html мы имеем поле для загрузки одного файла. В этот метод передается название поля, который </a:t>
            </a:r>
            <a:r>
              <a:rPr lang="ru-RU" dirty="0" err="1"/>
              <a:t>исспользуется</a:t>
            </a:r>
            <a:r>
              <a:rPr lang="ru-RU" dirty="0"/>
              <a:t> на форме для загрузки файл.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Соответствующее </a:t>
            </a:r>
            <a:r>
              <a:rPr lang="ru-RU" dirty="0"/>
              <a:t>поле в файле index.html называется "</a:t>
            </a:r>
            <a:r>
              <a:rPr lang="ru-RU" dirty="0" err="1"/>
              <a:t>filedata</a:t>
            </a:r>
            <a:r>
              <a:rPr lang="ru-RU" dirty="0"/>
              <a:t>", поэтому в функцию </a:t>
            </a:r>
            <a:r>
              <a:rPr lang="ru-RU" dirty="0" err="1"/>
              <a:t>single</a:t>
            </a:r>
            <a:r>
              <a:rPr lang="ru-RU" dirty="0"/>
              <a:t>() передается соответствующее значение.</a:t>
            </a:r>
          </a:p>
          <a:p>
            <a:endParaRPr lang="ru-RU" dirty="0" smtClean="0"/>
          </a:p>
          <a:p>
            <a:r>
              <a:rPr lang="ru-RU" dirty="0" smtClean="0"/>
              <a:t>Настроив </a:t>
            </a:r>
            <a:r>
              <a:rPr lang="ru-RU" dirty="0" err="1"/>
              <a:t>multer</a:t>
            </a:r>
            <a:r>
              <a:rPr lang="ru-RU" dirty="0"/>
              <a:t>, мы можем при обработке запроса получить файл через </a:t>
            </a:r>
            <a:r>
              <a:rPr lang="ru-RU" b="1" dirty="0" err="1"/>
              <a:t>req.file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тестирования приложения запустим приложение, обратимся к странице </a:t>
            </a:r>
            <a:r>
              <a:rPr lang="ru-RU" i="1" dirty="0"/>
              <a:t>index.html</a:t>
            </a:r>
            <a:r>
              <a:rPr lang="ru-RU" dirty="0"/>
              <a:t> и загрузим какой-нибудь файл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В результате в папке проекта будет создана подкаталог </a:t>
            </a:r>
            <a:r>
              <a:rPr lang="ru-RU" dirty="0" err="1"/>
              <a:t>uploads</a:t>
            </a:r>
            <a:r>
              <a:rPr lang="ru-RU" dirty="0"/>
              <a:t>, где мы найдем загруженный файл: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4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Также нам необязательно встраивать </a:t>
            </a:r>
            <a:r>
              <a:rPr lang="ru-RU" dirty="0" err="1"/>
              <a:t>mutler</a:t>
            </a:r>
            <a:r>
              <a:rPr lang="ru-RU" dirty="0"/>
              <a:t> глобально в конвейер обработки запросов в виде компонента </a:t>
            </a:r>
            <a:r>
              <a:rPr lang="ru-RU" dirty="0" err="1"/>
              <a:t>middleware</a:t>
            </a:r>
            <a:r>
              <a:rPr lang="ru-RU" dirty="0"/>
              <a:t>. Вместо этого мы можем определить использование </a:t>
            </a:r>
            <a:r>
              <a:rPr lang="ru-RU" dirty="0" err="1"/>
              <a:t>mutler</a:t>
            </a:r>
            <a:r>
              <a:rPr lang="ru-RU" dirty="0"/>
              <a:t> только для отдельных функций обработки запросов. Например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multer</a:t>
            </a:r>
            <a:r>
              <a:rPr lang="en-US" dirty="0"/>
              <a:t>  = require("</a:t>
            </a:r>
            <a:r>
              <a:rPr lang="en-US" dirty="0" err="1"/>
              <a:t>multer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upload = </a:t>
            </a:r>
            <a:r>
              <a:rPr lang="en-US" dirty="0" err="1"/>
              <a:t>multer</a:t>
            </a:r>
            <a:r>
              <a:rPr lang="en-US" dirty="0"/>
              <a:t>({</a:t>
            </a:r>
            <a:r>
              <a:rPr lang="en-US" dirty="0" err="1"/>
              <a:t>dest</a:t>
            </a:r>
            <a:r>
              <a:rPr lang="en-US" dirty="0"/>
              <a:t>:"uploads"});</a:t>
            </a:r>
          </a:p>
          <a:p>
            <a:pPr fontAlgn="base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));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app.post</a:t>
            </a:r>
            <a:r>
              <a:rPr lang="en-US" dirty="0"/>
              <a:t>("/upload", </a:t>
            </a:r>
            <a:r>
              <a:rPr lang="en-US" dirty="0" err="1"/>
              <a:t>upload.single</a:t>
            </a:r>
            <a:r>
              <a:rPr lang="en-US" dirty="0"/>
              <a:t>("</a:t>
            </a:r>
            <a:r>
              <a:rPr lang="en-US" dirty="0" err="1"/>
              <a:t>filedata</a:t>
            </a:r>
            <a:r>
              <a:rPr lang="en-US" dirty="0"/>
              <a:t>"), 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fontAlgn="base"/>
            <a:r>
              <a:rPr lang="en-US" dirty="0"/>
              <a:t>       let </a:t>
            </a:r>
            <a:r>
              <a:rPr lang="en-US" dirty="0" err="1"/>
              <a:t>filedata</a:t>
            </a:r>
            <a:r>
              <a:rPr lang="en-US" dirty="0"/>
              <a:t> = </a:t>
            </a:r>
            <a:r>
              <a:rPr lang="en-US" dirty="0" err="1"/>
              <a:t>req.file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   console.log(</a:t>
            </a:r>
            <a:r>
              <a:rPr lang="en-US" dirty="0" err="1"/>
              <a:t>filedata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filedata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res.send</a:t>
            </a:r>
            <a:r>
              <a:rPr lang="en-US" dirty="0"/>
              <a:t>("</a:t>
            </a:r>
            <a:r>
              <a:rPr lang="ru-RU" dirty="0"/>
              <a:t>Ошибка при загрузке файла");</a:t>
            </a:r>
          </a:p>
          <a:p>
            <a:pPr fontAlgn="base"/>
            <a:r>
              <a:rPr lang="ru-RU" dirty="0"/>
              <a:t>    </a:t>
            </a:r>
            <a:r>
              <a:rPr lang="en-US" dirty="0"/>
              <a:t>else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res.send</a:t>
            </a:r>
            <a:r>
              <a:rPr lang="en-US" dirty="0"/>
              <a:t>("</a:t>
            </a:r>
            <a:r>
              <a:rPr lang="ru-RU" dirty="0"/>
              <a:t>Файл загружен");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en-US" dirty="0" err="1"/>
              <a:t>app.listen</a:t>
            </a:r>
            <a:r>
              <a:rPr lang="en-US" dirty="0"/>
              <a:t>(3000);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Здесь в функции </a:t>
            </a:r>
            <a:r>
              <a:rPr lang="ru-RU" dirty="0" err="1"/>
              <a:t>app.post</a:t>
            </a:r>
            <a:r>
              <a:rPr lang="ru-RU" dirty="0"/>
              <a:t>("/</a:t>
            </a:r>
            <a:r>
              <a:rPr lang="ru-RU" dirty="0" err="1"/>
              <a:t>upload</a:t>
            </a:r>
            <a:r>
              <a:rPr lang="ru-RU" dirty="0"/>
              <a:t>"... второй параметр </a:t>
            </a:r>
            <a:r>
              <a:rPr lang="ru-RU" dirty="0" err="1"/>
              <a:t>upload.single</a:t>
            </a:r>
            <a:r>
              <a:rPr lang="ru-RU" dirty="0"/>
              <a:t>("</a:t>
            </a:r>
            <a:r>
              <a:rPr lang="ru-RU" dirty="0" err="1"/>
              <a:t>filedata</a:t>
            </a:r>
            <a:r>
              <a:rPr lang="ru-RU" dirty="0"/>
              <a:t>") опять же устанавливает использование </a:t>
            </a:r>
            <a:r>
              <a:rPr lang="ru-RU" dirty="0" err="1"/>
              <a:t>mutler</a:t>
            </a:r>
            <a:r>
              <a:rPr lang="ru-RU" dirty="0"/>
              <a:t> для </a:t>
            </a:r>
            <a:r>
              <a:rPr lang="ru-RU" dirty="0" err="1"/>
              <a:t>загузки</a:t>
            </a:r>
            <a:r>
              <a:rPr lang="ru-RU" dirty="0"/>
              <a:t> одного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28138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прошлой теме при загрузке имени файла присваивается некоторое произвольное значение. Тем не менее, возможно, нас такие имена файлов не устраивают, и мы хотим сами </a:t>
            </a:r>
            <a:r>
              <a:rPr lang="ru-RU" dirty="0" err="1"/>
              <a:t>контроллировать</a:t>
            </a:r>
            <a:r>
              <a:rPr lang="ru-RU" dirty="0"/>
              <a:t> процесс именования файлов. В этом случае мы можем выполнить более точную настройку </a:t>
            </a:r>
            <a:r>
              <a:rPr lang="ru-RU" dirty="0" err="1"/>
              <a:t>multer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multer</a:t>
            </a:r>
            <a:r>
              <a:rPr lang="en-US" dirty="0"/>
              <a:t>  = require("</a:t>
            </a:r>
            <a:r>
              <a:rPr lang="en-US" dirty="0" err="1"/>
              <a:t>multer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express();</a:t>
            </a:r>
          </a:p>
          <a:p>
            <a:pPr fontAlgn="base"/>
            <a:r>
              <a:rPr lang="en-US" dirty="0"/>
              <a:t> </a:t>
            </a:r>
            <a:r>
              <a:rPr lang="ru-RU" dirty="0" smtClean="0"/>
              <a:t>с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/>
              <a:t>storageConfig</a:t>
            </a:r>
            <a:r>
              <a:rPr lang="en-US" dirty="0"/>
              <a:t> = </a:t>
            </a:r>
            <a:r>
              <a:rPr lang="en-US" dirty="0" err="1"/>
              <a:t>multer.diskStorage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  destination: (</a:t>
            </a:r>
            <a:r>
              <a:rPr lang="en-US" dirty="0" err="1"/>
              <a:t>req</a:t>
            </a:r>
            <a:r>
              <a:rPr lang="en-US" dirty="0"/>
              <a:t>, file, </a:t>
            </a:r>
            <a:r>
              <a:rPr lang="en-US" dirty="0" err="1"/>
              <a:t>cb</a:t>
            </a:r>
            <a:r>
              <a:rPr lang="en-US" dirty="0"/>
              <a:t>) =&gt;{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cb</a:t>
            </a:r>
            <a:r>
              <a:rPr lang="en-US" dirty="0"/>
              <a:t>(null, "uploads</a:t>
            </a:r>
            <a:r>
              <a:rPr lang="en-US" dirty="0" smtClean="0"/>
              <a:t>");</a:t>
            </a:r>
            <a:r>
              <a:rPr lang="en-US" dirty="0"/>
              <a:t>    },</a:t>
            </a:r>
          </a:p>
          <a:p>
            <a:pPr fontAlgn="base"/>
            <a:r>
              <a:rPr lang="en-US" dirty="0"/>
              <a:t>    filename: (</a:t>
            </a:r>
            <a:r>
              <a:rPr lang="en-US" dirty="0" err="1"/>
              <a:t>req</a:t>
            </a:r>
            <a:r>
              <a:rPr lang="en-US" dirty="0"/>
              <a:t>, file, </a:t>
            </a:r>
            <a:r>
              <a:rPr lang="en-US" dirty="0" err="1"/>
              <a:t>cb</a:t>
            </a:r>
            <a:r>
              <a:rPr lang="en-US" dirty="0"/>
              <a:t>) =&gt;{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file.originalname</a:t>
            </a:r>
            <a:r>
              <a:rPr lang="en-US" dirty="0" smtClean="0"/>
              <a:t>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express.static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));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multer</a:t>
            </a:r>
            <a:r>
              <a:rPr lang="en-US" dirty="0"/>
              <a:t>({</a:t>
            </a:r>
            <a:r>
              <a:rPr lang="en-US" dirty="0" err="1"/>
              <a:t>storage:storageConfig</a:t>
            </a:r>
            <a:r>
              <a:rPr lang="en-US" dirty="0"/>
              <a:t>}).single("</a:t>
            </a:r>
            <a:r>
              <a:rPr lang="en-US" dirty="0" err="1"/>
              <a:t>filedata</a:t>
            </a:r>
            <a:r>
              <a:rPr lang="en-US" dirty="0"/>
              <a:t>"));</a:t>
            </a:r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("/upload", 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fontAlgn="base"/>
            <a:r>
              <a:rPr lang="en-US" dirty="0"/>
              <a:t>       let </a:t>
            </a:r>
            <a:r>
              <a:rPr lang="en-US" dirty="0" err="1"/>
              <a:t>filedata</a:t>
            </a:r>
            <a:r>
              <a:rPr lang="en-US" dirty="0"/>
              <a:t> = </a:t>
            </a:r>
            <a:r>
              <a:rPr lang="en-US" dirty="0" err="1"/>
              <a:t>req.file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filedata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res.send</a:t>
            </a:r>
            <a:r>
              <a:rPr lang="en-US" dirty="0"/>
              <a:t>("</a:t>
            </a:r>
            <a:r>
              <a:rPr lang="ru-RU" dirty="0"/>
              <a:t>Ошибка при загрузке файла");</a:t>
            </a:r>
          </a:p>
          <a:p>
            <a:pPr fontAlgn="base"/>
            <a:r>
              <a:rPr lang="ru-RU" dirty="0"/>
              <a:t>    </a:t>
            </a:r>
            <a:r>
              <a:rPr lang="en-US" dirty="0"/>
              <a:t>else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res.send</a:t>
            </a:r>
            <a:r>
              <a:rPr lang="en-US" dirty="0"/>
              <a:t>("</a:t>
            </a:r>
            <a:r>
              <a:rPr lang="ru-RU" dirty="0"/>
              <a:t>Файл загружен");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en-US" dirty="0" err="1"/>
              <a:t>app.listen</a:t>
            </a:r>
            <a:r>
              <a:rPr lang="en-US" dirty="0"/>
              <a:t>(3000, ()=&gt;{console.log("Server started");});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0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настройки сохранения файлов применяется функция </a:t>
            </a:r>
            <a:r>
              <a:rPr lang="ru-RU" dirty="0" err="1"/>
              <a:t>multer.diskStorage</a:t>
            </a:r>
            <a:r>
              <a:rPr lang="ru-RU" dirty="0"/>
              <a:t>(). Она принимает объект с двумя параметрами, каждый из которых представляет функцию:</a:t>
            </a:r>
          </a:p>
          <a:p>
            <a:r>
              <a:rPr lang="ru-RU" dirty="0" err="1"/>
              <a:t>destination</a:t>
            </a:r>
            <a:r>
              <a:rPr lang="ru-RU" dirty="0"/>
              <a:t>: определяет место для сохранения загруженных файлов - в данном случае папка "</a:t>
            </a:r>
            <a:r>
              <a:rPr lang="ru-RU" dirty="0" err="1"/>
              <a:t>uploads</a:t>
            </a:r>
            <a:r>
              <a:rPr lang="ru-RU" dirty="0"/>
              <a:t>".</a:t>
            </a:r>
          </a:p>
          <a:p>
            <a:r>
              <a:rPr lang="ru-RU" dirty="0" err="1"/>
              <a:t>filename</a:t>
            </a:r>
            <a:r>
              <a:rPr lang="ru-RU" dirty="0"/>
              <a:t>: определяет имя для загруженных файлов - в данном случае это непосредственно имя загруженного файла - </a:t>
            </a:r>
            <a:r>
              <a:rPr lang="ru-RU" dirty="0" err="1"/>
              <a:t>file.originalname</a:t>
            </a:r>
            <a:r>
              <a:rPr lang="ru-RU" dirty="0"/>
              <a:t>. Хотя здесь при необходимости можно использовать другие методы, например, добавить к имени файла текущую дату:</a:t>
            </a:r>
          </a:p>
          <a:p>
            <a:endParaRPr lang="ru-RU" dirty="0" smtClean="0"/>
          </a:p>
          <a:p>
            <a:pPr fontAlgn="base"/>
            <a:r>
              <a:rPr lang="en-US" dirty="0"/>
              <a:t>filename: function (</a:t>
            </a:r>
            <a:r>
              <a:rPr lang="en-US" dirty="0" err="1"/>
              <a:t>req</a:t>
            </a:r>
            <a:r>
              <a:rPr lang="en-US" dirty="0"/>
              <a:t>, file, </a:t>
            </a:r>
            <a:r>
              <a:rPr lang="en-US" dirty="0" err="1"/>
              <a:t>cb</a:t>
            </a:r>
            <a:r>
              <a:rPr lang="en-US" dirty="0"/>
              <a:t>) 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file.originalname</a:t>
            </a:r>
            <a:r>
              <a:rPr lang="en-US" dirty="0"/>
              <a:t> + "-" + </a:t>
            </a:r>
            <a:r>
              <a:rPr lang="en-US" dirty="0" err="1"/>
              <a:t>Date.now</a:t>
            </a:r>
            <a:r>
              <a:rPr lang="en-US" dirty="0"/>
              <a:t>())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 smtClean="0"/>
          </a:p>
          <a:p>
            <a:r>
              <a:rPr lang="ru-RU" dirty="0"/>
              <a:t>Оба параметра получаю объект запроса </a:t>
            </a:r>
            <a:r>
              <a:rPr lang="ru-RU" dirty="0" err="1"/>
              <a:t>req</a:t>
            </a:r>
            <a:r>
              <a:rPr lang="ru-RU" dirty="0"/>
              <a:t>, из которого при необходимости мы можем получить какие-то другие данные запроса и использовать их при сохранении файла.</a:t>
            </a:r>
          </a:p>
          <a:p>
            <a:r>
              <a:rPr lang="ru-RU" dirty="0"/>
              <a:t>Затем необходимо установить параметр </a:t>
            </a:r>
            <a:r>
              <a:rPr lang="ru-RU" b="1" dirty="0" err="1"/>
              <a:t>storage</a:t>
            </a:r>
            <a:r>
              <a:rPr lang="ru-RU" dirty="0"/>
              <a:t>:</a:t>
            </a:r>
          </a:p>
          <a:p>
            <a:endParaRPr lang="ru-RU" dirty="0" smtClean="0"/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multer</a:t>
            </a:r>
            <a:r>
              <a:rPr lang="en-US" dirty="0"/>
              <a:t>({</a:t>
            </a:r>
            <a:r>
              <a:rPr lang="en-US" dirty="0" err="1"/>
              <a:t>storage:storageConfig</a:t>
            </a:r>
            <a:r>
              <a:rPr lang="en-US" dirty="0"/>
              <a:t>}).single("</a:t>
            </a:r>
            <a:r>
              <a:rPr lang="en-US" dirty="0" err="1"/>
              <a:t>filedata</a:t>
            </a:r>
            <a:r>
              <a:rPr lang="en-US" dirty="0"/>
              <a:t>"));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6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сохранении файлов мы можем столкнуться с необходимостью их фильтрации по типу. Возможно, нам нужны только файлы изображений или файлы </a:t>
            </a:r>
            <a:r>
              <a:rPr lang="ru-RU" dirty="0" err="1"/>
              <a:t>pdf</a:t>
            </a:r>
            <a:r>
              <a:rPr lang="ru-RU" dirty="0"/>
              <a:t> или какие-то другие типы файлов. В этом случае мы можем определить фильтр. Например, будем принимать только файлы изображений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multer</a:t>
            </a:r>
            <a:r>
              <a:rPr lang="en-US" dirty="0"/>
              <a:t>  = require("</a:t>
            </a:r>
            <a:r>
              <a:rPr lang="en-US" dirty="0" err="1"/>
              <a:t>multer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storageConfig</a:t>
            </a:r>
            <a:r>
              <a:rPr lang="en-US" dirty="0"/>
              <a:t> = </a:t>
            </a:r>
            <a:r>
              <a:rPr lang="en-US" dirty="0" err="1"/>
              <a:t>multer.diskStorage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  destination: (</a:t>
            </a:r>
            <a:r>
              <a:rPr lang="en-US" dirty="0" err="1"/>
              <a:t>req</a:t>
            </a:r>
            <a:r>
              <a:rPr lang="en-US" dirty="0"/>
              <a:t>, file, </a:t>
            </a:r>
            <a:r>
              <a:rPr lang="en-US" dirty="0" err="1"/>
              <a:t>cb</a:t>
            </a:r>
            <a:r>
              <a:rPr lang="en-US" dirty="0"/>
              <a:t>) =&gt;{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cb</a:t>
            </a:r>
            <a:r>
              <a:rPr lang="en-US" dirty="0"/>
              <a:t>(null, "uploads</a:t>
            </a:r>
            <a:r>
              <a:rPr lang="en-US" dirty="0" smtClean="0"/>
              <a:t>");</a:t>
            </a:r>
            <a:r>
              <a:rPr lang="en-US" dirty="0"/>
              <a:t>    },</a:t>
            </a:r>
          </a:p>
          <a:p>
            <a:pPr fontAlgn="base"/>
            <a:r>
              <a:rPr lang="en-US" dirty="0"/>
              <a:t>    filename: (</a:t>
            </a:r>
            <a:r>
              <a:rPr lang="en-US" dirty="0" err="1"/>
              <a:t>req</a:t>
            </a:r>
            <a:r>
              <a:rPr lang="en-US" dirty="0"/>
              <a:t>, file, </a:t>
            </a:r>
            <a:r>
              <a:rPr lang="en-US" dirty="0" err="1"/>
              <a:t>cb</a:t>
            </a:r>
            <a:r>
              <a:rPr lang="en-US" dirty="0"/>
              <a:t>) =&gt;{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file.originalname</a:t>
            </a:r>
            <a:r>
              <a:rPr lang="en-US" dirty="0" smtClean="0"/>
              <a:t>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определение фильтра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fileFilter</a:t>
            </a:r>
            <a:r>
              <a:rPr lang="en-US" dirty="0"/>
              <a:t> = (</a:t>
            </a:r>
            <a:r>
              <a:rPr lang="en-US" dirty="0" err="1"/>
              <a:t>req</a:t>
            </a:r>
            <a:r>
              <a:rPr lang="en-US" dirty="0"/>
              <a:t>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pPr fontAlgn="base"/>
            <a:r>
              <a:rPr lang="en-US" dirty="0"/>
              <a:t>      if(</a:t>
            </a:r>
            <a:r>
              <a:rPr lang="en-US" dirty="0" err="1"/>
              <a:t>file.mimetype</a:t>
            </a:r>
            <a:r>
              <a:rPr lang="en-US" dirty="0"/>
              <a:t> === "image/</a:t>
            </a:r>
            <a:r>
              <a:rPr lang="en-US" dirty="0" err="1"/>
              <a:t>png</a:t>
            </a:r>
            <a:r>
              <a:rPr lang="en-US" dirty="0"/>
              <a:t>" || 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file.mimetype</a:t>
            </a:r>
            <a:r>
              <a:rPr lang="en-US" dirty="0"/>
              <a:t> === "image/jpg"|| 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file.mimetype</a:t>
            </a:r>
            <a:r>
              <a:rPr lang="en-US" dirty="0"/>
              <a:t> === "image/jpeg"){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cb</a:t>
            </a:r>
            <a:r>
              <a:rPr lang="en-US" dirty="0"/>
              <a:t>(null, true</a:t>
            </a:r>
            <a:r>
              <a:rPr lang="en-US" dirty="0" smtClean="0"/>
              <a:t>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cb</a:t>
            </a:r>
            <a:r>
              <a:rPr lang="en-US" dirty="0"/>
              <a:t>(null, false</a:t>
            </a:r>
            <a:r>
              <a:rPr lang="en-US" dirty="0" smtClean="0"/>
              <a:t>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}</a:t>
            </a:r>
          </a:p>
          <a:p>
            <a:pPr fontAlgn="base"/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express.static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));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multer</a:t>
            </a:r>
            <a:r>
              <a:rPr lang="en-US" dirty="0"/>
              <a:t>({</a:t>
            </a:r>
            <a:r>
              <a:rPr lang="en-US" dirty="0" err="1"/>
              <a:t>storage:storageConfig</a:t>
            </a:r>
            <a:r>
              <a:rPr lang="en-US" dirty="0"/>
              <a:t>, </a:t>
            </a:r>
            <a:r>
              <a:rPr lang="en-US" dirty="0" err="1"/>
              <a:t>fileFilter</a:t>
            </a:r>
            <a:r>
              <a:rPr lang="en-US" dirty="0"/>
              <a:t>: </a:t>
            </a:r>
            <a:r>
              <a:rPr lang="en-US" dirty="0" err="1"/>
              <a:t>fileFilter</a:t>
            </a:r>
            <a:r>
              <a:rPr lang="en-US" dirty="0"/>
              <a:t>}).single("</a:t>
            </a:r>
            <a:r>
              <a:rPr lang="en-US" dirty="0" err="1"/>
              <a:t>filedata</a:t>
            </a:r>
            <a:r>
              <a:rPr lang="en-US" dirty="0"/>
              <a:t>"));</a:t>
            </a:r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("/upload", 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fontAlgn="base"/>
            <a:r>
              <a:rPr lang="en-US" dirty="0"/>
              <a:t>       let </a:t>
            </a:r>
            <a:r>
              <a:rPr lang="en-US" dirty="0" err="1"/>
              <a:t>filedata</a:t>
            </a:r>
            <a:r>
              <a:rPr lang="en-US" dirty="0"/>
              <a:t> = </a:t>
            </a:r>
            <a:r>
              <a:rPr lang="en-US" dirty="0" err="1"/>
              <a:t>req.file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   console.log(</a:t>
            </a:r>
            <a:r>
              <a:rPr lang="en-US" dirty="0" err="1"/>
              <a:t>filedata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filedata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res.send</a:t>
            </a:r>
            <a:r>
              <a:rPr lang="en-US" dirty="0"/>
              <a:t>("</a:t>
            </a:r>
            <a:r>
              <a:rPr lang="ru-RU" dirty="0"/>
              <a:t>Ошибка при загрузке файла");</a:t>
            </a:r>
          </a:p>
          <a:p>
            <a:pPr fontAlgn="base"/>
            <a:r>
              <a:rPr lang="ru-RU" dirty="0"/>
              <a:t>    </a:t>
            </a:r>
            <a:r>
              <a:rPr lang="en-US" dirty="0"/>
              <a:t>else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res.send</a:t>
            </a:r>
            <a:r>
              <a:rPr lang="en-US" dirty="0"/>
              <a:t>("</a:t>
            </a:r>
            <a:r>
              <a:rPr lang="ru-RU" dirty="0"/>
              <a:t>Файл загружен");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en-US" dirty="0" err="1"/>
              <a:t>app.listen</a:t>
            </a:r>
            <a:r>
              <a:rPr lang="en-US" dirty="0"/>
              <a:t>(3000, ()=&gt;{console.log("Server started");});</a:t>
            </a:r>
          </a:p>
          <a:p>
            <a:endParaRPr lang="ru-RU" dirty="0" smtClean="0"/>
          </a:p>
          <a:p>
            <a:r>
              <a:rPr lang="ru-RU" dirty="0"/>
              <a:t>Фильтр фактически представляет функцию, которая принимает три параметра: </a:t>
            </a:r>
            <a:r>
              <a:rPr lang="ru-RU" dirty="0" err="1"/>
              <a:t>req</a:t>
            </a:r>
            <a:r>
              <a:rPr lang="ru-RU" dirty="0"/>
              <a:t> (объект запроса), </a:t>
            </a:r>
            <a:r>
              <a:rPr lang="ru-RU" dirty="0" err="1"/>
              <a:t>file</a:t>
            </a:r>
            <a:r>
              <a:rPr lang="ru-RU" dirty="0"/>
              <a:t> (загруженный файл) и функция </a:t>
            </a:r>
            <a:r>
              <a:rPr lang="ru-RU" dirty="0" err="1"/>
              <a:t>cb</a:t>
            </a:r>
            <a:r>
              <a:rPr lang="ru-RU" dirty="0" smtClean="0"/>
              <a:t>():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fileFilter</a:t>
            </a:r>
            <a:r>
              <a:rPr lang="en-US" dirty="0"/>
              <a:t> = (</a:t>
            </a:r>
            <a:r>
              <a:rPr lang="en-US" dirty="0" err="1"/>
              <a:t>req</a:t>
            </a:r>
            <a:r>
              <a:rPr lang="en-US" dirty="0"/>
              <a:t>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if(</a:t>
            </a:r>
            <a:r>
              <a:rPr lang="en-US" dirty="0" err="1"/>
              <a:t>file.mimetype</a:t>
            </a:r>
            <a:r>
              <a:rPr lang="en-US" dirty="0"/>
              <a:t> === "image/</a:t>
            </a:r>
            <a:r>
              <a:rPr lang="en-US" dirty="0" err="1"/>
              <a:t>png</a:t>
            </a:r>
            <a:r>
              <a:rPr lang="en-US" dirty="0"/>
              <a:t>" || 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file.mimetype</a:t>
            </a:r>
            <a:r>
              <a:rPr lang="en-US" dirty="0"/>
              <a:t> === "image/jpg"|| 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file.mimetype</a:t>
            </a:r>
            <a:r>
              <a:rPr lang="en-US" dirty="0"/>
              <a:t> === "image/jpeg"){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cb</a:t>
            </a:r>
            <a:r>
              <a:rPr lang="en-US" dirty="0"/>
              <a:t>(null, true</a:t>
            </a:r>
            <a:r>
              <a:rPr lang="en-US" dirty="0" smtClean="0"/>
              <a:t>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cb</a:t>
            </a:r>
            <a:r>
              <a:rPr lang="en-US" dirty="0"/>
              <a:t>(null, false</a:t>
            </a:r>
            <a:r>
              <a:rPr lang="en-US" dirty="0" smtClean="0"/>
              <a:t>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5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значения </a:t>
            </a:r>
            <a:r>
              <a:rPr lang="ru-RU" dirty="0" err="1"/>
              <a:t>file.mimetype</a:t>
            </a:r>
            <a:r>
              <a:rPr lang="ru-RU" dirty="0"/>
              <a:t> мы можем проверить MIME-тип файла. Далее вызывается функция </a:t>
            </a:r>
            <a:r>
              <a:rPr lang="ru-RU" dirty="0" err="1"/>
              <a:t>cb</a:t>
            </a:r>
            <a:r>
              <a:rPr lang="ru-RU" dirty="0"/>
              <a:t>(). Если MIME-тип подходит, то есть мы хотим сохранить данный файл, то в качестве второго параметра в функцию </a:t>
            </a:r>
            <a:r>
              <a:rPr lang="ru-RU" dirty="0" err="1"/>
              <a:t>cb</a:t>
            </a:r>
            <a:r>
              <a:rPr lang="ru-RU" dirty="0"/>
              <a:t> передается </a:t>
            </a:r>
            <a:r>
              <a:rPr lang="ru-RU" dirty="0" err="1"/>
              <a:t>true</a:t>
            </a:r>
            <a:r>
              <a:rPr lang="ru-RU" dirty="0"/>
              <a:t>. Если же мы хотим отклонить файл, то передается значение </a:t>
            </a:r>
            <a:r>
              <a:rPr lang="ru-RU" dirty="0" err="1"/>
              <a:t>false</a:t>
            </a:r>
            <a:r>
              <a:rPr lang="ru-RU" dirty="0"/>
              <a:t>.</a:t>
            </a:r>
          </a:p>
          <a:p>
            <a:r>
              <a:rPr lang="ru-RU" dirty="0"/>
              <a:t>Когда выполняется вызов </a:t>
            </a:r>
            <a:r>
              <a:rPr lang="ru-RU" dirty="0" err="1"/>
              <a:t>cb</a:t>
            </a:r>
            <a:r>
              <a:rPr lang="ru-RU" dirty="0"/>
              <a:t>(</a:t>
            </a:r>
            <a:r>
              <a:rPr lang="ru-RU" dirty="0" err="1"/>
              <a:t>null</a:t>
            </a:r>
            <a:r>
              <a:rPr lang="ru-RU" dirty="0"/>
              <a:t>, </a:t>
            </a:r>
            <a:r>
              <a:rPr lang="ru-RU" dirty="0" err="1"/>
              <a:t>false</a:t>
            </a:r>
            <a:r>
              <a:rPr lang="ru-RU" dirty="0"/>
              <a:t>), то при получении </a:t>
            </a:r>
            <a:r>
              <a:rPr lang="ru-RU" dirty="0" err="1"/>
              <a:t>mutler</a:t>
            </a:r>
            <a:r>
              <a:rPr lang="ru-RU" dirty="0"/>
              <a:t> не устанавливает значение </a:t>
            </a:r>
            <a:r>
              <a:rPr lang="ru-RU" dirty="0" err="1"/>
              <a:t>req.file</a:t>
            </a:r>
            <a:r>
              <a:rPr lang="ru-RU" dirty="0"/>
              <a:t>, то есть фактически оно равно </a:t>
            </a:r>
            <a:r>
              <a:rPr lang="ru-RU" dirty="0" err="1"/>
              <a:t>undefined</a:t>
            </a:r>
            <a:r>
              <a:rPr lang="ru-RU" dirty="0"/>
              <a:t>. Соответственно эту ситуацию мы можем обработать при получении запроса: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("/upload", 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fontAlgn="base"/>
            <a:r>
              <a:rPr lang="en-US" dirty="0"/>
              <a:t>    let </a:t>
            </a:r>
            <a:r>
              <a:rPr lang="en-US" dirty="0" err="1"/>
              <a:t>filedata</a:t>
            </a:r>
            <a:r>
              <a:rPr lang="en-US" dirty="0"/>
              <a:t> = </a:t>
            </a:r>
            <a:r>
              <a:rPr lang="en-US" dirty="0" err="1"/>
              <a:t>req.file</a:t>
            </a:r>
            <a:r>
              <a:rPr lang="en-US" dirty="0"/>
              <a:t>;    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filedata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res.send</a:t>
            </a:r>
            <a:r>
              <a:rPr lang="en-US" dirty="0"/>
              <a:t>("</a:t>
            </a:r>
            <a:r>
              <a:rPr lang="ru-RU" dirty="0"/>
              <a:t>Ошибка при загрузке файла");</a:t>
            </a:r>
          </a:p>
          <a:p>
            <a:endParaRPr lang="ru-RU" dirty="0" smtClean="0"/>
          </a:p>
          <a:p>
            <a:r>
              <a:rPr lang="ru-RU" dirty="0"/>
              <a:t>И чтобы применить данный фильтр, его необходимо передать в объект </a:t>
            </a:r>
            <a:r>
              <a:rPr lang="ru-RU" dirty="0" err="1"/>
              <a:t>mutler</a:t>
            </a:r>
            <a:r>
              <a:rPr lang="ru-RU" dirty="0"/>
              <a:t> параметру </a:t>
            </a:r>
            <a:r>
              <a:rPr lang="ru-RU" dirty="0" err="1"/>
              <a:t>fileFilter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multer</a:t>
            </a:r>
            <a:r>
              <a:rPr lang="en-US" dirty="0"/>
              <a:t>({</a:t>
            </a:r>
            <a:r>
              <a:rPr lang="en-US" dirty="0" err="1"/>
              <a:t>storage:storageConfig</a:t>
            </a:r>
            <a:r>
              <a:rPr lang="en-US" dirty="0"/>
              <a:t>, </a:t>
            </a:r>
            <a:r>
              <a:rPr lang="en-US" dirty="0" err="1"/>
              <a:t>fileFilter</a:t>
            </a:r>
            <a:r>
              <a:rPr lang="en-US" dirty="0"/>
              <a:t>: </a:t>
            </a:r>
            <a:r>
              <a:rPr lang="en-US" dirty="0" err="1"/>
              <a:t>fileFilter</a:t>
            </a:r>
            <a:r>
              <a:rPr lang="en-US" dirty="0"/>
              <a:t>}).single("</a:t>
            </a:r>
            <a:r>
              <a:rPr lang="en-US" dirty="0" err="1"/>
              <a:t>filedata</a:t>
            </a:r>
            <a:r>
              <a:rPr lang="en-US" dirty="0" smtClean="0"/>
              <a:t>"))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3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Переадресация </a:t>
            </a:r>
            <a:r>
              <a:rPr lang="ru-RU" dirty="0"/>
              <a:t>предполагает отправку статусного кода 301 (постоянная переадресация) или 302 (временная переадресация) и заголовка </a:t>
            </a:r>
            <a:r>
              <a:rPr lang="ru-RU" b="1" dirty="0" err="1"/>
              <a:t>Location</a:t>
            </a:r>
            <a:r>
              <a:rPr lang="ru-RU" dirty="0"/>
              <a:t>, который указывает на новый адрес. Например, выполним переадресацию с адреса </a:t>
            </a:r>
            <a:r>
              <a:rPr lang="ru-RU" i="1" dirty="0"/>
              <a:t>localhost:3000/</a:t>
            </a:r>
            <a:r>
              <a:rPr lang="ru-RU" dirty="0"/>
              <a:t> на адрес </a:t>
            </a:r>
            <a:r>
              <a:rPr lang="ru-RU" i="1" dirty="0" smtClean="0"/>
              <a:t>localhost:3000/</a:t>
            </a:r>
            <a:r>
              <a:rPr lang="ru-RU" i="1" dirty="0" err="1" smtClean="0"/>
              <a:t>newpage</a:t>
            </a:r>
            <a:endParaRPr lang="ru-RU" i="1" dirty="0" smtClean="0"/>
          </a:p>
          <a:p>
            <a:endParaRPr lang="ru-RU" i="1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http = require("http");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(function(request</a:t>
            </a:r>
            <a:r>
              <a:rPr lang="en-US" dirty="0"/>
              <a:t>, response){</a:t>
            </a:r>
          </a:p>
          <a:p>
            <a:pPr fontAlgn="base"/>
            <a:r>
              <a:rPr lang="en-US" dirty="0"/>
              <a:t>       </a:t>
            </a:r>
            <a:r>
              <a:rPr lang="en-US" dirty="0" err="1"/>
              <a:t>response.setHeader</a:t>
            </a:r>
            <a:r>
              <a:rPr lang="en-US" dirty="0"/>
              <a:t>("Content-Type", "text/html; charset=utf-8;");</a:t>
            </a:r>
          </a:p>
          <a:p>
            <a:pPr fontAlgn="base"/>
            <a:r>
              <a:rPr lang="en-US" dirty="0"/>
              <a:t>       if(request.url === "/"){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response.statusCode</a:t>
            </a:r>
            <a:r>
              <a:rPr lang="en-US" dirty="0"/>
              <a:t> = 302; // </a:t>
            </a:r>
            <a:r>
              <a:rPr lang="ru-RU" dirty="0"/>
              <a:t>временная переадресация</a:t>
            </a:r>
          </a:p>
          <a:p>
            <a:pPr fontAlgn="base"/>
            <a:r>
              <a:rPr lang="ru-RU" dirty="0"/>
              <a:t>        // на адрес </a:t>
            </a:r>
            <a:r>
              <a:rPr lang="en-US" dirty="0"/>
              <a:t>localhost:3000/</a:t>
            </a:r>
            <a:r>
              <a:rPr lang="en-US" dirty="0" err="1"/>
              <a:t>newpage</a:t>
            </a:r>
            <a:endParaRPr lang="en-US" dirty="0"/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response.setHeader</a:t>
            </a:r>
            <a:r>
              <a:rPr lang="en-US" dirty="0"/>
              <a:t>("Location", "/</a:t>
            </a:r>
            <a:r>
              <a:rPr lang="en-US" dirty="0" err="1"/>
              <a:t>newpage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 if(request.url == "/</a:t>
            </a:r>
            <a:r>
              <a:rPr lang="en-US" dirty="0" err="1"/>
              <a:t>newpage</a:t>
            </a:r>
            <a:r>
              <a:rPr lang="en-US" dirty="0"/>
              <a:t>"){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response.write</a:t>
            </a:r>
            <a:r>
              <a:rPr lang="en-US" dirty="0"/>
              <a:t>("New address");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response.write</a:t>
            </a:r>
            <a:r>
              <a:rPr lang="en-US" dirty="0"/>
              <a:t>("Not Found");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response.statusCode</a:t>
            </a:r>
            <a:r>
              <a:rPr lang="en-US" dirty="0"/>
              <a:t> = 404; // </a:t>
            </a:r>
            <a:r>
              <a:rPr lang="ru-RU" dirty="0"/>
              <a:t>адрес не найден</a:t>
            </a:r>
          </a:p>
          <a:p>
            <a:pPr fontAlgn="base"/>
            <a:r>
              <a:rPr lang="ru-RU" dirty="0"/>
              <a:t>    }</a:t>
            </a:r>
          </a:p>
          <a:p>
            <a:pPr fontAlgn="base"/>
            <a:r>
              <a:rPr lang="ru-RU" dirty="0"/>
              <a:t>    </a:t>
            </a:r>
            <a:r>
              <a:rPr lang="en-US" dirty="0" err="1"/>
              <a:t>response.end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}).listen(3000);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Отправка статических файлов - довольно частая задача в построении и функционировании веб-</a:t>
            </a:r>
            <a:r>
              <a:rPr lang="ru-RU" dirty="0" err="1"/>
              <a:t>приложеия</a:t>
            </a:r>
            <a:r>
              <a:rPr lang="ru-RU" dirty="0"/>
              <a:t>. Рассмотрим, как отправлять файлы в приложении на Node.js.</a:t>
            </a:r>
          </a:p>
          <a:p>
            <a:endParaRPr lang="ru-RU" dirty="0" smtClean="0"/>
          </a:p>
          <a:p>
            <a:r>
              <a:rPr lang="ru-RU" dirty="0" smtClean="0"/>
              <a:t>Пусть </a:t>
            </a:r>
            <a:r>
              <a:rPr lang="ru-RU" dirty="0"/>
              <a:t>в каталоге </a:t>
            </a:r>
            <a:r>
              <a:rPr lang="ru-RU" dirty="0" err="1"/>
              <a:t>поекта</a:t>
            </a:r>
            <a:r>
              <a:rPr lang="ru-RU" dirty="0"/>
              <a:t> у нас будут три файла</a:t>
            </a:r>
            <a:r>
              <a:rPr lang="ru-RU" dirty="0" smtClean="0"/>
              <a:t>: </a:t>
            </a:r>
          </a:p>
          <a:p>
            <a:r>
              <a:rPr lang="ru-RU" dirty="0" smtClean="0"/>
              <a:t>app.js about.html index.html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Наряду </a:t>
            </a:r>
            <a:r>
              <a:rPr lang="ru-RU" dirty="0"/>
              <a:t>с файлом приложения app.js определим два </a:t>
            </a:r>
            <a:r>
              <a:rPr lang="ru-RU" dirty="0" err="1"/>
              <a:t>html</a:t>
            </a:r>
            <a:r>
              <a:rPr lang="ru-RU" dirty="0"/>
              <a:t>-файла. В файле </a:t>
            </a:r>
            <a:r>
              <a:rPr lang="ru-RU" b="1" dirty="0"/>
              <a:t>index.html</a:t>
            </a:r>
            <a:r>
              <a:rPr lang="ru-RU" dirty="0"/>
              <a:t> определим следующий код:</a:t>
            </a:r>
          </a:p>
          <a:p>
            <a:endParaRPr lang="ru-RU" dirty="0" smtClean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Главная&lt;/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Главная&lt;/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7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Аналогично определим код в файле </a:t>
            </a:r>
            <a:r>
              <a:rPr lang="ru-RU" b="1" dirty="0"/>
              <a:t>about.html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О сайте&lt;/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О сайте&lt;/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endParaRPr lang="ru-RU" dirty="0" smtClean="0"/>
          </a:p>
          <a:p>
            <a:r>
              <a:rPr lang="ru-RU" dirty="0"/>
              <a:t>Наша задача будет заключаться в том, чтобы отправить их содержимое пользователю.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5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Первый способ</a:t>
            </a:r>
          </a:p>
          <a:p>
            <a:r>
              <a:rPr lang="ru-RU" dirty="0"/>
              <a:t>Для считывания файла может применяться метод </a:t>
            </a:r>
            <a:r>
              <a:rPr lang="ru-RU" b="1" dirty="0" err="1"/>
              <a:t>fs.createReadStream</a:t>
            </a:r>
            <a:r>
              <a:rPr lang="ru-RU" b="1" dirty="0"/>
              <a:t>()</a:t>
            </a:r>
            <a:r>
              <a:rPr lang="ru-RU" dirty="0"/>
              <a:t>, который считывает файл в поток, и затем с помощью метода </a:t>
            </a:r>
            <a:r>
              <a:rPr lang="ru-RU" b="1" dirty="0" err="1"/>
              <a:t>pipe</a:t>
            </a:r>
            <a:r>
              <a:rPr lang="ru-RU" b="1" dirty="0"/>
              <a:t>()</a:t>
            </a:r>
            <a:r>
              <a:rPr lang="ru-RU" dirty="0"/>
              <a:t> мы можем связать считанные файлы с потоком записи, то есть объектом </a:t>
            </a:r>
            <a:r>
              <a:rPr lang="ru-RU" dirty="0" err="1"/>
              <a:t>response</a:t>
            </a:r>
            <a:r>
              <a:rPr lang="ru-RU" dirty="0"/>
              <a:t>. Итак, поместим в файл </a:t>
            </a:r>
            <a:r>
              <a:rPr lang="ru-RU" b="1" dirty="0"/>
              <a:t>app.js</a:t>
            </a:r>
            <a:r>
              <a:rPr lang="ru-RU" dirty="0"/>
              <a:t> следующий код: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http = require("http");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fs = require("fs");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(function(request</a:t>
            </a:r>
            <a:r>
              <a:rPr lang="en-US" dirty="0"/>
              <a:t>, response){</a:t>
            </a:r>
          </a:p>
          <a:p>
            <a:pPr fontAlgn="base"/>
            <a:r>
              <a:rPr lang="en-US" dirty="0"/>
              <a:t>        console.log(`</a:t>
            </a:r>
            <a:r>
              <a:rPr lang="ru-RU" dirty="0"/>
              <a:t>Запрошенный адрес: ${</a:t>
            </a:r>
            <a:r>
              <a:rPr lang="en-US" dirty="0"/>
              <a:t>request.url}`);</a:t>
            </a:r>
          </a:p>
          <a:p>
            <a:pPr fontAlgn="base"/>
            <a:r>
              <a:rPr lang="en-US" dirty="0"/>
              <a:t>    // </a:t>
            </a:r>
            <a:r>
              <a:rPr lang="ru-RU" dirty="0"/>
              <a:t>получаем путь после слеша</a:t>
            </a:r>
          </a:p>
          <a:p>
            <a:pPr fontAlgn="base"/>
            <a:r>
              <a:rPr lang="ru-RU" dirty="0"/>
              <a:t>    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filePath</a:t>
            </a:r>
            <a:r>
              <a:rPr lang="en-US" dirty="0"/>
              <a:t> = </a:t>
            </a:r>
            <a:r>
              <a:rPr lang="en-US" dirty="0" err="1"/>
              <a:t>request.url.substr</a:t>
            </a:r>
            <a:r>
              <a:rPr lang="en-US" dirty="0"/>
              <a:t>(1);</a:t>
            </a:r>
          </a:p>
          <a:p>
            <a:pPr fontAlgn="base"/>
            <a:r>
              <a:rPr lang="en-US" dirty="0"/>
              <a:t>    // </a:t>
            </a:r>
            <a:r>
              <a:rPr lang="ru-RU" dirty="0"/>
              <a:t>смотрим, есть ли такой файл</a:t>
            </a:r>
          </a:p>
          <a:p>
            <a:pPr fontAlgn="base"/>
            <a:r>
              <a:rPr lang="ru-RU" dirty="0"/>
              <a:t>    </a:t>
            </a:r>
            <a:r>
              <a:rPr lang="en-US" dirty="0" err="1"/>
              <a:t>fs.access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</a:t>
            </a:r>
            <a:r>
              <a:rPr lang="en-US" dirty="0" err="1"/>
              <a:t>fs.constants.R_OK</a:t>
            </a:r>
            <a:r>
              <a:rPr lang="en-US" dirty="0"/>
              <a:t>, err =&gt; {</a:t>
            </a:r>
          </a:p>
          <a:p>
            <a:pPr fontAlgn="base"/>
            <a:r>
              <a:rPr lang="en-US" dirty="0"/>
              <a:t>        // </a:t>
            </a:r>
            <a:r>
              <a:rPr lang="ru-RU" dirty="0"/>
              <a:t>если произошла ошибка - отправляем статусный код 404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/>
              <a:t>if(err){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response.statusCode</a:t>
            </a:r>
            <a:r>
              <a:rPr lang="en-US" dirty="0"/>
              <a:t> = 404;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response.end</a:t>
            </a:r>
            <a:r>
              <a:rPr lang="en-US" dirty="0"/>
              <a:t>("</a:t>
            </a:r>
            <a:r>
              <a:rPr lang="en-US" dirty="0" err="1"/>
              <a:t>Resourse</a:t>
            </a:r>
            <a:r>
              <a:rPr lang="en-US" dirty="0"/>
              <a:t> not found</a:t>
            </a:r>
            <a:r>
              <a:rPr lang="en-US" dirty="0" smtClean="0"/>
              <a:t>!");</a:t>
            </a:r>
            <a:r>
              <a:rPr lang="ru-RU" dirty="0" smtClean="0"/>
              <a:t> </a:t>
            </a:r>
            <a:r>
              <a:rPr lang="en-US" dirty="0"/>
              <a:t>        }</a:t>
            </a:r>
          </a:p>
          <a:p>
            <a:pPr fontAlgn="base"/>
            <a:r>
              <a:rPr lang="en-US" dirty="0"/>
              <a:t>        else{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fs.createReadStream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).pipe(response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/>
              <a:t>        }</a:t>
            </a:r>
          </a:p>
          <a:p>
            <a:pPr fontAlgn="base"/>
            <a:r>
              <a:rPr lang="en-US" dirty="0"/>
              <a:t>      });</a:t>
            </a:r>
          </a:p>
          <a:p>
            <a:pPr fontAlgn="base"/>
            <a:r>
              <a:rPr lang="en-US" dirty="0"/>
              <a:t>}).listen(3000, function(){</a:t>
            </a:r>
          </a:p>
          <a:p>
            <a:pPr fontAlgn="base"/>
            <a:r>
              <a:rPr lang="en-US" dirty="0"/>
              <a:t>    console.log("Server started at 3000");</a:t>
            </a:r>
          </a:p>
          <a:p>
            <a:pPr fontAlgn="base"/>
            <a:r>
              <a:rPr lang="en-US" dirty="0"/>
              <a:t>});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7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1620</Words>
  <Application>Microsoft Office PowerPoint</Application>
  <PresentationFormat>Экран (4:3)</PresentationFormat>
  <Paragraphs>964</Paragraphs>
  <Slides>58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87</cp:revision>
  <dcterms:created xsi:type="dcterms:W3CDTF">2019-10-03T16:49:22Z</dcterms:created>
  <dcterms:modified xsi:type="dcterms:W3CDTF">2019-10-09T04:18:39Z</dcterms:modified>
</cp:coreProperties>
</file>