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sql/mysql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98515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работы с сервером </a:t>
            </a:r>
            <a:r>
              <a:rPr lang="ru-RU" dirty="0" err="1"/>
              <a:t>MySQL</a:t>
            </a:r>
            <a:r>
              <a:rPr lang="ru-RU" dirty="0"/>
              <a:t> в Node.js можно использовать ряд драйверов. Самые популярные из них </a:t>
            </a:r>
            <a:r>
              <a:rPr lang="ru-RU" dirty="0" err="1"/>
              <a:t>mysql</a:t>
            </a:r>
            <a:r>
              <a:rPr lang="ru-RU" dirty="0"/>
              <a:t> и mysql2. По большей части они совместимы. В данном случае мы будем использовать mysql2, так как, судя по ряду тестов, он предоставляет большую производительность</a:t>
            </a:r>
            <a:r>
              <a:rPr lang="ru-RU" dirty="0" smtClean="0"/>
              <a:t>.</a:t>
            </a:r>
          </a:p>
          <a:p>
            <a:r>
              <a:rPr lang="ru-RU" dirty="0"/>
              <a:t>Для создания подключения применяется метод </a:t>
            </a:r>
            <a:r>
              <a:rPr lang="ru-RU" b="1" dirty="0" err="1"/>
              <a:t>createConnection</a:t>
            </a:r>
            <a:r>
              <a:rPr lang="ru-RU" b="1" dirty="0"/>
              <a:t>()</a:t>
            </a:r>
            <a:r>
              <a:rPr lang="ru-RU" dirty="0"/>
              <a:t>, который в качестве параметра принимает настройки подключения и возвращает объект, представляющий подключение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</a:t>
            </a:r>
            <a:r>
              <a:rPr lang="en-US" dirty="0" err="1"/>
              <a:t>usersdb</a:t>
            </a:r>
            <a:r>
              <a:rPr lang="en-US" dirty="0"/>
              <a:t>",</a:t>
            </a:r>
          </a:p>
          <a:p>
            <a:pPr fontAlgn="base"/>
            <a:r>
              <a:rPr lang="en-US" dirty="0"/>
              <a:t>  password: "</a:t>
            </a:r>
            <a:r>
              <a:rPr lang="ru-RU" dirty="0" err="1"/>
              <a:t>пароль_от_сервера</a:t>
            </a:r>
            <a:r>
              <a:rPr lang="ru-RU" dirty="0"/>
              <a:t>"</a:t>
            </a:r>
          </a:p>
          <a:p>
            <a:pPr fontAlgn="base"/>
            <a:r>
              <a:rPr lang="ru-RU" dirty="0" smtClean="0"/>
              <a:t>});</a:t>
            </a:r>
          </a:p>
          <a:p>
            <a:pPr fontAlgn="base"/>
            <a:endParaRPr lang="ru-RU" dirty="0"/>
          </a:p>
          <a:p>
            <a:r>
              <a:rPr lang="ru-RU" dirty="0"/>
              <a:t>Передаваемые в метод настройки конфигурации могут содержать ряд параметров. Наиболее используемые из них:</a:t>
            </a:r>
          </a:p>
          <a:p>
            <a:r>
              <a:rPr lang="ru-RU" b="1" dirty="0" err="1"/>
              <a:t>host</a:t>
            </a:r>
            <a:r>
              <a:rPr lang="ru-RU" dirty="0"/>
              <a:t>: хост, на котором запущен сервер </a:t>
            </a:r>
            <a:r>
              <a:rPr lang="ru-RU" dirty="0" err="1"/>
              <a:t>mysql</a:t>
            </a:r>
            <a:r>
              <a:rPr lang="ru-RU" dirty="0"/>
              <a:t>. По умолчанию имеет значение "</a:t>
            </a:r>
            <a:r>
              <a:rPr lang="ru-RU" dirty="0" err="1"/>
              <a:t>localhost</a:t>
            </a:r>
            <a:r>
              <a:rPr lang="ru-RU" dirty="0"/>
              <a:t>"</a:t>
            </a:r>
          </a:p>
          <a:p>
            <a:r>
              <a:rPr lang="ru-RU" b="1" dirty="0" err="1"/>
              <a:t>port</a:t>
            </a:r>
            <a:r>
              <a:rPr lang="ru-RU" dirty="0"/>
              <a:t>: номер порта, на котором запущен сервер </a:t>
            </a:r>
            <a:r>
              <a:rPr lang="ru-RU" dirty="0" err="1"/>
              <a:t>mysql</a:t>
            </a:r>
            <a:r>
              <a:rPr lang="ru-RU" dirty="0"/>
              <a:t>. По умолчанию имеет значение "3306"</a:t>
            </a:r>
          </a:p>
          <a:p>
            <a:pPr fontAlgn="base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78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создания </a:t>
            </a:r>
            <a:r>
              <a:rPr lang="ru-RU" dirty="0" err="1"/>
              <a:t>промиса</a:t>
            </a:r>
            <a:r>
              <a:rPr lang="ru-RU" dirty="0"/>
              <a:t> при создании объекта </a:t>
            </a:r>
            <a:r>
              <a:rPr lang="ru-RU" dirty="0" err="1"/>
              <a:t>connection</a:t>
            </a:r>
            <a:r>
              <a:rPr lang="ru-RU" dirty="0"/>
              <a:t> вызывается метод </a:t>
            </a:r>
            <a:r>
              <a:rPr lang="ru-RU" b="1" dirty="0" err="1"/>
              <a:t>promise</a:t>
            </a:r>
            <a:r>
              <a:rPr lang="ru-RU" b="1" dirty="0"/>
              <a:t>()</a:t>
            </a:r>
            <a:r>
              <a:rPr lang="ru-RU" dirty="0"/>
              <a:t>. Затем при выполнении запроса с помощью метода </a:t>
            </a:r>
            <a:r>
              <a:rPr lang="ru-RU" dirty="0" err="1"/>
              <a:t>query</a:t>
            </a:r>
            <a:r>
              <a:rPr lang="ru-RU" dirty="0"/>
              <a:t>() мы можем к нему по </a:t>
            </a:r>
            <a:r>
              <a:rPr lang="ru-RU" dirty="0" err="1"/>
              <a:t>цепочк</a:t>
            </a:r>
            <a:r>
              <a:rPr lang="ru-RU" dirty="0"/>
              <a:t> подсоединить методы </a:t>
            </a:r>
            <a:r>
              <a:rPr lang="ru-RU" b="1" dirty="0" err="1"/>
              <a:t>then</a:t>
            </a:r>
            <a:r>
              <a:rPr lang="ru-RU" b="1" dirty="0"/>
              <a:t>()</a:t>
            </a:r>
            <a:r>
              <a:rPr lang="ru-RU" dirty="0"/>
              <a:t> и </a:t>
            </a:r>
            <a:r>
              <a:rPr lang="ru-RU" b="1" dirty="0" err="1"/>
              <a:t>catch</a:t>
            </a:r>
            <a:r>
              <a:rPr lang="ru-RU" b="1" dirty="0"/>
              <a:t>()</a:t>
            </a:r>
            <a:r>
              <a:rPr lang="ru-RU" dirty="0"/>
              <a:t>.</a:t>
            </a:r>
          </a:p>
          <a:p>
            <a:r>
              <a:rPr lang="ru-RU" dirty="0"/>
              <a:t>Если при выполнении запроса возникла ошибка, то метод </a:t>
            </a:r>
            <a:r>
              <a:rPr lang="ru-RU" dirty="0" err="1"/>
              <a:t>catch</a:t>
            </a:r>
            <a:r>
              <a:rPr lang="ru-RU" dirty="0"/>
              <a:t>() выполняет функцию, которая передается в метод в качестве параметра. Эта функция принимает один параметр - собственно объект ошибки.</a:t>
            </a:r>
          </a:p>
          <a:p>
            <a:r>
              <a:rPr lang="ru-RU" dirty="0"/>
              <a:t>Если запрос выполнился успешно, то вызывается метод </a:t>
            </a:r>
            <a:r>
              <a:rPr lang="ru-RU" dirty="0" err="1"/>
              <a:t>then</a:t>
            </a:r>
            <a:r>
              <a:rPr lang="ru-RU" dirty="0"/>
              <a:t>(), который выполняет функцию, передаваемую в качестве параметра. Эта функция принимает в качестве параметра результат запроса. Результат запроса может </a:t>
            </a:r>
            <a:r>
              <a:rPr lang="ru-RU" dirty="0" err="1"/>
              <a:t>оличаться</a:t>
            </a:r>
            <a:r>
              <a:rPr lang="ru-RU" dirty="0"/>
              <a:t> в зависимости от посылаемой серверу команды SQL.</a:t>
            </a:r>
          </a:p>
          <a:p>
            <a:r>
              <a:rPr lang="ru-RU" dirty="0"/>
              <a:t>Для команды SELECT результат запроса фактически представляет массив из двух объектов, где первый объект - полученные из БД данные в виде массива, а второй - метаданные полей данных. То есть мы могли бы получить непосредственно сами данные так</a:t>
            </a:r>
            <a:r>
              <a:rPr lang="ru-RU" dirty="0" smtClean="0"/>
              <a:t>: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("SELECT * FROM users")</a:t>
            </a:r>
          </a:p>
          <a:p>
            <a:pPr fontAlgn="base"/>
            <a:r>
              <a:rPr lang="en-US" dirty="0"/>
              <a:t>          .then(result =&gt;{</a:t>
            </a:r>
          </a:p>
          <a:p>
            <a:pPr fontAlgn="base"/>
            <a:r>
              <a:rPr lang="en-US" dirty="0"/>
              <a:t>            console.log(result[0]);</a:t>
            </a:r>
          </a:p>
          <a:p>
            <a:pPr fontAlgn="base"/>
            <a:r>
              <a:rPr lang="en-US" dirty="0"/>
              <a:t>          })</a:t>
            </a:r>
          </a:p>
          <a:p>
            <a:pPr fontAlgn="base"/>
            <a:r>
              <a:rPr lang="en-US" dirty="0"/>
              <a:t>          .catch(err =&gt;{</a:t>
            </a:r>
          </a:p>
          <a:p>
            <a:pPr fontAlgn="base"/>
            <a:r>
              <a:rPr lang="en-US" dirty="0"/>
              <a:t>            console.log(err);</a:t>
            </a:r>
          </a:p>
          <a:p>
            <a:pPr fontAlgn="base"/>
            <a:r>
              <a:rPr lang="en-US" dirty="0"/>
              <a:t>          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57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Или так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("SELECT * FROM users")</a:t>
            </a:r>
          </a:p>
          <a:p>
            <a:pPr fontAlgn="base"/>
            <a:r>
              <a:rPr lang="en-US" dirty="0"/>
              <a:t>          .then(([rows, fields]) =&gt;{</a:t>
            </a:r>
          </a:p>
          <a:p>
            <a:pPr fontAlgn="base"/>
            <a:r>
              <a:rPr lang="en-US" dirty="0"/>
              <a:t>            console.log(rows);</a:t>
            </a:r>
          </a:p>
          <a:p>
            <a:pPr fontAlgn="base"/>
            <a:r>
              <a:rPr lang="en-US" dirty="0"/>
              <a:t>          })</a:t>
            </a:r>
          </a:p>
          <a:p>
            <a:pPr fontAlgn="base"/>
            <a:r>
              <a:rPr lang="en-US" dirty="0"/>
              <a:t>          .catch(err =&gt;{</a:t>
            </a:r>
          </a:p>
          <a:p>
            <a:pPr fontAlgn="base"/>
            <a:r>
              <a:rPr lang="en-US" dirty="0"/>
              <a:t>            console.log(err);</a:t>
            </a:r>
          </a:p>
          <a:p>
            <a:pPr fontAlgn="base"/>
            <a:r>
              <a:rPr lang="en-US" dirty="0"/>
              <a:t>          });</a:t>
            </a:r>
          </a:p>
          <a:p>
            <a:endParaRPr lang="ru-RU" dirty="0" smtClean="0"/>
          </a:p>
          <a:p>
            <a:r>
              <a:rPr lang="ru-RU" dirty="0"/>
              <a:t>Консольный вывод в обоих случаях будет наподобие следующего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/>
              <a:t>C:\node\mysqlapp&gt; node app.js </a:t>
            </a:r>
            <a:endParaRPr lang="ru-RU" dirty="0" smtClean="0"/>
          </a:p>
          <a:p>
            <a:r>
              <a:rPr lang="en-US" dirty="0" smtClean="0"/>
              <a:t>[ </a:t>
            </a:r>
            <a:r>
              <a:rPr lang="en-US" dirty="0" err="1"/>
              <a:t>TextRow</a:t>
            </a:r>
            <a:r>
              <a:rPr lang="en-US" dirty="0"/>
              <a:t> { id: 2, name: 'Tom', age: 34 }, </a:t>
            </a:r>
            <a:endParaRPr lang="ru-RU" dirty="0" smtClean="0"/>
          </a:p>
          <a:p>
            <a:r>
              <a:rPr lang="en-US" dirty="0" err="1" smtClean="0"/>
              <a:t>TextRow</a:t>
            </a:r>
            <a:r>
              <a:rPr lang="en-US" dirty="0" smtClean="0"/>
              <a:t> </a:t>
            </a:r>
            <a:r>
              <a:rPr lang="en-US" dirty="0"/>
              <a:t>{ id: 4, name: 'Alice', age: 25 }, </a:t>
            </a:r>
            <a:endParaRPr lang="ru-RU" dirty="0" smtClean="0"/>
          </a:p>
          <a:p>
            <a:r>
              <a:rPr lang="en-US" dirty="0" err="1" smtClean="0"/>
              <a:t>TextRow</a:t>
            </a:r>
            <a:r>
              <a:rPr lang="en-US" dirty="0" smtClean="0"/>
              <a:t> </a:t>
            </a:r>
            <a:r>
              <a:rPr lang="en-US" dirty="0"/>
              <a:t>{ id: 5, name: 'Kate', age: 28 }, </a:t>
            </a:r>
            <a:endParaRPr lang="ru-RU" dirty="0" smtClean="0"/>
          </a:p>
          <a:p>
            <a:r>
              <a:rPr lang="en-US" dirty="0" err="1" smtClean="0"/>
              <a:t>TextRow</a:t>
            </a:r>
            <a:r>
              <a:rPr lang="en-US" dirty="0" smtClean="0"/>
              <a:t> </a:t>
            </a:r>
            <a:r>
              <a:rPr lang="en-US" dirty="0"/>
              <a:t>{ id: 6, name: 'Tim', age: 22 }, </a:t>
            </a:r>
            <a:endParaRPr lang="ru-RU" dirty="0" smtClean="0"/>
          </a:p>
          <a:p>
            <a:r>
              <a:rPr lang="en-US" dirty="0" err="1" smtClean="0"/>
              <a:t>TextRow</a:t>
            </a:r>
            <a:r>
              <a:rPr lang="en-US" dirty="0" smtClean="0"/>
              <a:t> </a:t>
            </a:r>
            <a:r>
              <a:rPr lang="en-US" dirty="0"/>
              <a:t>{ id: 7, name: 'Tom', age: 34 }, </a:t>
            </a:r>
            <a:endParaRPr lang="ru-RU" dirty="0" smtClean="0"/>
          </a:p>
          <a:p>
            <a:r>
              <a:rPr lang="en-US" dirty="0" err="1" smtClean="0"/>
              <a:t>TextRow</a:t>
            </a:r>
            <a:r>
              <a:rPr lang="en-US" dirty="0" smtClean="0"/>
              <a:t> </a:t>
            </a:r>
            <a:r>
              <a:rPr lang="en-US" dirty="0"/>
              <a:t>{ id: 8, name: 'Helen', age: 28 }, </a:t>
            </a:r>
            <a:endParaRPr lang="ru-RU" dirty="0" smtClean="0"/>
          </a:p>
          <a:p>
            <a:r>
              <a:rPr lang="en-US" dirty="0" err="1" smtClean="0"/>
              <a:t>TextRow</a:t>
            </a:r>
            <a:r>
              <a:rPr lang="en-US" dirty="0" smtClean="0"/>
              <a:t> </a:t>
            </a:r>
            <a:r>
              <a:rPr lang="en-US" dirty="0"/>
              <a:t>{ id: 9, name: 'Bill', age: 25 } 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94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выполняется SQL-команда INSERT, UPDATE или DELETE, то результатом запроса будет объект, свойства которого описывают результат операции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}).promise();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"INSERT INTO users (name, age) VALUES (?, ?)";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user = ["Stan", 19];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user)</a:t>
            </a:r>
          </a:p>
          <a:p>
            <a:pPr fontAlgn="base"/>
            <a:r>
              <a:rPr lang="en-US" dirty="0"/>
              <a:t>          .then(result =&gt;{</a:t>
            </a:r>
          </a:p>
          <a:p>
            <a:pPr fontAlgn="base"/>
            <a:r>
              <a:rPr lang="en-US" dirty="0"/>
              <a:t>            console.log(result[0]);</a:t>
            </a:r>
          </a:p>
          <a:p>
            <a:pPr fontAlgn="base"/>
            <a:r>
              <a:rPr lang="en-US" dirty="0"/>
              <a:t>          })</a:t>
            </a:r>
          </a:p>
          <a:p>
            <a:pPr fontAlgn="base"/>
            <a:r>
              <a:rPr lang="en-US" dirty="0"/>
              <a:t>          .catch(err =&gt;{</a:t>
            </a:r>
          </a:p>
          <a:p>
            <a:pPr fontAlgn="base"/>
            <a:r>
              <a:rPr lang="en-US" dirty="0"/>
              <a:t>            console.log(err);</a:t>
            </a:r>
          </a:p>
          <a:p>
            <a:pPr fontAlgn="base"/>
            <a:r>
              <a:rPr lang="en-US" dirty="0"/>
              <a:t>          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33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Опять же результат запроса представляет массив из двух объектов, где собственно результаты операции описываются первым элементом. В частности, в данном случае консольный вывод будет наподобие следующего</a:t>
            </a:r>
            <a:r>
              <a:rPr lang="ru-RU" dirty="0" smtClean="0"/>
              <a:t>:</a:t>
            </a:r>
          </a:p>
          <a:p>
            <a:r>
              <a:rPr lang="en-US" dirty="0" smtClean="0"/>
              <a:t>C</a:t>
            </a:r>
            <a:r>
              <a:rPr lang="en-US" dirty="0"/>
              <a:t>:\node\mysqlapp&gt; node app.js </a:t>
            </a:r>
            <a:endParaRPr lang="ru-RU" dirty="0" smtClean="0"/>
          </a:p>
          <a:p>
            <a:r>
              <a:rPr lang="en-US" dirty="0" err="1" smtClean="0"/>
              <a:t>ResultSetHeader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ru-RU" dirty="0" smtClean="0"/>
          </a:p>
          <a:p>
            <a:r>
              <a:rPr lang="en-US" dirty="0" err="1" smtClean="0"/>
              <a:t>fieldCount</a:t>
            </a:r>
            <a:r>
              <a:rPr lang="en-US" dirty="0"/>
              <a:t>: 0, </a:t>
            </a:r>
            <a:endParaRPr lang="ru-RU" dirty="0" smtClean="0"/>
          </a:p>
          <a:p>
            <a:r>
              <a:rPr lang="en-US" dirty="0" err="1" smtClean="0"/>
              <a:t>affectedRows</a:t>
            </a:r>
            <a:r>
              <a:rPr lang="en-US" dirty="0"/>
              <a:t>: 1, </a:t>
            </a:r>
            <a:endParaRPr lang="ru-RU" dirty="0" smtClean="0"/>
          </a:p>
          <a:p>
            <a:r>
              <a:rPr lang="en-US" dirty="0" err="1" smtClean="0"/>
              <a:t>insertId</a:t>
            </a:r>
            <a:r>
              <a:rPr lang="en-US" dirty="0"/>
              <a:t>: 11, </a:t>
            </a:r>
            <a:endParaRPr lang="ru-RU" dirty="0" smtClean="0"/>
          </a:p>
          <a:p>
            <a:r>
              <a:rPr lang="en-US" dirty="0" smtClean="0"/>
              <a:t>info</a:t>
            </a:r>
            <a:r>
              <a:rPr lang="en-US" dirty="0"/>
              <a:t>: '', </a:t>
            </a:r>
            <a:endParaRPr lang="ru-RU" dirty="0" smtClean="0"/>
          </a:p>
          <a:p>
            <a:r>
              <a:rPr lang="en-US" dirty="0" err="1" smtClean="0"/>
              <a:t>serverStatus</a:t>
            </a:r>
            <a:r>
              <a:rPr lang="en-US" dirty="0"/>
              <a:t>: 2, </a:t>
            </a:r>
            <a:endParaRPr lang="ru-RU" dirty="0" smtClean="0"/>
          </a:p>
          <a:p>
            <a:r>
              <a:rPr lang="en-US" dirty="0" err="1" smtClean="0"/>
              <a:t>warningStatus</a:t>
            </a:r>
            <a:r>
              <a:rPr lang="en-US" dirty="0"/>
              <a:t>: 0 </a:t>
            </a:r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Например, с помощью свойства </a:t>
            </a:r>
            <a:r>
              <a:rPr lang="ru-RU" dirty="0" err="1"/>
              <a:t>affectedRows</a:t>
            </a:r>
            <a:r>
              <a:rPr lang="ru-RU" dirty="0"/>
              <a:t> полученного объекта мы можем получить количество затронутых операцией (добавленных/ удаленных/обновленных) строк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Все, что было выше сказано про метод </a:t>
            </a:r>
            <a:r>
              <a:rPr lang="ru-RU" dirty="0" err="1"/>
              <a:t>query</a:t>
            </a:r>
            <a:r>
              <a:rPr lang="ru-RU" dirty="0"/>
              <a:t>()</a:t>
            </a:r>
            <a:r>
              <a:rPr lang="ru-RU" dirty="0"/>
              <a:t> относится и к методу </a:t>
            </a:r>
            <a:r>
              <a:rPr lang="ru-RU" dirty="0" err="1"/>
              <a:t>execute</a:t>
            </a:r>
            <a:r>
              <a:rPr lang="ru-RU" dirty="0"/>
              <a:t>()</a:t>
            </a:r>
            <a:r>
              <a:rPr lang="ru-RU" dirty="0"/>
              <a:t>, который работает аналогичным образом</a:t>
            </a:r>
            <a:r>
              <a:rPr lang="ru-RU" dirty="0" smtClean="0"/>
              <a:t>:</a:t>
            </a:r>
          </a:p>
          <a:p>
            <a:pPr fontAlgn="base"/>
            <a:r>
              <a:rPr lang="en-US" dirty="0" err="1"/>
              <a:t>connection.execute</a:t>
            </a:r>
            <a:r>
              <a:rPr lang="en-US" dirty="0"/>
              <a:t>("SELECT * FROM users")</a:t>
            </a:r>
          </a:p>
          <a:p>
            <a:pPr fontAlgn="base"/>
            <a:r>
              <a:rPr lang="en-US" dirty="0"/>
              <a:t>          .then(([rows, fields]) =&gt;{</a:t>
            </a:r>
          </a:p>
          <a:p>
            <a:pPr fontAlgn="base"/>
            <a:r>
              <a:rPr lang="en-US" dirty="0"/>
              <a:t>            console.log(rows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>          })</a:t>
            </a:r>
          </a:p>
          <a:p>
            <a:pPr fontAlgn="base"/>
            <a:r>
              <a:rPr lang="en-US" dirty="0"/>
              <a:t>          .catch(err =&gt;{</a:t>
            </a:r>
          </a:p>
          <a:p>
            <a:pPr fontAlgn="base"/>
            <a:r>
              <a:rPr lang="en-US" dirty="0"/>
              <a:t>            console.log(err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>          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05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операции данными опираются на команды языка SQL, про </a:t>
            </a:r>
            <a:r>
              <a:rPr lang="ru-RU" dirty="0" err="1"/>
              <a:t>коорые</a:t>
            </a:r>
            <a:r>
              <a:rPr lang="ru-RU" dirty="0"/>
              <a:t> подробно можно прочитать в соответствующем </a:t>
            </a:r>
            <a:r>
              <a:rPr lang="ru-RU" u="sng" dirty="0">
                <a:hlinkClick r:id="rId2"/>
              </a:rPr>
              <a:t>руководстве</a:t>
            </a:r>
            <a:r>
              <a:rPr lang="ru-RU" dirty="0"/>
              <a:t>. Тем не менее рассмотрим вкратце базовые операции с </a:t>
            </a:r>
            <a:r>
              <a:rPr lang="ru-RU" dirty="0" err="1"/>
              <a:t>бд</a:t>
            </a:r>
            <a:r>
              <a:rPr lang="ru-RU" dirty="0" smtClean="0"/>
              <a:t>.</a:t>
            </a:r>
          </a:p>
          <a:p>
            <a:r>
              <a:rPr lang="ru-RU" dirty="0"/>
              <a:t>Создадим базу данных на сервере </a:t>
            </a:r>
            <a:r>
              <a:rPr lang="ru-RU" dirty="0" err="1"/>
              <a:t>MySQL</a:t>
            </a:r>
            <a:r>
              <a:rPr lang="ru-RU" dirty="0"/>
              <a:t> через Node.js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("CREATE DATABASE usersdb2",</a:t>
            </a:r>
          </a:p>
          <a:p>
            <a:pPr fontAlgn="base"/>
            <a:r>
              <a:rPr lang="en-US" dirty="0"/>
              <a:t>  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else console.log("</a:t>
            </a:r>
            <a:r>
              <a:rPr lang="ru-RU" dirty="0"/>
              <a:t>База данных создана");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ru-RU" dirty="0"/>
              <a:t> </a:t>
            </a:r>
          </a:p>
          <a:p>
            <a:pPr fontAlgn="base"/>
            <a:r>
              <a:rPr lang="en-US" dirty="0" err="1"/>
              <a:t>connection.end</a:t>
            </a:r>
            <a:r>
              <a:rPr lang="en-US" dirty="0"/>
              <a:t>();</a:t>
            </a:r>
          </a:p>
          <a:p>
            <a:endParaRPr lang="ru-RU" dirty="0" smtClean="0"/>
          </a:p>
          <a:p>
            <a:r>
              <a:rPr lang="ru-RU" dirty="0"/>
              <a:t>В данном случае посредство команды </a:t>
            </a:r>
            <a:r>
              <a:rPr lang="ru-RU" dirty="0"/>
              <a:t>CREATE DATABASE</a:t>
            </a:r>
            <a:r>
              <a:rPr lang="ru-RU" dirty="0"/>
              <a:t> создается база данных usersdb2.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82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добавим в выше созданную базу </a:t>
            </a:r>
            <a:r>
              <a:rPr lang="ru-RU" dirty="0" err="1"/>
              <a:t>данныз</a:t>
            </a:r>
            <a:r>
              <a:rPr lang="ru-RU" dirty="0"/>
              <a:t> usersdb2 таблицу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sql</a:t>
            </a:r>
            <a:r>
              <a:rPr lang="en-US" dirty="0"/>
              <a:t> = `create table if not exists users(</a:t>
            </a:r>
          </a:p>
          <a:p>
            <a:pPr fontAlgn="base"/>
            <a:r>
              <a:rPr lang="en-US" dirty="0"/>
              <a:t>  id </a:t>
            </a:r>
            <a:r>
              <a:rPr lang="en-US" dirty="0" err="1"/>
              <a:t>int</a:t>
            </a:r>
            <a:r>
              <a:rPr lang="en-US" dirty="0"/>
              <a:t> primary key </a:t>
            </a:r>
            <a:r>
              <a:rPr lang="en-US" dirty="0" err="1"/>
              <a:t>auto_increment</a:t>
            </a:r>
            <a:r>
              <a:rPr lang="en-US" dirty="0"/>
              <a:t>,</a:t>
            </a:r>
          </a:p>
          <a:p>
            <a:pPr fontAlgn="base"/>
            <a:r>
              <a:rPr lang="en-US" dirty="0"/>
              <a:t>  name varchar(255) not null,</a:t>
            </a:r>
          </a:p>
          <a:p>
            <a:pPr fontAlgn="base"/>
            <a:r>
              <a:rPr lang="en-US" dirty="0"/>
              <a:t>  age </a:t>
            </a:r>
            <a:r>
              <a:rPr lang="en-US" dirty="0" err="1"/>
              <a:t>int</a:t>
            </a:r>
            <a:r>
              <a:rPr lang="en-US" dirty="0"/>
              <a:t> not null</a:t>
            </a:r>
          </a:p>
          <a:p>
            <a:pPr fontAlgn="base"/>
            <a:r>
              <a:rPr lang="en-US" dirty="0"/>
              <a:t>)`;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connection.query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/>
              <a:t>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else console.log("</a:t>
            </a:r>
            <a:r>
              <a:rPr lang="ru-RU" dirty="0"/>
              <a:t>Таблица создана");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en-US" dirty="0" err="1"/>
              <a:t>connection.end</a:t>
            </a:r>
            <a:r>
              <a:rPr lang="en-US" dirty="0"/>
              <a:t>();</a:t>
            </a:r>
          </a:p>
          <a:p>
            <a:r>
              <a:rPr lang="ru-RU" dirty="0"/>
              <a:t>Для создания таблицы применяется команда </a:t>
            </a:r>
            <a:r>
              <a:rPr lang="ru-RU" dirty="0"/>
              <a:t>CREATE TABLE</a:t>
            </a:r>
            <a:r>
              <a:rPr lang="ru-RU" dirty="0"/>
              <a:t>, которая создается таблицу </a:t>
            </a:r>
            <a:r>
              <a:rPr lang="ru-RU" dirty="0" err="1"/>
              <a:t>users</a:t>
            </a:r>
            <a:r>
              <a:rPr lang="ru-RU" dirty="0"/>
              <a:t> с тремя столбцами - </a:t>
            </a:r>
            <a:r>
              <a:rPr lang="ru-RU" dirty="0" err="1"/>
              <a:t>id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 и </a:t>
            </a:r>
            <a:r>
              <a:rPr lang="ru-RU" dirty="0" err="1"/>
              <a:t>age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90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добавления применяется SQL-команда </a:t>
            </a:r>
            <a:r>
              <a:rPr lang="ru-RU" dirty="0"/>
              <a:t>INSERT</a:t>
            </a:r>
            <a:r>
              <a:rPr lang="ru-RU" dirty="0"/>
              <a:t>. Добавим данные в ранее созданную таблицу </a:t>
            </a:r>
            <a:r>
              <a:rPr lang="ru-RU" dirty="0" err="1"/>
              <a:t>users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sql</a:t>
            </a:r>
            <a:r>
              <a:rPr lang="en-US" dirty="0"/>
              <a:t> = `INSERT INTO users(name, age) VALUES('Sam', 31)`;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connection.query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/>
              <a:t>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connection.end</a:t>
            </a:r>
            <a:r>
              <a:rPr lang="en-US" dirty="0"/>
              <a:t>();</a:t>
            </a:r>
          </a:p>
          <a:p>
            <a:endParaRPr lang="ru-RU" dirty="0" smtClean="0"/>
          </a:p>
          <a:p>
            <a:r>
              <a:rPr lang="ru-RU" dirty="0"/>
              <a:t>В данном случае в таблицу добавляется одна строка, где столбец </a:t>
            </a:r>
            <a:r>
              <a:rPr lang="ru-RU" dirty="0" err="1"/>
              <a:t>name</a:t>
            </a:r>
            <a:r>
              <a:rPr lang="ru-RU" dirty="0"/>
              <a:t> имеет значение "</a:t>
            </a:r>
            <a:r>
              <a:rPr lang="ru-RU" dirty="0" err="1"/>
              <a:t>Sam</a:t>
            </a:r>
            <a:r>
              <a:rPr lang="ru-RU" dirty="0"/>
              <a:t>", столбец </a:t>
            </a:r>
            <a:r>
              <a:rPr lang="ru-RU" dirty="0" err="1"/>
              <a:t>age</a:t>
            </a:r>
            <a:r>
              <a:rPr lang="ru-RU" dirty="0"/>
              <a:t> - значение 31. С помощью параметра </a:t>
            </a:r>
            <a:r>
              <a:rPr lang="ru-RU" dirty="0" err="1"/>
              <a:t>results</a:t>
            </a:r>
            <a:r>
              <a:rPr lang="ru-RU" dirty="0"/>
              <a:t> в функции обратного вызова мы можем получить результаты операции.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40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данном случае мы видим, что возвращается объект, где можно выделить ряд свойств. Прежде всего, это </a:t>
            </a:r>
            <a:r>
              <a:rPr lang="ru-RU" b="1" dirty="0" err="1"/>
              <a:t>affectedRows</a:t>
            </a:r>
            <a:r>
              <a:rPr lang="ru-RU" dirty="0"/>
              <a:t> - количество затронутых операцией строк (в данном случае количество добавленных строк) и </a:t>
            </a:r>
            <a:r>
              <a:rPr lang="ru-RU" b="1" dirty="0" err="1"/>
              <a:t>insertId</a:t>
            </a:r>
            <a:r>
              <a:rPr lang="ru-RU" dirty="0"/>
              <a:t> - идентификатор (значение поля </a:t>
            </a:r>
            <a:r>
              <a:rPr lang="ru-RU" dirty="0" err="1"/>
              <a:t>id</a:t>
            </a:r>
            <a:r>
              <a:rPr lang="ru-RU" dirty="0"/>
              <a:t>) добавленной записи. Соответственно, если бы нам потребовалось получить </a:t>
            </a:r>
            <a:r>
              <a:rPr lang="ru-RU" dirty="0" err="1"/>
              <a:t>id</a:t>
            </a:r>
            <a:r>
              <a:rPr lang="ru-RU" dirty="0"/>
              <a:t> добавленной строки, то мы могли бы написать так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results.insertId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});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7016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Добавление </a:t>
            </a:r>
            <a:r>
              <a:rPr lang="ru-RU" b="1" dirty="0"/>
              <a:t>множества </a:t>
            </a:r>
            <a:r>
              <a:rPr lang="ru-RU" b="1" dirty="0" smtClean="0"/>
              <a:t>значений. </a:t>
            </a:r>
            <a:r>
              <a:rPr lang="ru-RU" dirty="0" smtClean="0"/>
              <a:t>Добавим </a:t>
            </a:r>
            <a:r>
              <a:rPr lang="ru-RU" dirty="0"/>
              <a:t>сразу несколько значений: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users = [</a:t>
            </a:r>
          </a:p>
          <a:p>
            <a:pPr fontAlgn="base"/>
            <a:r>
              <a:rPr lang="en-US" dirty="0"/>
              <a:t>  ["Bob", 22],</a:t>
            </a:r>
          </a:p>
          <a:p>
            <a:pPr fontAlgn="base"/>
            <a:r>
              <a:rPr lang="en-US" dirty="0"/>
              <a:t>  ["Alice", 25],</a:t>
            </a:r>
          </a:p>
          <a:p>
            <a:pPr fontAlgn="base"/>
            <a:r>
              <a:rPr lang="en-US" dirty="0"/>
              <a:t>  ["Kate", 28]</a:t>
            </a:r>
          </a:p>
          <a:p>
            <a:pPr fontAlgn="base"/>
            <a:r>
              <a:rPr lang="en-US" dirty="0"/>
              <a:t>];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`INSERT INTO users(name, age) VALUES ?`;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connection.query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/>
              <a:t>, [users],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 err="1" smtClean="0"/>
              <a:t>connection.end</a:t>
            </a:r>
            <a:r>
              <a:rPr lang="en-US" dirty="0" smtClean="0"/>
              <a:t>();</a:t>
            </a:r>
            <a:endParaRPr lang="ru-RU" dirty="0" smtClean="0"/>
          </a:p>
          <a:p>
            <a:pPr fontAlgn="base"/>
            <a:r>
              <a:rPr lang="ru-RU" dirty="0" smtClean="0"/>
              <a:t>При </a:t>
            </a:r>
            <a:r>
              <a:rPr lang="ru-RU" dirty="0"/>
              <a:t>добавлении множества объектов в </a:t>
            </a:r>
            <a:r>
              <a:rPr lang="ru-RU" dirty="0" err="1"/>
              <a:t>sql</a:t>
            </a:r>
            <a:r>
              <a:rPr lang="ru-RU" dirty="0"/>
              <a:t>-запросе после </a:t>
            </a:r>
            <a:r>
              <a:rPr lang="ru-RU" dirty="0"/>
              <a:t>VALUES</a:t>
            </a:r>
            <a:r>
              <a:rPr lang="ru-RU" dirty="0"/>
              <a:t> указывается один вопросительный знак</a:t>
            </a:r>
            <a:r>
              <a:rPr lang="ru-RU" dirty="0" smtClean="0"/>
              <a:t>. </a:t>
            </a:r>
            <a:r>
              <a:rPr lang="ru-RU" dirty="0"/>
              <a:t>Однако в этом случае следует учитывать, что мы не сможем получить </a:t>
            </a:r>
            <a:r>
              <a:rPr lang="ru-RU" dirty="0" err="1"/>
              <a:t>id</a:t>
            </a:r>
            <a:r>
              <a:rPr lang="ru-RU" dirty="0"/>
              <a:t> всех добавленных строк.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получения данных применяется </a:t>
            </a:r>
            <a:r>
              <a:rPr lang="ru-RU" dirty="0" err="1"/>
              <a:t>sql</a:t>
            </a:r>
            <a:r>
              <a:rPr lang="ru-RU" dirty="0"/>
              <a:t>-команда </a:t>
            </a:r>
            <a:r>
              <a:rPr lang="ru-RU" dirty="0"/>
              <a:t>SELECT</a:t>
            </a:r>
            <a:r>
              <a:rPr lang="ru-RU" dirty="0"/>
              <a:t>. Например, получим все данные из таблицы </a:t>
            </a:r>
            <a:r>
              <a:rPr lang="ru-RU" dirty="0" err="1"/>
              <a:t>users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`SELECT * FROM users`;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connection.end</a:t>
            </a:r>
            <a:r>
              <a:rPr lang="en-US" dirty="0" smtClean="0"/>
              <a:t>();</a:t>
            </a:r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ru-RU" dirty="0"/>
              <a:t>Объект </a:t>
            </a:r>
            <a:r>
              <a:rPr lang="ru-RU" dirty="0" err="1"/>
              <a:t>results</a:t>
            </a:r>
            <a:r>
              <a:rPr lang="ru-RU" dirty="0"/>
              <a:t> в функции обратного вызова будет представлять массив полученных из БД данных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98515"/>
            <a:ext cx="835292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user</a:t>
            </a:r>
            <a:r>
              <a:rPr lang="ru-RU" dirty="0"/>
              <a:t>: пользователь </a:t>
            </a:r>
            <a:r>
              <a:rPr lang="ru-RU" dirty="0" err="1"/>
              <a:t>MySQL</a:t>
            </a:r>
            <a:r>
              <a:rPr lang="ru-RU" dirty="0"/>
              <a:t>, который используется для подключения</a:t>
            </a:r>
          </a:p>
          <a:p>
            <a:r>
              <a:rPr lang="ru-RU" b="1" dirty="0" err="1"/>
              <a:t>password</a:t>
            </a:r>
            <a:r>
              <a:rPr lang="ru-RU" dirty="0"/>
              <a:t>: пароль для пользователя </a:t>
            </a:r>
            <a:r>
              <a:rPr lang="ru-RU" dirty="0" err="1"/>
              <a:t>MySQL</a:t>
            </a:r>
            <a:endParaRPr lang="ru-RU" dirty="0"/>
          </a:p>
          <a:p>
            <a:r>
              <a:rPr lang="ru-RU" b="1" dirty="0" err="1"/>
              <a:t>database</a:t>
            </a:r>
            <a:r>
              <a:rPr lang="ru-RU" dirty="0"/>
              <a:t>: имя базы данных, к которой идет подключение. Необязательный параметр. Если он не указан, то подключение </a:t>
            </a:r>
            <a:r>
              <a:rPr lang="ru-RU" dirty="0" err="1"/>
              <a:t>идт</a:t>
            </a:r>
            <a:r>
              <a:rPr lang="ru-RU" dirty="0"/>
              <a:t> в целом к северу</a:t>
            </a:r>
          </a:p>
          <a:p>
            <a:r>
              <a:rPr lang="ru-RU" b="1" dirty="0" err="1"/>
              <a:t>charset</a:t>
            </a:r>
            <a:r>
              <a:rPr lang="ru-RU" dirty="0"/>
              <a:t>: кодировка для подключения, например, по умолчанию используется "UTF8_GENERAL_CI".</a:t>
            </a:r>
          </a:p>
          <a:p>
            <a:r>
              <a:rPr lang="ru-RU" b="1" dirty="0" err="1"/>
              <a:t>timezone</a:t>
            </a:r>
            <a:r>
              <a:rPr lang="ru-RU" dirty="0"/>
              <a:t>: часовой пояс сервера </a:t>
            </a:r>
            <a:r>
              <a:rPr lang="ru-RU" dirty="0" err="1"/>
              <a:t>MySQL</a:t>
            </a:r>
            <a:r>
              <a:rPr lang="ru-RU" dirty="0"/>
              <a:t>.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cast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date</a:t>
            </a:r>
            <a:r>
              <a:rPr lang="ru-RU" dirty="0"/>
              <a:t>/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JavaScript</a:t>
            </a:r>
            <a:r>
              <a:rPr lang="ru-RU" dirty="0"/>
              <a:t>. По умолчанию имеет значение "</a:t>
            </a:r>
            <a:r>
              <a:rPr lang="ru-RU" dirty="0" err="1"/>
              <a:t>local</a:t>
            </a:r>
            <a:r>
              <a:rPr lang="ru-RU" dirty="0"/>
              <a:t>"</a:t>
            </a:r>
          </a:p>
          <a:p>
            <a:pPr fontAlgn="base"/>
            <a:r>
              <a:rPr lang="ru-RU" dirty="0"/>
              <a:t>Для установки подключения мы можем использовать метод </a:t>
            </a:r>
            <a:r>
              <a:rPr lang="ru-RU" b="1" dirty="0" err="1"/>
              <a:t>connect</a:t>
            </a:r>
            <a:r>
              <a:rPr lang="ru-RU" b="1" dirty="0"/>
              <a:t>()</a:t>
            </a:r>
            <a:r>
              <a:rPr lang="ru-RU" dirty="0"/>
              <a:t> объекта </a:t>
            </a:r>
            <a:r>
              <a:rPr lang="ru-RU" dirty="0" err="1"/>
              <a:t>connection</a:t>
            </a:r>
            <a:r>
              <a:rPr lang="ru-RU" dirty="0" smtClean="0"/>
              <a:t>: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</a:t>
            </a:r>
            <a:r>
              <a:rPr lang="en-US" dirty="0" err="1"/>
              <a:t>usersdb</a:t>
            </a:r>
            <a:r>
              <a:rPr lang="en-US" dirty="0"/>
              <a:t>",</a:t>
            </a:r>
          </a:p>
          <a:p>
            <a:pPr fontAlgn="base"/>
            <a:r>
              <a:rPr lang="en-US" dirty="0"/>
              <a:t>  password: "</a:t>
            </a:r>
            <a:r>
              <a:rPr lang="ru-RU" dirty="0" err="1"/>
              <a:t>пароль_от_сервера</a:t>
            </a:r>
            <a:r>
              <a:rPr lang="ru-RU" dirty="0"/>
              <a:t>"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ru-RU" dirty="0"/>
              <a:t> </a:t>
            </a:r>
            <a:r>
              <a:rPr lang="en-US" dirty="0" err="1"/>
              <a:t>connection.connect</a:t>
            </a:r>
            <a:r>
              <a:rPr lang="en-US" dirty="0"/>
              <a:t>(function(err){</a:t>
            </a:r>
          </a:p>
          <a:p>
            <a:pPr fontAlgn="base"/>
            <a:r>
              <a:rPr lang="en-US" dirty="0"/>
              <a:t>    if (err) {</a:t>
            </a:r>
          </a:p>
          <a:p>
            <a:pPr fontAlgn="base"/>
            <a:r>
              <a:rPr lang="en-US" dirty="0"/>
              <a:t>      return </a:t>
            </a:r>
            <a:r>
              <a:rPr lang="en-US" dirty="0" err="1"/>
              <a:t>console.error</a:t>
            </a:r>
            <a:r>
              <a:rPr lang="en-US" dirty="0"/>
              <a:t>("</a:t>
            </a:r>
            <a:r>
              <a:rPr lang="ru-RU" dirty="0"/>
              <a:t>Ошибка: " + </a:t>
            </a:r>
            <a:r>
              <a:rPr lang="en-US" dirty="0" err="1"/>
              <a:t>err.message</a:t>
            </a:r>
            <a:r>
              <a:rPr lang="en-US" dirty="0" smtClean="0"/>
              <a:t>);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else{</a:t>
            </a:r>
          </a:p>
          <a:p>
            <a:pPr fontAlgn="base"/>
            <a:r>
              <a:rPr lang="en-US" dirty="0"/>
              <a:t>      console.log("</a:t>
            </a:r>
            <a:r>
              <a:rPr lang="ru-RU" dirty="0"/>
              <a:t>Подключение к серверу </a:t>
            </a:r>
            <a:r>
              <a:rPr lang="en-US" dirty="0"/>
              <a:t>MySQL </a:t>
            </a:r>
            <a:r>
              <a:rPr lang="ru-RU" dirty="0"/>
              <a:t>успешно установлено</a:t>
            </a:r>
            <a:r>
              <a:rPr lang="ru-RU" dirty="0" smtClean="0"/>
              <a:t>");</a:t>
            </a:r>
            <a:r>
              <a:rPr lang="ru-RU" dirty="0"/>
              <a:t>    }</a:t>
            </a:r>
          </a:p>
          <a:p>
            <a:pPr fontAlgn="base"/>
            <a:r>
              <a:rPr lang="ru-RU" dirty="0"/>
              <a:t> });</a:t>
            </a:r>
          </a:p>
          <a:p>
            <a:pPr fontAlgn="base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26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Соответственно после получения мы сможем работать с этими данными как с обычным массивом объектов. Например, выведем только имя для каждого пользователя из базы данных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 smtClean="0"/>
              <a:t>});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"SELECT * FROM users";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 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 users = results;</a:t>
            </a:r>
          </a:p>
          <a:p>
            <a:pPr fontAlgn="base"/>
            <a:r>
              <a:rPr lang="en-US" dirty="0"/>
              <a:t>    for(let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users.length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fontAlgn="base"/>
            <a:r>
              <a:rPr lang="en-US" dirty="0"/>
              <a:t>      console.log(users[</a:t>
            </a:r>
            <a:r>
              <a:rPr lang="en-US" dirty="0" err="1"/>
              <a:t>i</a:t>
            </a:r>
            <a:r>
              <a:rPr lang="en-US" dirty="0"/>
              <a:t>].name);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connection.end</a:t>
            </a:r>
            <a:r>
              <a:rPr lang="en-US" dirty="0"/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99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Выполним фильтрацию данных с применением выражения </a:t>
            </a:r>
            <a:r>
              <a:rPr lang="ru-RU" dirty="0"/>
              <a:t>WHERE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sql</a:t>
            </a:r>
            <a:r>
              <a:rPr lang="en-US" dirty="0"/>
              <a:t> = `SELECT * FROM users WHERE name=? AND age=?`;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filter = ["Tom", 29];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filter,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connection.end</a:t>
            </a:r>
            <a:r>
              <a:rPr lang="en-US" dirty="0"/>
              <a:t>();</a:t>
            </a:r>
          </a:p>
          <a:p>
            <a:endParaRPr lang="ru-RU" dirty="0" smtClean="0"/>
          </a:p>
          <a:p>
            <a:r>
              <a:rPr lang="ru-RU" dirty="0"/>
              <a:t>Здесь запрос фактически будет выглядеть как </a:t>
            </a:r>
            <a:r>
              <a:rPr lang="ru-RU" dirty="0"/>
              <a:t>SELECT * FROM </a:t>
            </a:r>
            <a:r>
              <a:rPr lang="ru-RU" dirty="0" err="1"/>
              <a:t>users</a:t>
            </a:r>
            <a:r>
              <a:rPr lang="ru-RU" dirty="0"/>
              <a:t> WHERE </a:t>
            </a:r>
            <a:r>
              <a:rPr lang="ru-RU" dirty="0" err="1"/>
              <a:t>name</a:t>
            </a:r>
            <a:r>
              <a:rPr lang="ru-RU" dirty="0"/>
              <a:t>="</a:t>
            </a:r>
            <a:r>
              <a:rPr lang="ru-RU" dirty="0" err="1"/>
              <a:t>Tom</a:t>
            </a:r>
            <a:r>
              <a:rPr lang="ru-RU" dirty="0"/>
              <a:t>" AND </a:t>
            </a:r>
            <a:r>
              <a:rPr lang="ru-RU" dirty="0" err="1"/>
              <a:t>age</a:t>
            </a:r>
            <a:r>
              <a:rPr lang="ru-RU" dirty="0"/>
              <a:t>=29</a:t>
            </a:r>
            <a:r>
              <a:rPr lang="ru-RU" dirty="0"/>
              <a:t>, и в </a:t>
            </a:r>
            <a:r>
              <a:rPr lang="ru-RU" dirty="0" err="1"/>
              <a:t>прицнипе</a:t>
            </a:r>
            <a:r>
              <a:rPr lang="ru-RU" dirty="0"/>
              <a:t> мы могли бы напрямую ввести данные в запрос. Однако чтобы избежать </a:t>
            </a:r>
            <a:r>
              <a:rPr lang="ru-RU" dirty="0" err="1"/>
              <a:t>sql</a:t>
            </a:r>
            <a:r>
              <a:rPr lang="ru-RU" dirty="0"/>
              <a:t>-инъекций при передаче в запрос данных извне рекомендуется использовать параметризацию.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16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обновления данных применяется </a:t>
            </a:r>
            <a:r>
              <a:rPr lang="ru-RU" dirty="0" err="1"/>
              <a:t>sql</a:t>
            </a:r>
            <a:r>
              <a:rPr lang="ru-RU" dirty="0"/>
              <a:t>-команда </a:t>
            </a:r>
            <a:r>
              <a:rPr lang="ru-RU" dirty="0"/>
              <a:t>UPDATE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`UPDATE users SET age=? WHERE name=?`;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data = [34, "Tom"];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data,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connection.end</a:t>
            </a:r>
            <a:r>
              <a:rPr lang="en-US" dirty="0"/>
              <a:t>();</a:t>
            </a:r>
          </a:p>
          <a:p>
            <a:endParaRPr lang="ru-RU" dirty="0" smtClean="0"/>
          </a:p>
          <a:p>
            <a:r>
              <a:rPr lang="ru-RU" dirty="0"/>
              <a:t>С помощью свойства </a:t>
            </a:r>
            <a:r>
              <a:rPr lang="ru-RU" dirty="0" err="1"/>
              <a:t>affectedRows</a:t>
            </a:r>
            <a:r>
              <a:rPr lang="ru-RU" dirty="0"/>
              <a:t> объекта </a:t>
            </a:r>
            <a:r>
              <a:rPr lang="ru-RU" dirty="0" err="1"/>
              <a:t>results</a:t>
            </a:r>
            <a:r>
              <a:rPr lang="ru-RU" dirty="0"/>
              <a:t> мы можем проверить, сколько строк было обновлено.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96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удаления применяется </a:t>
            </a:r>
            <a:r>
              <a:rPr lang="ru-RU" dirty="0" err="1"/>
              <a:t>sql</a:t>
            </a:r>
            <a:r>
              <a:rPr lang="ru-RU" dirty="0"/>
              <a:t>-команда </a:t>
            </a:r>
            <a:r>
              <a:rPr lang="ru-RU" dirty="0"/>
              <a:t>DELETE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"DELETE FROM users WHERE name=?";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data = ["Sam"]; // </a:t>
            </a:r>
            <a:r>
              <a:rPr lang="ru-RU" dirty="0"/>
              <a:t>удаляем пользователей с именем </a:t>
            </a:r>
            <a:r>
              <a:rPr lang="en-US" dirty="0"/>
              <a:t>Sam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data,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connection.end</a:t>
            </a:r>
            <a:r>
              <a:rPr lang="en-US" dirty="0"/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05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Драйвер mysql2 позволяет создавать пулы подключений. Пулы подключений позволяют уменьшить время, затраченное на подключение к серверу </a:t>
            </a:r>
            <a:r>
              <a:rPr lang="ru-RU" dirty="0" err="1"/>
              <a:t>MySQL</a:t>
            </a:r>
            <a:r>
              <a:rPr lang="ru-RU" dirty="0"/>
              <a:t>, благодаря повторному использованию подключений. Когда баз данных посылается запрос, из пула </a:t>
            </a:r>
            <a:r>
              <a:rPr lang="ru-RU" dirty="0" err="1"/>
              <a:t>выбиратся</a:t>
            </a:r>
            <a:r>
              <a:rPr lang="ru-RU" dirty="0"/>
              <a:t> </a:t>
            </a:r>
            <a:r>
              <a:rPr lang="ru-RU" dirty="0" err="1"/>
              <a:t>свобное</a:t>
            </a:r>
            <a:r>
              <a:rPr lang="ru-RU" dirty="0"/>
              <a:t> подключение (или создается новое, если </a:t>
            </a:r>
            <a:r>
              <a:rPr lang="ru-RU" dirty="0" err="1"/>
              <a:t>сводобных</a:t>
            </a:r>
            <a:r>
              <a:rPr lang="ru-RU" dirty="0"/>
              <a:t> нет и не превышен лимит). Это позволяет снизить издержки на создание новых подключений.</a:t>
            </a:r>
          </a:p>
          <a:p>
            <a:r>
              <a:rPr lang="ru-RU" dirty="0"/>
              <a:t>Пул подключений создается с помощью функции </a:t>
            </a:r>
            <a:r>
              <a:rPr lang="ru-RU" b="1" dirty="0" err="1"/>
              <a:t>createPool</a:t>
            </a:r>
            <a:r>
              <a:rPr lang="ru-RU" b="1" dirty="0"/>
              <a:t>()</a:t>
            </a:r>
            <a:r>
              <a:rPr lang="ru-RU" dirty="0"/>
              <a:t>. Например, создадим пул из пяти подключений: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pool = </a:t>
            </a:r>
            <a:r>
              <a:rPr lang="en-US" dirty="0" err="1"/>
              <a:t>mysql.createPool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connectionLimit</a:t>
            </a:r>
            <a:r>
              <a:rPr lang="en-US" dirty="0"/>
              <a:t>: 5,</a:t>
            </a:r>
          </a:p>
          <a:p>
            <a:pPr fontAlgn="base"/>
            <a:r>
              <a:rPr lang="en-US" dirty="0"/>
              <a:t>    host: "localhost",</a:t>
            </a:r>
          </a:p>
          <a:p>
            <a:pPr fontAlgn="base"/>
            <a:r>
              <a:rPr lang="en-US" dirty="0"/>
              <a:t>    user: "root",</a:t>
            </a:r>
          </a:p>
          <a:p>
            <a:pPr fontAlgn="base"/>
            <a:r>
              <a:rPr lang="en-US" dirty="0"/>
              <a:t>    password: "</a:t>
            </a:r>
            <a:r>
              <a:rPr lang="ru-RU" dirty="0" err="1"/>
              <a:t>пароль_от_сервера</a:t>
            </a:r>
            <a:r>
              <a:rPr lang="ru-RU" dirty="0"/>
              <a:t>_</a:t>
            </a:r>
            <a:r>
              <a:rPr lang="en-US" dirty="0" err="1"/>
              <a:t>mysql</a:t>
            </a:r>
            <a:r>
              <a:rPr lang="en-US" dirty="0"/>
              <a:t>", </a:t>
            </a:r>
          </a:p>
          <a:p>
            <a:pPr fontAlgn="base"/>
            <a:r>
              <a:rPr lang="en-US" dirty="0"/>
              <a:t>    database: "</a:t>
            </a:r>
            <a:r>
              <a:rPr lang="en-US" dirty="0" err="1"/>
              <a:t>usersdb</a:t>
            </a:r>
            <a:r>
              <a:rPr lang="en-US" dirty="0"/>
              <a:t>"</a:t>
            </a:r>
          </a:p>
          <a:p>
            <a:pPr fontAlgn="base"/>
            <a:r>
              <a:rPr lang="en-US" dirty="0"/>
              <a:t>});</a:t>
            </a:r>
          </a:p>
          <a:p>
            <a:endParaRPr lang="ru-RU" dirty="0" smtClean="0"/>
          </a:p>
          <a:p>
            <a:r>
              <a:rPr lang="ru-RU" dirty="0"/>
              <a:t>Параметр </a:t>
            </a:r>
            <a:r>
              <a:rPr lang="ru-RU" b="1" dirty="0" err="1"/>
              <a:t>connectionLimit</a:t>
            </a:r>
            <a:r>
              <a:rPr lang="ru-RU" dirty="0"/>
              <a:t> определяет максимальное количество подключений. Причем даже если мы определим 100 подключений, но </a:t>
            </a:r>
            <a:r>
              <a:rPr lang="ru-RU" dirty="0" err="1"/>
              <a:t>приложениею</a:t>
            </a:r>
            <a:r>
              <a:rPr lang="ru-RU" dirty="0"/>
              <a:t> требуется только 5 подключений, то соответственно будет создаваться и использоваться только 5 подключений.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39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закрытия всех подключений применяется метод </a:t>
            </a:r>
            <a:r>
              <a:rPr lang="ru-RU" b="1" dirty="0" err="1"/>
              <a:t>end</a:t>
            </a:r>
            <a:r>
              <a:rPr lang="ru-RU" b="1" dirty="0" smtClean="0"/>
              <a:t>()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pool.end</a:t>
            </a:r>
            <a:r>
              <a:rPr lang="en-US" dirty="0"/>
              <a:t>(function(err) {</a:t>
            </a:r>
          </a:p>
          <a:p>
            <a:pPr fontAlgn="base"/>
            <a:r>
              <a:rPr lang="en-US" dirty="0"/>
              <a:t>  if (err) {</a:t>
            </a:r>
          </a:p>
          <a:p>
            <a:pPr fontAlgn="base"/>
            <a:r>
              <a:rPr lang="en-US" dirty="0"/>
              <a:t>    return console.log(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}</a:t>
            </a:r>
          </a:p>
          <a:p>
            <a:pPr fontAlgn="base"/>
            <a:r>
              <a:rPr lang="en-US" dirty="0"/>
              <a:t>});</a:t>
            </a:r>
          </a:p>
          <a:p>
            <a:endParaRPr lang="ru-RU" dirty="0" smtClean="0"/>
          </a:p>
          <a:p>
            <a:r>
              <a:rPr lang="ru-RU" dirty="0"/>
              <a:t>Запросы к </a:t>
            </a:r>
            <a:r>
              <a:rPr lang="ru-RU" dirty="0" err="1"/>
              <a:t>бд</a:t>
            </a:r>
            <a:r>
              <a:rPr lang="ru-RU" dirty="0"/>
              <a:t> через пул подключений выполняются через метод </a:t>
            </a:r>
            <a:r>
              <a:rPr lang="ru-RU" b="1" dirty="0" err="1"/>
              <a:t>query</a:t>
            </a:r>
            <a:r>
              <a:rPr lang="ru-RU" b="1" dirty="0"/>
              <a:t>()</a:t>
            </a:r>
            <a:r>
              <a:rPr lang="ru-RU" dirty="0"/>
              <a:t> также, как и в объекте </a:t>
            </a:r>
            <a:r>
              <a:rPr lang="ru-RU" dirty="0" err="1"/>
              <a:t>connection</a:t>
            </a:r>
            <a:r>
              <a:rPr lang="ru-RU" dirty="0"/>
              <a:t>:</a:t>
            </a:r>
          </a:p>
          <a:p>
            <a:endParaRPr lang="ru-RU" dirty="0" smtClean="0"/>
          </a:p>
          <a:p>
            <a:r>
              <a:rPr lang="ru-RU" dirty="0"/>
              <a:t>Обратите внимание, что в случае выше запросы выполняются не последовательно. Поскольку оба вызова метода </a:t>
            </a:r>
            <a:r>
              <a:rPr lang="ru-RU" dirty="0" err="1"/>
              <a:t>query</a:t>
            </a:r>
            <a:r>
              <a:rPr lang="ru-RU" dirty="0"/>
              <a:t> выполняются асинхронно, то соответственно нет никакой гарантии, что вначале произойдет добавление, а потом получение объектов.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94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pool = </a:t>
            </a:r>
            <a:r>
              <a:rPr lang="en-US" dirty="0" err="1"/>
              <a:t>mysql.createPool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connectionLimit</a:t>
            </a:r>
            <a:r>
              <a:rPr lang="en-US" dirty="0"/>
              <a:t>: 5,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добавление объекта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"INSERT INTO users (name, age) VALUES(?, ?) ";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data = ["Bill", 25];</a:t>
            </a:r>
          </a:p>
          <a:p>
            <a:pPr fontAlgn="base"/>
            <a:r>
              <a:rPr lang="en-US" dirty="0" err="1"/>
              <a:t>pool.query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data, function(err, results) {</a:t>
            </a:r>
          </a:p>
          <a:p>
            <a:pPr fontAlgn="base"/>
            <a:r>
              <a:rPr lang="en-US" dirty="0"/>
              <a:t>  if(err) console.log(err);</a:t>
            </a:r>
          </a:p>
          <a:p>
            <a:pPr fontAlgn="base"/>
            <a:r>
              <a:rPr lang="en-US" dirty="0"/>
              <a:t>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получение объектов</a:t>
            </a:r>
          </a:p>
          <a:p>
            <a:pPr fontAlgn="base"/>
            <a:r>
              <a:rPr lang="en-US" dirty="0" err="1"/>
              <a:t>pool.query</a:t>
            </a:r>
            <a:r>
              <a:rPr lang="en-US" dirty="0"/>
              <a:t>("SELECT * FROM users",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930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То же самое следует учитывать и при вызове метода </a:t>
            </a:r>
            <a:r>
              <a:rPr lang="ru-RU" b="1" dirty="0" err="1"/>
              <a:t>end</a:t>
            </a:r>
            <a:r>
              <a:rPr lang="ru-RU" b="1" dirty="0"/>
              <a:t>()</a:t>
            </a:r>
            <a:r>
              <a:rPr lang="ru-RU" dirty="0"/>
              <a:t> у пула подключений</a:t>
            </a:r>
            <a:r>
              <a:rPr lang="ru-RU" dirty="0" smtClean="0"/>
              <a:t>:</a:t>
            </a:r>
          </a:p>
          <a:p>
            <a:pPr fontAlgn="base"/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pool = </a:t>
            </a:r>
            <a:r>
              <a:rPr lang="en-US" dirty="0" err="1"/>
              <a:t>mysql.createPool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connectionLimit</a:t>
            </a:r>
            <a:r>
              <a:rPr lang="en-US" dirty="0"/>
              <a:t>: 5,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pool.query</a:t>
            </a:r>
            <a:r>
              <a:rPr lang="en-US" dirty="0"/>
              <a:t>("SELECT * FROM users",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console.log(results);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pool.end</a:t>
            </a:r>
            <a:r>
              <a:rPr lang="en-US" dirty="0" smtClean="0"/>
              <a:t>(function(err</a:t>
            </a:r>
            <a:r>
              <a:rPr lang="en-US" dirty="0"/>
              <a:t>) {</a:t>
            </a:r>
          </a:p>
          <a:p>
            <a:pPr fontAlgn="base"/>
            <a:r>
              <a:rPr lang="en-US" dirty="0"/>
              <a:t>  if (err) {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}</a:t>
            </a:r>
          </a:p>
          <a:p>
            <a:pPr fontAlgn="base"/>
            <a:r>
              <a:rPr lang="en-US" dirty="0"/>
              <a:t>  console.log("</a:t>
            </a:r>
            <a:r>
              <a:rPr lang="ru-RU" dirty="0"/>
              <a:t>пул закрыт");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r>
              <a:rPr lang="ru-RU" dirty="0"/>
              <a:t>В данном случае вполне может сложиться ситуация, что первым отработает метод </a:t>
            </a:r>
            <a:r>
              <a:rPr lang="ru-RU" dirty="0" err="1"/>
              <a:t>pool.end</a:t>
            </a:r>
            <a:r>
              <a:rPr lang="ru-RU" dirty="0"/>
              <a:t>()</a:t>
            </a:r>
            <a:r>
              <a:rPr lang="ru-RU" dirty="0"/>
              <a:t> - до того, как ранее вызванный метод </a:t>
            </a:r>
            <a:r>
              <a:rPr lang="ru-RU" dirty="0" err="1"/>
              <a:t>pool.query</a:t>
            </a:r>
            <a:r>
              <a:rPr lang="ru-RU" dirty="0"/>
              <a:t>()</a:t>
            </a:r>
            <a:r>
              <a:rPr lang="ru-RU" dirty="0"/>
              <a:t> отправит запрос к базе данных. В итоге при таком сценарии мы получим ошибку.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Так же, как и </a:t>
            </a:r>
            <a:r>
              <a:rPr lang="ru-RU" dirty="0" err="1"/>
              <a:t>объкты</a:t>
            </a:r>
            <a:r>
              <a:rPr lang="ru-RU" dirty="0"/>
              <a:t> подключений, пулы поддерживают работу с </a:t>
            </a:r>
            <a:r>
              <a:rPr lang="ru-RU" dirty="0" err="1"/>
              <a:t>промисами</a:t>
            </a:r>
            <a:r>
              <a:rPr lang="ru-RU" dirty="0" smtClean="0"/>
              <a:t>:</a:t>
            </a:r>
          </a:p>
          <a:p>
            <a:pPr fontAlgn="base"/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pool = </a:t>
            </a:r>
            <a:r>
              <a:rPr lang="en-US" dirty="0" err="1"/>
              <a:t>mysql.createPool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connectionLimit</a:t>
            </a:r>
            <a:r>
              <a:rPr lang="en-US" dirty="0"/>
              <a:t>: 5,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}).promise();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pool.execute</a:t>
            </a:r>
            <a:r>
              <a:rPr lang="en-US" dirty="0"/>
              <a:t>("SELECT * FROM users")</a:t>
            </a:r>
          </a:p>
          <a:p>
            <a:pPr fontAlgn="base"/>
            <a:r>
              <a:rPr lang="en-US" dirty="0"/>
              <a:t>          .then(result =&gt;{</a:t>
            </a:r>
          </a:p>
          <a:p>
            <a:pPr fontAlgn="base"/>
            <a:r>
              <a:rPr lang="en-US" dirty="0"/>
              <a:t>            console.log(result[0]);</a:t>
            </a:r>
          </a:p>
          <a:p>
            <a:pPr fontAlgn="base"/>
            <a:r>
              <a:rPr lang="en-US" dirty="0"/>
              <a:t>          })</a:t>
            </a:r>
          </a:p>
          <a:p>
            <a:pPr fontAlgn="base"/>
            <a:r>
              <a:rPr lang="en-US" dirty="0"/>
              <a:t>          .catch(function(err) {</a:t>
            </a:r>
          </a:p>
          <a:p>
            <a:pPr fontAlgn="base"/>
            <a:r>
              <a:rPr lang="en-US" dirty="0"/>
              <a:t>            console.log(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      });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718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Благодаря </a:t>
            </a:r>
            <a:r>
              <a:rPr lang="ru-RU" dirty="0" err="1"/>
              <a:t>промисам</a:t>
            </a:r>
            <a:r>
              <a:rPr lang="ru-RU" dirty="0"/>
              <a:t> мы можем обойти вышеописанную проблему с вызовом метода </a:t>
            </a:r>
            <a:r>
              <a:rPr lang="ru-RU" dirty="0" err="1"/>
              <a:t>end</a:t>
            </a:r>
            <a:r>
              <a:rPr lang="ru-RU" dirty="0"/>
              <a:t> после операции с данными</a:t>
            </a:r>
            <a:r>
              <a:rPr lang="ru-RU" dirty="0" smtClean="0"/>
              <a:t>: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pool = </a:t>
            </a:r>
            <a:r>
              <a:rPr lang="en-US" dirty="0" err="1"/>
              <a:t>mysql.createPool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connectionLimit</a:t>
            </a:r>
            <a:r>
              <a:rPr lang="en-US" dirty="0"/>
              <a:t>: 5,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}).promise();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pool.execute</a:t>
            </a:r>
            <a:r>
              <a:rPr lang="en-US" dirty="0"/>
              <a:t>("UPDATE users SET age=age+1 WHERE name=?", ["Stan"]) // </a:t>
            </a:r>
            <a:r>
              <a:rPr lang="ru-RU" dirty="0"/>
              <a:t>изменение объектов</a:t>
            </a:r>
          </a:p>
          <a:p>
            <a:pPr fontAlgn="base"/>
            <a:r>
              <a:rPr lang="ru-RU" dirty="0"/>
              <a:t>    .</a:t>
            </a:r>
            <a:r>
              <a:rPr lang="en-US" dirty="0"/>
              <a:t>then(result =&gt;{ </a:t>
            </a:r>
          </a:p>
          <a:p>
            <a:pPr fontAlgn="base"/>
            <a:r>
              <a:rPr lang="en-US" dirty="0"/>
              <a:t>      console.log(result[0]);</a:t>
            </a:r>
          </a:p>
          <a:p>
            <a:pPr fontAlgn="base"/>
            <a:r>
              <a:rPr lang="en-US" dirty="0"/>
              <a:t>      return </a:t>
            </a:r>
            <a:r>
              <a:rPr lang="en-US" dirty="0" err="1"/>
              <a:t>pool.execute</a:t>
            </a:r>
            <a:r>
              <a:rPr lang="en-US" dirty="0"/>
              <a:t>("SELECT * FROM users"); // </a:t>
            </a:r>
            <a:r>
              <a:rPr lang="ru-RU" dirty="0"/>
              <a:t>получение </a:t>
            </a:r>
            <a:r>
              <a:rPr lang="ru-RU" dirty="0" smtClean="0"/>
              <a:t>объектов</a:t>
            </a:r>
            <a:r>
              <a:rPr lang="ru-RU" dirty="0"/>
              <a:t>    })</a:t>
            </a:r>
          </a:p>
          <a:p>
            <a:pPr fontAlgn="base"/>
            <a:r>
              <a:rPr lang="ru-RU" dirty="0"/>
              <a:t>    .</a:t>
            </a:r>
            <a:r>
              <a:rPr lang="en-US" dirty="0"/>
              <a:t>then(result =&gt;{</a:t>
            </a:r>
          </a:p>
          <a:p>
            <a:pPr fontAlgn="base"/>
            <a:r>
              <a:rPr lang="en-US" dirty="0"/>
              <a:t>      console.log(result[0]);</a:t>
            </a:r>
          </a:p>
          <a:p>
            <a:pPr fontAlgn="base"/>
            <a:r>
              <a:rPr lang="en-US" dirty="0"/>
              <a:t>      </a:t>
            </a:r>
            <a:r>
              <a:rPr lang="en-US" dirty="0" err="1"/>
              <a:t>pool.end</a:t>
            </a:r>
            <a:r>
              <a:rPr lang="en-US" dirty="0" smtClean="0"/>
              <a:t>();</a:t>
            </a:r>
            <a:r>
              <a:rPr lang="en-US" dirty="0"/>
              <a:t>    })</a:t>
            </a:r>
          </a:p>
          <a:p>
            <a:pPr fontAlgn="base"/>
            <a:r>
              <a:rPr lang="en-US" dirty="0"/>
              <a:t>    .then(()=&gt;{</a:t>
            </a:r>
          </a:p>
          <a:p>
            <a:pPr fontAlgn="base"/>
            <a:r>
              <a:rPr lang="en-US" dirty="0"/>
              <a:t>      console.log("</a:t>
            </a:r>
            <a:r>
              <a:rPr lang="ru-RU" dirty="0"/>
              <a:t>пул закрыт</a:t>
            </a:r>
            <a:r>
              <a:rPr lang="ru-RU" dirty="0" smtClean="0"/>
              <a:t>");</a:t>
            </a:r>
            <a:r>
              <a:rPr lang="ru-RU" dirty="0"/>
              <a:t>    })</a:t>
            </a:r>
          </a:p>
          <a:p>
            <a:pPr fontAlgn="base"/>
            <a:r>
              <a:rPr lang="ru-RU" dirty="0"/>
              <a:t>    .</a:t>
            </a:r>
            <a:r>
              <a:rPr lang="en-US" dirty="0"/>
              <a:t>catch(function(err) {</a:t>
            </a:r>
          </a:p>
          <a:p>
            <a:pPr fontAlgn="base"/>
            <a:r>
              <a:rPr lang="en-US" dirty="0"/>
              <a:t>      console.log(</a:t>
            </a:r>
            <a:r>
              <a:rPr lang="en-US" dirty="0" err="1"/>
              <a:t>err.message</a:t>
            </a:r>
            <a:r>
              <a:rPr lang="en-US" dirty="0" smtClean="0"/>
              <a:t>);</a:t>
            </a:r>
            <a:r>
              <a:rPr lang="en-US" dirty="0"/>
              <a:t>    });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6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98515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 </a:t>
            </a:r>
            <a:r>
              <a:rPr lang="en-US" dirty="0"/>
              <a:t>connect() </a:t>
            </a:r>
            <a:r>
              <a:rPr lang="ru-RU" dirty="0"/>
              <a:t>принимает функцию, параметр которой содержит ошибка, которая возникла при подключении.</a:t>
            </a:r>
          </a:p>
          <a:p>
            <a:r>
              <a:rPr lang="ru-RU" b="1" dirty="0"/>
              <a:t>Возможные ошибки при подключении</a:t>
            </a:r>
          </a:p>
          <a:p>
            <a:r>
              <a:rPr lang="ru-RU" dirty="0"/>
              <a:t>Если при подключении к серверу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ru-RU" dirty="0"/>
              <a:t>генерируется ошибка</a:t>
            </a:r>
          </a:p>
          <a:p>
            <a:r>
              <a:rPr lang="en-US" dirty="0"/>
              <a:t>Client does not support authentication protocol requested by server; consider upgrading MySQL client</a:t>
            </a:r>
          </a:p>
          <a:p>
            <a:pPr fontAlgn="base"/>
            <a:r>
              <a:rPr lang="ru-RU" dirty="0"/>
              <a:t>В этом случае необходимо в </a:t>
            </a:r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err="1"/>
              <a:t>Workbench</a:t>
            </a:r>
            <a:r>
              <a:rPr lang="ru-RU" dirty="0"/>
              <a:t> выполнить следующую команду</a:t>
            </a:r>
            <a:r>
              <a:rPr lang="ru-RU" dirty="0" smtClean="0"/>
              <a:t>:</a:t>
            </a:r>
          </a:p>
          <a:p>
            <a:pPr fontAlgn="base"/>
            <a:endParaRPr lang="ru-RU" dirty="0"/>
          </a:p>
          <a:p>
            <a:pPr fontAlgn="base"/>
            <a:r>
              <a:rPr lang="en-US" dirty="0"/>
              <a:t>ALTER</a:t>
            </a:r>
            <a:r>
              <a:rPr lang="en-US" dirty="0"/>
              <a:t> </a:t>
            </a:r>
            <a:r>
              <a:rPr lang="en-US" dirty="0"/>
              <a:t>USER</a:t>
            </a:r>
            <a:r>
              <a:rPr lang="en-US" dirty="0"/>
              <a:t> </a:t>
            </a:r>
            <a:r>
              <a:rPr lang="en-US" dirty="0"/>
              <a:t>'</a:t>
            </a:r>
            <a:r>
              <a:rPr lang="en-US" dirty="0" err="1"/>
              <a:t>root'@'localhost</a:t>
            </a:r>
            <a:r>
              <a:rPr lang="en-US" dirty="0"/>
              <a:t>'</a:t>
            </a:r>
            <a:r>
              <a:rPr lang="en-US" dirty="0"/>
              <a:t> </a:t>
            </a:r>
            <a:r>
              <a:rPr lang="en-US" dirty="0"/>
              <a:t>IDENTIFIED WITH</a:t>
            </a:r>
            <a:r>
              <a:rPr lang="en-US" dirty="0"/>
              <a:t> </a:t>
            </a:r>
            <a:r>
              <a:rPr lang="en-US" dirty="0" err="1"/>
              <a:t>mysql_native_password</a:t>
            </a:r>
            <a:r>
              <a:rPr lang="en-US" dirty="0"/>
              <a:t> BY</a:t>
            </a:r>
            <a:r>
              <a:rPr lang="en-US" dirty="0"/>
              <a:t> </a:t>
            </a:r>
            <a:r>
              <a:rPr lang="en-US" dirty="0" smtClean="0"/>
              <a:t>'password‘</a:t>
            </a:r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ru-RU" dirty="0"/>
              <a:t>Вместо '</a:t>
            </a:r>
            <a:r>
              <a:rPr lang="ru-RU" dirty="0" err="1"/>
              <a:t>password</a:t>
            </a:r>
            <a:r>
              <a:rPr lang="ru-RU" dirty="0"/>
              <a:t>' должен быть указан пароль от </a:t>
            </a:r>
            <a:r>
              <a:rPr lang="ru-RU" dirty="0" err="1"/>
              <a:t>MySQL</a:t>
            </a:r>
            <a:r>
              <a:rPr lang="ru-RU" dirty="0"/>
              <a:t> для пользователя </a:t>
            </a:r>
            <a:r>
              <a:rPr lang="ru-RU" dirty="0" err="1"/>
              <a:t>root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387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Создадим простейшее веб-приложение, которое взаимодействует с </a:t>
            </a:r>
            <a:r>
              <a:rPr lang="ru-RU" dirty="0" err="1"/>
              <a:t>бд</a:t>
            </a:r>
            <a:r>
              <a:rPr lang="ru-RU" dirty="0"/>
              <a:t> </a:t>
            </a:r>
            <a:r>
              <a:rPr lang="ru-RU" dirty="0" err="1"/>
              <a:t>MySQL</a:t>
            </a:r>
            <a:r>
              <a:rPr lang="ru-RU" dirty="0"/>
              <a:t>. Для работы возьмем созданную ранее базу данных, которая хранит пользователей и имеет три столбца: </a:t>
            </a:r>
            <a:r>
              <a:rPr lang="ru-RU" dirty="0" err="1"/>
              <a:t>id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 и </a:t>
            </a:r>
            <a:r>
              <a:rPr lang="ru-RU" dirty="0" err="1"/>
              <a:t>age</a:t>
            </a:r>
            <a:r>
              <a:rPr lang="ru-RU" dirty="0" smtClean="0"/>
              <a:t>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В качестве визуальной части мы будем использовать представления </a:t>
            </a:r>
            <a:r>
              <a:rPr lang="ru-RU" dirty="0" err="1"/>
              <a:t>Handlebars</a:t>
            </a:r>
            <a:r>
              <a:rPr lang="ru-RU" dirty="0"/>
              <a:t>. Поэтому определим в проекте новую папку </a:t>
            </a:r>
            <a:r>
              <a:rPr lang="ru-RU" b="1" dirty="0" err="1"/>
              <a:t>views</a:t>
            </a:r>
            <a:r>
              <a:rPr lang="ru-RU" dirty="0"/>
              <a:t>. В нее добавим новый файл </a:t>
            </a:r>
            <a:r>
              <a:rPr lang="ru-RU" b="1" dirty="0" err="1"/>
              <a:t>index.hbs</a:t>
            </a:r>
            <a:r>
              <a:rPr lang="ru-RU" dirty="0" smtClean="0"/>
              <a:t>: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/>
              <a:t>Данное представление выводит список объектов в виде таблицы. Рядом с каждый объектом определена ссылка на редактирования объекта и кнопка для удаления объекта. Над таблицей определена ссылка на добавление новых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43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Список пользователей&lt;/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Список пользователей&lt;/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    &lt;p&gt;&lt;a </a:t>
            </a:r>
            <a:r>
              <a:rPr lang="en-US" dirty="0" err="1"/>
              <a:t>href</a:t>
            </a:r>
            <a:r>
              <a:rPr lang="en-US" dirty="0"/>
              <a:t>="/create"&gt;</a:t>
            </a:r>
            <a:r>
              <a:rPr lang="ru-RU" dirty="0"/>
              <a:t>Добавить пользователя&lt;/</a:t>
            </a:r>
            <a:r>
              <a:rPr lang="en-US" dirty="0"/>
              <a:t>a&gt;&lt;/p&gt;</a:t>
            </a:r>
          </a:p>
          <a:p>
            <a:pPr fontAlgn="base"/>
            <a:r>
              <a:rPr lang="en-US" dirty="0"/>
              <a:t>    &lt;table&gt;</a:t>
            </a:r>
          </a:p>
          <a:p>
            <a:pPr fontAlgn="base"/>
            <a:r>
              <a:rPr lang="en-US" dirty="0"/>
              <a:t>        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{{#each users}}</a:t>
            </a:r>
          </a:p>
          <a:p>
            <a:pPr fontAlgn="base"/>
            <a:r>
              <a:rPr lang="en-US" dirty="0"/>
              <a:t>            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        &lt;td&gt;{{this.name}}&lt;/td&gt;</a:t>
            </a:r>
          </a:p>
          <a:p>
            <a:pPr fontAlgn="base"/>
            <a:r>
              <a:rPr lang="en-US" dirty="0"/>
              <a:t>                &lt;td&gt;{{</a:t>
            </a:r>
            <a:r>
              <a:rPr lang="en-US" dirty="0" err="1"/>
              <a:t>this.age</a:t>
            </a:r>
            <a:r>
              <a:rPr lang="en-US" dirty="0"/>
              <a:t>}}&lt;/td&gt;</a:t>
            </a:r>
          </a:p>
          <a:p>
            <a:pPr fontAlgn="base"/>
            <a:r>
              <a:rPr lang="en-US" dirty="0"/>
              <a:t>                &lt;td&gt;</a:t>
            </a:r>
          </a:p>
          <a:p>
            <a:pPr fontAlgn="base"/>
            <a:r>
              <a:rPr lang="en-US" dirty="0"/>
              <a:t>                    &lt;a </a:t>
            </a:r>
            <a:r>
              <a:rPr lang="en-US" dirty="0" err="1"/>
              <a:t>href</a:t>
            </a:r>
            <a:r>
              <a:rPr lang="en-US" dirty="0"/>
              <a:t>="/edit/{{this.id}}"&gt;Edit&lt;/a&gt;|</a:t>
            </a:r>
          </a:p>
          <a:p>
            <a:pPr fontAlgn="base"/>
            <a:r>
              <a:rPr lang="en-US" dirty="0"/>
              <a:t>                    &lt;form action="delete/{{this.id}}" method="POST" style="</a:t>
            </a:r>
            <a:r>
              <a:rPr lang="en-US" dirty="0" err="1"/>
              <a:t>display:inline</a:t>
            </a:r>
            <a:r>
              <a:rPr lang="en-US" dirty="0"/>
              <a:t>;"&gt;</a:t>
            </a:r>
          </a:p>
          <a:p>
            <a:pPr fontAlgn="base"/>
            <a:r>
              <a:rPr lang="en-US" dirty="0"/>
              <a:t>                        &lt;input type="submit" value="Delete" /&gt;</a:t>
            </a:r>
          </a:p>
          <a:p>
            <a:pPr fontAlgn="base"/>
            <a:r>
              <a:rPr lang="en-US" dirty="0"/>
              <a:t>                    &lt;/form&gt;</a:t>
            </a:r>
          </a:p>
          <a:p>
            <a:pPr fontAlgn="base"/>
            <a:r>
              <a:rPr lang="en-US" dirty="0"/>
              <a:t>                &lt;/td&gt;</a:t>
            </a:r>
          </a:p>
          <a:p>
            <a:pPr fontAlgn="base"/>
            <a:r>
              <a:rPr lang="en-US" dirty="0"/>
              <a:t>            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{{/each</a:t>
            </a:r>
            <a:r>
              <a:rPr lang="en-US" dirty="0" smtClean="0"/>
              <a:t>}}</a:t>
            </a:r>
            <a:r>
              <a:rPr lang="ru-RU" dirty="0" smtClean="0"/>
              <a:t> </a:t>
            </a:r>
            <a:r>
              <a:rPr lang="en-US" dirty="0"/>
              <a:t>    &lt;/table</a:t>
            </a:r>
            <a:r>
              <a:rPr lang="en-US" dirty="0" smtClean="0"/>
              <a:t>&gt;</a:t>
            </a:r>
            <a:r>
              <a:rPr lang="ru-RU" dirty="0" smtClean="0"/>
              <a:t>  </a:t>
            </a: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r>
              <a:rPr lang="ru-RU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90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Также добавим в папку </a:t>
            </a:r>
            <a:r>
              <a:rPr lang="ru-RU" b="1" dirty="0" err="1"/>
              <a:t>views</a:t>
            </a:r>
            <a:r>
              <a:rPr lang="ru-RU" dirty="0"/>
              <a:t> новый файл </a:t>
            </a:r>
            <a:r>
              <a:rPr lang="ru-RU" b="1" dirty="0" err="1"/>
              <a:t>create.hbs</a:t>
            </a:r>
            <a:r>
              <a:rPr lang="ru-RU" dirty="0"/>
              <a:t> с формой для создания нового объекта</a:t>
            </a:r>
            <a:r>
              <a:rPr lang="ru-RU" dirty="0" smtClean="0"/>
              <a:t>:</a:t>
            </a:r>
          </a:p>
          <a:p>
            <a:pPr fontAlgn="base"/>
            <a:endParaRPr lang="ru-RU" dirty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Добавление пользователя&lt;/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    &lt;style&gt;.field{width:180px;}&lt;/style&gt;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Добавление пользователя&lt;/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     &lt;form method="POST"&gt;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Имя&lt;/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name="name" class="field"/&gt;&lt;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Возраст&lt;/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name="age" type="number" class="field" min="1" max="110" 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type="submit" value="</a:t>
            </a:r>
            <a:r>
              <a:rPr lang="ru-RU" dirty="0"/>
              <a:t>Отправить" /&gt;</a:t>
            </a:r>
          </a:p>
          <a:p>
            <a:pPr fontAlgn="base"/>
            <a:r>
              <a:rPr lang="ru-RU" dirty="0"/>
              <a:t>     &lt;/</a:t>
            </a:r>
            <a:r>
              <a:rPr lang="en-US" dirty="0"/>
              <a:t>form&gt;</a:t>
            </a:r>
          </a:p>
          <a:p>
            <a:pPr fontAlgn="base"/>
            <a:r>
              <a:rPr lang="en-US" dirty="0"/>
              <a:t>     &lt;a </a:t>
            </a:r>
            <a:r>
              <a:rPr lang="en-US" dirty="0" err="1"/>
              <a:t>href</a:t>
            </a:r>
            <a:r>
              <a:rPr lang="en-US" dirty="0"/>
              <a:t>="/"&gt;</a:t>
            </a:r>
            <a:r>
              <a:rPr lang="ru-RU" dirty="0"/>
              <a:t>К списку пользователей&lt;/</a:t>
            </a:r>
            <a:r>
              <a:rPr lang="en-US" dirty="0"/>
              <a:t>a&gt;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913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И также добавим в папку </a:t>
            </a:r>
            <a:r>
              <a:rPr lang="ru-RU" b="1" dirty="0" err="1"/>
              <a:t>views</a:t>
            </a:r>
            <a:r>
              <a:rPr lang="ru-RU" dirty="0"/>
              <a:t> новый файл </a:t>
            </a:r>
            <a:r>
              <a:rPr lang="ru-RU" b="1" dirty="0" err="1"/>
              <a:t>edit.hbs</a:t>
            </a:r>
            <a:r>
              <a:rPr lang="ru-RU" dirty="0"/>
              <a:t> с формой для редактирования объекта</a:t>
            </a:r>
            <a:r>
              <a:rPr lang="ru-RU" dirty="0" smtClean="0"/>
              <a:t>:</a:t>
            </a:r>
          </a:p>
          <a:p>
            <a:pPr fontAlgn="base"/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&lt;title&gt;</a:t>
            </a:r>
            <a:r>
              <a:rPr lang="ru-RU" dirty="0"/>
              <a:t>Редактирование пользователя&lt;/</a:t>
            </a:r>
            <a:r>
              <a:rPr lang="en-US" dirty="0"/>
              <a:t>title&gt;</a:t>
            </a:r>
          </a:p>
          <a:p>
            <a:pPr fontAlgn="base"/>
            <a:r>
              <a:rPr lang="en-US" dirty="0"/>
              <a:t>    &lt;meta charset="utf-8" /&gt;</a:t>
            </a:r>
          </a:p>
          <a:p>
            <a:pPr fontAlgn="base"/>
            <a:r>
              <a:rPr lang="en-US" dirty="0"/>
              <a:t>    &lt;style&gt;.field{width:180px;}&lt;/style&gt;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&lt;h1&gt;</a:t>
            </a:r>
            <a:r>
              <a:rPr lang="ru-RU" dirty="0"/>
              <a:t>Редактирование пользователя&lt;/</a:t>
            </a:r>
            <a:r>
              <a:rPr lang="en-US" dirty="0"/>
              <a:t>h1&gt;</a:t>
            </a:r>
          </a:p>
          <a:p>
            <a:pPr fontAlgn="base"/>
            <a:r>
              <a:rPr lang="en-US" dirty="0"/>
              <a:t>     &lt;form action="/edit" method="POST"&gt;</a:t>
            </a:r>
          </a:p>
          <a:p>
            <a:pPr fontAlgn="base"/>
            <a:r>
              <a:rPr lang="en-US" dirty="0"/>
              <a:t>        &lt;input type="hidden" name="id" value="{{user.id}}" /&gt;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Имя&lt;/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name="name" value="{{user.name}}"  class="field" 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&lt;label&gt;</a:t>
            </a:r>
            <a:r>
              <a:rPr lang="ru-RU" dirty="0"/>
              <a:t>Возраст&lt;/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name="age" type="number" min="1" max="110" value="{{</a:t>
            </a:r>
            <a:r>
              <a:rPr lang="en-US" dirty="0" err="1"/>
              <a:t>user.age</a:t>
            </a:r>
            <a:r>
              <a:rPr lang="en-US" dirty="0"/>
              <a:t>}}"  class="field" /&gt;&lt;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       &lt;input type="submit" value="</a:t>
            </a:r>
            <a:r>
              <a:rPr lang="ru-RU" dirty="0"/>
              <a:t>Отправить" /&gt;</a:t>
            </a:r>
          </a:p>
          <a:p>
            <a:pPr fontAlgn="base"/>
            <a:r>
              <a:rPr lang="ru-RU" dirty="0"/>
              <a:t>     &lt;/</a:t>
            </a:r>
            <a:r>
              <a:rPr lang="en-US" dirty="0"/>
              <a:t>form&gt;</a:t>
            </a:r>
          </a:p>
          <a:p>
            <a:pPr fontAlgn="base"/>
            <a:r>
              <a:rPr lang="en-US" dirty="0"/>
              <a:t>     &lt;a </a:t>
            </a:r>
            <a:r>
              <a:rPr lang="en-US" dirty="0" err="1"/>
              <a:t>href</a:t>
            </a:r>
            <a:r>
              <a:rPr lang="en-US" dirty="0"/>
              <a:t>="/"&gt;</a:t>
            </a:r>
            <a:r>
              <a:rPr lang="ru-RU" dirty="0"/>
              <a:t>К списку пользователей&lt;/</a:t>
            </a:r>
            <a:r>
              <a:rPr lang="en-US" dirty="0"/>
              <a:t>a&gt;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007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И определим в корневой папке проекта файл </a:t>
            </a:r>
            <a:r>
              <a:rPr lang="ru-RU" b="1" dirty="0"/>
              <a:t>app.js</a:t>
            </a:r>
            <a:r>
              <a:rPr lang="ru-RU" dirty="0"/>
              <a:t>, который будет представлять главный файл приложения</a:t>
            </a:r>
            <a:r>
              <a:rPr lang="ru-RU" dirty="0" smtClean="0"/>
              <a:t>:</a:t>
            </a:r>
          </a:p>
          <a:p>
            <a:pPr fontAlgn="base"/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express = require("express");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bodyParser</a:t>
            </a:r>
            <a:r>
              <a:rPr lang="en-US" dirty="0"/>
              <a:t> = require("body-parser");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urlencodedParser</a:t>
            </a:r>
            <a:r>
              <a:rPr lang="en-US" dirty="0"/>
              <a:t> = </a:t>
            </a:r>
            <a:r>
              <a:rPr lang="en-US" dirty="0" err="1"/>
              <a:t>bodyParser.urlencoded</a:t>
            </a:r>
            <a:r>
              <a:rPr lang="en-US" dirty="0"/>
              <a:t>({extended: false});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pool = </a:t>
            </a:r>
            <a:r>
              <a:rPr lang="en-US" dirty="0" err="1"/>
              <a:t>mysql.createPool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connectionLimit</a:t>
            </a:r>
            <a:r>
              <a:rPr lang="en-US" dirty="0"/>
              <a:t>: 5,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</a:t>
            </a:r>
            <a:r>
              <a:rPr lang="en-US" dirty="0" smtClean="0"/>
              <a:t>123456"</a:t>
            </a:r>
            <a:r>
              <a:rPr lang="ru-RU" dirty="0" smtClean="0"/>
              <a:t> </a:t>
            </a:r>
            <a:r>
              <a:rPr lang="en-US" dirty="0" smtClean="0"/>
              <a:t>});</a:t>
            </a:r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app.set</a:t>
            </a:r>
            <a:r>
              <a:rPr lang="en-US" dirty="0"/>
              <a:t>("view engine", "</a:t>
            </a:r>
            <a:r>
              <a:rPr lang="en-US" dirty="0" err="1"/>
              <a:t>hbs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получение списка пользователей</a:t>
            </a:r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("/",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pool.query</a:t>
            </a:r>
            <a:r>
              <a:rPr lang="en-US" dirty="0"/>
              <a:t>("SELECT * FROM users", function(err, data) {</a:t>
            </a:r>
          </a:p>
          <a:p>
            <a:pPr fontAlgn="base"/>
            <a:r>
              <a:rPr lang="en-US" dirty="0"/>
              <a:t>      if(err) return console.log(err);</a:t>
            </a:r>
          </a:p>
          <a:p>
            <a:pPr fontAlgn="base"/>
            <a:r>
              <a:rPr lang="en-US" dirty="0"/>
              <a:t>      </a:t>
            </a:r>
            <a:r>
              <a:rPr lang="en-US" dirty="0" err="1"/>
              <a:t>res.render</a:t>
            </a:r>
            <a:r>
              <a:rPr lang="en-US" dirty="0"/>
              <a:t>("</a:t>
            </a:r>
            <a:r>
              <a:rPr lang="en-US" dirty="0" err="1"/>
              <a:t>index.hbs</a:t>
            </a:r>
            <a:r>
              <a:rPr lang="en-US" dirty="0"/>
              <a:t>", {</a:t>
            </a:r>
          </a:p>
          <a:p>
            <a:pPr fontAlgn="base"/>
            <a:r>
              <a:rPr lang="en-US" dirty="0"/>
              <a:t>          users: </a:t>
            </a:r>
            <a:r>
              <a:rPr lang="en-US" dirty="0" smtClean="0"/>
              <a:t>data</a:t>
            </a:r>
            <a:r>
              <a:rPr lang="ru-RU" dirty="0" smtClean="0"/>
              <a:t> </a:t>
            </a:r>
            <a:r>
              <a:rPr lang="en-US" dirty="0"/>
              <a:t>      </a:t>
            </a:r>
            <a:r>
              <a:rPr lang="en-US" dirty="0" smtClean="0"/>
              <a:t>});</a:t>
            </a:r>
            <a:r>
              <a:rPr lang="ru-RU" dirty="0" smtClean="0"/>
              <a:t> </a:t>
            </a:r>
            <a:r>
              <a:rPr lang="en-US" dirty="0"/>
              <a:t>    </a:t>
            </a:r>
            <a:r>
              <a:rPr lang="en-US" dirty="0" smtClean="0"/>
              <a:t>});</a:t>
            </a:r>
            <a:r>
              <a:rPr lang="ru-RU" dirty="0" smtClean="0"/>
              <a:t>  </a:t>
            </a:r>
            <a:r>
              <a:rPr lang="en-US" dirty="0" smtClean="0"/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63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// </a:t>
            </a:r>
            <a:r>
              <a:rPr lang="ru-RU" dirty="0"/>
              <a:t>возвращаем форму для добавления данных</a:t>
            </a:r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("/create",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res.render</a:t>
            </a:r>
            <a:r>
              <a:rPr lang="en-US" dirty="0"/>
              <a:t>("</a:t>
            </a:r>
            <a:r>
              <a:rPr lang="en-US" dirty="0" err="1"/>
              <a:t>create.hbs</a:t>
            </a:r>
            <a:r>
              <a:rPr lang="en-US" dirty="0" smtClean="0"/>
              <a:t>");</a:t>
            </a:r>
            <a:r>
              <a:rPr lang="ru-RU" dirty="0" smtClean="0"/>
              <a:t> </a:t>
            </a:r>
            <a:r>
              <a:rPr lang="en-US" dirty="0" smtClean="0"/>
              <a:t>});</a:t>
            </a:r>
            <a:endParaRPr lang="en-US" dirty="0"/>
          </a:p>
          <a:p>
            <a:pPr fontAlgn="base"/>
            <a:r>
              <a:rPr lang="en-US" dirty="0"/>
              <a:t>// </a:t>
            </a:r>
            <a:r>
              <a:rPr lang="ru-RU" dirty="0"/>
              <a:t>получаем отправленные данные и добавляем их в БД </a:t>
            </a:r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("/create", </a:t>
            </a:r>
            <a:r>
              <a:rPr lang="en-US" dirty="0" err="1"/>
              <a:t>urlencodedParser</a:t>
            </a:r>
            <a:r>
              <a:rPr lang="en-US" dirty="0"/>
              <a:t>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fontAlgn="base"/>
            <a:r>
              <a:rPr lang="en-US" dirty="0"/>
              <a:t>             if(!</a:t>
            </a:r>
            <a:r>
              <a:rPr lang="en-US" dirty="0" err="1"/>
              <a:t>req.body</a:t>
            </a:r>
            <a:r>
              <a:rPr lang="en-US" dirty="0"/>
              <a:t>) return </a:t>
            </a:r>
            <a:r>
              <a:rPr lang="en-US" dirty="0" err="1"/>
              <a:t>res.sendStatus</a:t>
            </a:r>
            <a:r>
              <a:rPr lang="en-US" dirty="0"/>
              <a:t>(400);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 name = req.body.name;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 age = </a:t>
            </a:r>
            <a:r>
              <a:rPr lang="en-US" dirty="0" err="1"/>
              <a:t>req.body.age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pool.query</a:t>
            </a:r>
            <a:r>
              <a:rPr lang="en-US" dirty="0"/>
              <a:t>("INSERT INTO users (name, age) VALUES (?,?)", [name, age], function(err, data) {</a:t>
            </a:r>
          </a:p>
          <a:p>
            <a:pPr fontAlgn="base"/>
            <a:r>
              <a:rPr lang="en-US" dirty="0"/>
              <a:t>      if(err) return console.log(err);</a:t>
            </a:r>
          </a:p>
          <a:p>
            <a:pPr fontAlgn="base"/>
            <a:r>
              <a:rPr lang="en-US" dirty="0"/>
              <a:t>      </a:t>
            </a:r>
            <a:r>
              <a:rPr lang="en-US" dirty="0" err="1"/>
              <a:t>res.redirect</a:t>
            </a:r>
            <a:r>
              <a:rPr lang="en-US" dirty="0" smtClean="0"/>
              <a:t>("/");</a:t>
            </a:r>
            <a:r>
              <a:rPr lang="ru-RU" dirty="0" smtClean="0"/>
              <a:t> </a:t>
            </a:r>
            <a:r>
              <a:rPr lang="en-US" dirty="0"/>
              <a:t>    </a:t>
            </a:r>
            <a:r>
              <a:rPr lang="en-US" dirty="0" smtClean="0"/>
              <a:t>});</a:t>
            </a:r>
            <a:r>
              <a:rPr lang="ru-RU" dirty="0" smtClean="0"/>
              <a:t> </a:t>
            </a:r>
            <a:r>
              <a:rPr lang="en-US" dirty="0" smtClean="0"/>
              <a:t>});</a:t>
            </a:r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 err="1"/>
              <a:t>получем</a:t>
            </a:r>
            <a:r>
              <a:rPr lang="ru-RU" dirty="0"/>
              <a:t> </a:t>
            </a:r>
            <a:r>
              <a:rPr lang="en-US" dirty="0"/>
              <a:t>id </a:t>
            </a:r>
            <a:r>
              <a:rPr lang="ru-RU" dirty="0"/>
              <a:t>редактируемого пользователя, получаем его из </a:t>
            </a:r>
            <a:r>
              <a:rPr lang="ru-RU" dirty="0" err="1"/>
              <a:t>бд</a:t>
            </a:r>
            <a:r>
              <a:rPr lang="ru-RU" dirty="0"/>
              <a:t> и </a:t>
            </a:r>
            <a:r>
              <a:rPr lang="ru-RU" dirty="0" err="1"/>
              <a:t>отправлям</a:t>
            </a:r>
            <a:r>
              <a:rPr lang="ru-RU" dirty="0"/>
              <a:t> с формой редактирования</a:t>
            </a:r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("/edit/:id",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id = req.params.id;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pool.query</a:t>
            </a:r>
            <a:r>
              <a:rPr lang="en-US" dirty="0"/>
              <a:t>("SELECT * FROM users WHERE id=?", [id], function(err, data) {</a:t>
            </a:r>
          </a:p>
          <a:p>
            <a:pPr fontAlgn="base"/>
            <a:r>
              <a:rPr lang="en-US" dirty="0"/>
              <a:t>    if(err) return console.log(err);</a:t>
            </a:r>
          </a:p>
          <a:p>
            <a:pPr fontAlgn="base"/>
            <a:r>
              <a:rPr lang="en-US" dirty="0"/>
              <a:t>     </a:t>
            </a:r>
            <a:r>
              <a:rPr lang="en-US" dirty="0" err="1"/>
              <a:t>res.render</a:t>
            </a:r>
            <a:r>
              <a:rPr lang="en-US" dirty="0"/>
              <a:t>("</a:t>
            </a:r>
            <a:r>
              <a:rPr lang="en-US" dirty="0" err="1"/>
              <a:t>edit.hbs</a:t>
            </a:r>
            <a:r>
              <a:rPr lang="en-US" dirty="0"/>
              <a:t>", {</a:t>
            </a:r>
          </a:p>
          <a:p>
            <a:pPr fontAlgn="base"/>
            <a:r>
              <a:rPr lang="en-US" dirty="0"/>
              <a:t>        user: data[0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/>
              <a:t>    </a:t>
            </a:r>
            <a:r>
              <a:rPr lang="en-US" dirty="0" smtClean="0"/>
              <a:t>});</a:t>
            </a:r>
            <a:r>
              <a:rPr lang="ru-RU" dirty="0" smtClean="0"/>
              <a:t> </a:t>
            </a:r>
            <a:r>
              <a:rPr lang="en-US" dirty="0"/>
              <a:t>  </a:t>
            </a:r>
            <a:r>
              <a:rPr lang="en-US" dirty="0" smtClean="0"/>
              <a:t>});</a:t>
            </a:r>
            <a:r>
              <a:rPr lang="ru-RU" dirty="0" smtClean="0"/>
              <a:t> </a:t>
            </a:r>
            <a:r>
              <a:rPr lang="en-US" dirty="0" smtClean="0"/>
              <a:t>});</a:t>
            </a:r>
            <a:endParaRPr lang="en-US" dirty="0"/>
          </a:p>
          <a:p>
            <a:pPr fontAlgn="base"/>
            <a:r>
              <a:rPr lang="en-US" dirty="0"/>
              <a:t>// </a:t>
            </a:r>
            <a:r>
              <a:rPr lang="ru-RU" dirty="0"/>
              <a:t>получаем отредактированные данные и отправляем их в БД</a:t>
            </a:r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("/edit", </a:t>
            </a:r>
            <a:r>
              <a:rPr lang="en-US" dirty="0" err="1"/>
              <a:t>urlencodedParser</a:t>
            </a:r>
            <a:r>
              <a:rPr lang="en-US" dirty="0"/>
              <a:t>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fontAlgn="base"/>
            <a:r>
              <a:rPr lang="en-US" dirty="0"/>
              <a:t> 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316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 if(!</a:t>
            </a:r>
            <a:r>
              <a:rPr lang="en-US" dirty="0" err="1"/>
              <a:t>req.body</a:t>
            </a:r>
            <a:r>
              <a:rPr lang="en-US" dirty="0"/>
              <a:t>) return </a:t>
            </a:r>
            <a:r>
              <a:rPr lang="en-US" dirty="0" err="1"/>
              <a:t>res.sendStatus</a:t>
            </a:r>
            <a:r>
              <a:rPr lang="en-US" dirty="0"/>
              <a:t>(400);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name = req.body.name;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age = </a:t>
            </a:r>
            <a:r>
              <a:rPr lang="en-US" dirty="0" err="1"/>
              <a:t>req.body.age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id = req.body.id;</a:t>
            </a:r>
          </a:p>
          <a:p>
            <a:pPr fontAlgn="base"/>
            <a:r>
              <a:rPr lang="en-US" dirty="0"/>
              <a:t>     </a:t>
            </a:r>
            <a:r>
              <a:rPr lang="en-US" dirty="0" err="1"/>
              <a:t>pool.query</a:t>
            </a:r>
            <a:r>
              <a:rPr lang="en-US" dirty="0"/>
              <a:t>("UPDATE users SET name=?, age=? WHERE id=?", [name, age, id], function(err, data) {</a:t>
            </a:r>
          </a:p>
          <a:p>
            <a:pPr fontAlgn="base"/>
            <a:r>
              <a:rPr lang="en-US" dirty="0"/>
              <a:t>    if(err) return console.log(err);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res.redirect</a:t>
            </a:r>
            <a:r>
              <a:rPr lang="en-US" dirty="0"/>
              <a:t>("/");</a:t>
            </a:r>
          </a:p>
          <a:p>
            <a:pPr fontAlgn="base"/>
            <a:r>
              <a:rPr lang="en-US" dirty="0"/>
              <a:t>  });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получаем </a:t>
            </a:r>
            <a:r>
              <a:rPr lang="en-US" dirty="0"/>
              <a:t>id </a:t>
            </a:r>
            <a:r>
              <a:rPr lang="ru-RU" dirty="0"/>
              <a:t>удаляемого пользователя и удаляем его из </a:t>
            </a:r>
            <a:r>
              <a:rPr lang="ru-RU" dirty="0" err="1"/>
              <a:t>бд</a:t>
            </a:r>
            <a:endParaRPr lang="ru-RU" dirty="0"/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("/delete/:id",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fontAlgn="base"/>
            <a:r>
              <a:rPr lang="en-US" dirty="0"/>
              <a:t>          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id = req.params.id;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pool.query</a:t>
            </a:r>
            <a:r>
              <a:rPr lang="en-US" dirty="0"/>
              <a:t>("DELETE FROM users WHERE id=?", [id], function(err, data) {</a:t>
            </a:r>
          </a:p>
          <a:p>
            <a:pPr fontAlgn="base"/>
            <a:r>
              <a:rPr lang="en-US" dirty="0"/>
              <a:t>    if(err) return console.log(err);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res.redirect</a:t>
            </a:r>
            <a:r>
              <a:rPr lang="en-US" dirty="0"/>
              <a:t>("/");</a:t>
            </a:r>
          </a:p>
          <a:p>
            <a:pPr fontAlgn="base"/>
            <a:r>
              <a:rPr lang="en-US" dirty="0"/>
              <a:t>  });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app.listen</a:t>
            </a:r>
            <a:r>
              <a:rPr lang="en-US" dirty="0" smtClean="0"/>
              <a:t>(3000</a:t>
            </a:r>
            <a:r>
              <a:rPr lang="en-US" dirty="0"/>
              <a:t>, function(){</a:t>
            </a:r>
          </a:p>
          <a:p>
            <a:pPr fontAlgn="base"/>
            <a:r>
              <a:rPr lang="en-US" dirty="0"/>
              <a:t>  console.log("</a:t>
            </a:r>
            <a:r>
              <a:rPr lang="ru-RU" dirty="0"/>
              <a:t>Сервер ожидает подключения...");</a:t>
            </a:r>
          </a:p>
          <a:p>
            <a:pPr fontAlgn="base"/>
            <a:r>
              <a:rPr lang="ru-RU" dirty="0"/>
              <a:t>});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513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При обращении к корню приложения срабатывает </a:t>
            </a:r>
            <a:r>
              <a:rPr lang="ru-RU" dirty="0" smtClean="0"/>
              <a:t>метод</a:t>
            </a:r>
          </a:p>
          <a:p>
            <a:pPr fontAlgn="base"/>
            <a:endParaRPr lang="ru-RU" dirty="0"/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("/",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pool.query</a:t>
            </a:r>
            <a:r>
              <a:rPr lang="en-US" dirty="0"/>
              <a:t>("SELECT * FROM users", function(err, data) {</a:t>
            </a:r>
          </a:p>
          <a:p>
            <a:pPr fontAlgn="base"/>
            <a:r>
              <a:rPr lang="en-US" dirty="0"/>
              <a:t>      if(err) return console.log(err);</a:t>
            </a:r>
          </a:p>
          <a:p>
            <a:pPr fontAlgn="base"/>
            <a:r>
              <a:rPr lang="en-US" dirty="0"/>
              <a:t>      </a:t>
            </a:r>
            <a:r>
              <a:rPr lang="en-US" dirty="0" err="1"/>
              <a:t>res.render</a:t>
            </a:r>
            <a:r>
              <a:rPr lang="en-US" dirty="0"/>
              <a:t>("</a:t>
            </a:r>
            <a:r>
              <a:rPr lang="en-US" dirty="0" err="1"/>
              <a:t>index.hbs</a:t>
            </a:r>
            <a:r>
              <a:rPr lang="en-US" dirty="0"/>
              <a:t>", {</a:t>
            </a:r>
          </a:p>
          <a:p>
            <a:pPr fontAlgn="base"/>
            <a:r>
              <a:rPr lang="en-US" dirty="0"/>
              <a:t>          users: data</a:t>
            </a:r>
          </a:p>
          <a:p>
            <a:pPr fontAlgn="base"/>
            <a:r>
              <a:rPr lang="en-US" dirty="0"/>
              <a:t>      });</a:t>
            </a:r>
          </a:p>
          <a:p>
            <a:pPr fontAlgn="base"/>
            <a:r>
              <a:rPr lang="en-US" dirty="0"/>
              <a:t>    });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/>
              <a:t>Он получает данные из </a:t>
            </a:r>
            <a:r>
              <a:rPr lang="ru-RU" dirty="0" err="1"/>
              <a:t>бд</a:t>
            </a:r>
            <a:r>
              <a:rPr lang="ru-RU" dirty="0"/>
              <a:t> и передает их представлению </a:t>
            </a:r>
            <a:r>
              <a:rPr lang="ru-RU" dirty="0" err="1"/>
              <a:t>index.hbs</a:t>
            </a:r>
            <a:r>
              <a:rPr lang="ru-RU" dirty="0"/>
              <a:t>. И если в </a:t>
            </a:r>
            <a:r>
              <a:rPr lang="ru-RU" dirty="0" err="1"/>
              <a:t>бд</a:t>
            </a:r>
            <a:r>
              <a:rPr lang="ru-RU" dirty="0"/>
              <a:t> есть уже какие-нибудь данные, то при запуске приложения мы увидим их на </a:t>
            </a:r>
            <a:r>
              <a:rPr lang="ru-RU" dirty="0" smtClean="0"/>
              <a:t>странице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При нажатии на ссылку добавления серверу будет </a:t>
            </a:r>
            <a:r>
              <a:rPr lang="ru-RU" dirty="0" err="1"/>
              <a:t>отправлятьс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-запрос, который будет обрабатываться следующим методом</a:t>
            </a:r>
            <a:r>
              <a:rPr lang="ru-RU" dirty="0" smtClean="0"/>
              <a:t>:</a:t>
            </a:r>
          </a:p>
          <a:p>
            <a:pPr fontAlgn="base"/>
            <a:endParaRPr lang="ru-RU" dirty="0" smtClean="0"/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("/create",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res.render</a:t>
            </a:r>
            <a:r>
              <a:rPr lang="en-US" dirty="0"/>
              <a:t>("</a:t>
            </a:r>
            <a:r>
              <a:rPr lang="en-US" dirty="0" err="1"/>
              <a:t>create.hbs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/>
              <a:t>Метод возвращает пользователю форму для добавления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319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После заполнения формы и нажатия на кнопку данные в запросе POST отправляются методу</a:t>
            </a:r>
            <a:r>
              <a:rPr lang="ru-RU" dirty="0" smtClean="0"/>
              <a:t>:</a:t>
            </a:r>
          </a:p>
          <a:p>
            <a:pPr fontAlgn="base"/>
            <a:endParaRPr lang="ru-RU" dirty="0"/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("/create", </a:t>
            </a:r>
            <a:r>
              <a:rPr lang="en-US" dirty="0" err="1"/>
              <a:t>urlencodedParser</a:t>
            </a:r>
            <a:r>
              <a:rPr lang="en-US" dirty="0"/>
              <a:t>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fontAlgn="base"/>
            <a:r>
              <a:rPr lang="en-US" dirty="0"/>
              <a:t>         </a:t>
            </a:r>
          </a:p>
          <a:p>
            <a:pPr fontAlgn="base"/>
            <a:r>
              <a:rPr lang="en-US" dirty="0"/>
              <a:t>    if(!</a:t>
            </a:r>
            <a:r>
              <a:rPr lang="en-US" dirty="0" err="1"/>
              <a:t>req.body</a:t>
            </a:r>
            <a:r>
              <a:rPr lang="en-US" dirty="0"/>
              <a:t>) return </a:t>
            </a:r>
            <a:r>
              <a:rPr lang="en-US" dirty="0" err="1"/>
              <a:t>res.sendStatus</a:t>
            </a:r>
            <a:r>
              <a:rPr lang="en-US" dirty="0"/>
              <a:t>(400);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 name = req.body.name;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 age = </a:t>
            </a:r>
            <a:r>
              <a:rPr lang="en-US" dirty="0" err="1"/>
              <a:t>req.body.age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pool.query</a:t>
            </a:r>
            <a:r>
              <a:rPr lang="en-US" dirty="0"/>
              <a:t>("INSERT INTO users (name, age) VALUES (?,?)", [name, age], function(err, data) {</a:t>
            </a:r>
          </a:p>
          <a:p>
            <a:pPr fontAlgn="base"/>
            <a:r>
              <a:rPr lang="en-US" dirty="0"/>
              <a:t>      if(err) return console.log(err);</a:t>
            </a:r>
          </a:p>
          <a:p>
            <a:pPr fontAlgn="base"/>
            <a:r>
              <a:rPr lang="en-US" dirty="0"/>
              <a:t>      </a:t>
            </a:r>
            <a:r>
              <a:rPr lang="en-US" dirty="0" err="1"/>
              <a:t>res.redirect</a:t>
            </a:r>
            <a:r>
              <a:rPr lang="en-US" dirty="0"/>
              <a:t>("/");</a:t>
            </a:r>
          </a:p>
          <a:p>
            <a:pPr fontAlgn="base"/>
            <a:r>
              <a:rPr lang="en-US" dirty="0"/>
              <a:t>    });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/>
              <a:t>Метод получает отправленные данные и посредством SQL-команды INSERT отправляет их БД.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340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При нажатии на ссылку редактирования в списке объектов следующему методу в GET-</a:t>
            </a:r>
            <a:r>
              <a:rPr lang="ru-RU" dirty="0" err="1"/>
              <a:t>зпросе</a:t>
            </a:r>
            <a:r>
              <a:rPr lang="ru-RU" dirty="0"/>
              <a:t> передается </a:t>
            </a:r>
            <a:r>
              <a:rPr lang="ru-RU" dirty="0" err="1"/>
              <a:t>id</a:t>
            </a:r>
            <a:r>
              <a:rPr lang="ru-RU" dirty="0"/>
              <a:t> объекта</a:t>
            </a:r>
            <a:r>
              <a:rPr lang="ru-RU" dirty="0" smtClean="0"/>
              <a:t>:</a:t>
            </a:r>
          </a:p>
          <a:p>
            <a:pPr fontAlgn="base"/>
            <a:endParaRPr lang="ru-RU" dirty="0"/>
          </a:p>
          <a:p>
            <a:pPr fontAlgn="base"/>
            <a:r>
              <a:rPr lang="en-US" dirty="0" err="1"/>
              <a:t>app.get</a:t>
            </a:r>
            <a:r>
              <a:rPr lang="en-US" dirty="0"/>
              <a:t>("/edit/:id",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id = req.params.id;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pool.query</a:t>
            </a:r>
            <a:r>
              <a:rPr lang="en-US" dirty="0"/>
              <a:t>("SELECT * FROM users WHERE id=?", [id], function(err, data) {</a:t>
            </a:r>
          </a:p>
          <a:p>
            <a:pPr fontAlgn="base"/>
            <a:r>
              <a:rPr lang="en-US" dirty="0"/>
              <a:t>    if(err) return console.log(err);</a:t>
            </a:r>
          </a:p>
          <a:p>
            <a:pPr fontAlgn="base"/>
            <a:r>
              <a:rPr lang="en-US" dirty="0"/>
              <a:t>     </a:t>
            </a:r>
            <a:r>
              <a:rPr lang="en-US" dirty="0" err="1"/>
              <a:t>res.render</a:t>
            </a:r>
            <a:r>
              <a:rPr lang="en-US" dirty="0"/>
              <a:t>("</a:t>
            </a:r>
            <a:r>
              <a:rPr lang="en-US" dirty="0" err="1"/>
              <a:t>edit.hbs</a:t>
            </a:r>
            <a:r>
              <a:rPr lang="en-US" dirty="0"/>
              <a:t>", {</a:t>
            </a:r>
          </a:p>
          <a:p>
            <a:pPr fontAlgn="base"/>
            <a:r>
              <a:rPr lang="en-US" dirty="0"/>
              <a:t>        user: data[0]</a:t>
            </a:r>
          </a:p>
          <a:p>
            <a:pPr fontAlgn="base"/>
            <a:r>
              <a:rPr lang="en-US" dirty="0"/>
              <a:t>    });</a:t>
            </a:r>
          </a:p>
          <a:p>
            <a:pPr fontAlgn="base"/>
            <a:r>
              <a:rPr lang="en-US" dirty="0"/>
              <a:t>  });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/>
              <a:t>Метод получает </a:t>
            </a:r>
            <a:r>
              <a:rPr lang="ru-RU" dirty="0" err="1"/>
              <a:t>id</a:t>
            </a:r>
            <a:r>
              <a:rPr lang="ru-RU" dirty="0"/>
              <a:t> и по нему извлекает из БД нужный объект из БД и передается его на форму в представлении </a:t>
            </a:r>
            <a:r>
              <a:rPr lang="ru-RU" dirty="0" err="1" smtClean="0"/>
              <a:t>edit.hbs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47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98515"/>
            <a:ext cx="83529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закрытия подключения применяется метод </a:t>
            </a:r>
            <a:r>
              <a:rPr lang="ru-RU" b="1" dirty="0" err="1"/>
              <a:t>end</a:t>
            </a:r>
            <a:r>
              <a:rPr lang="ru-RU" b="1" dirty="0" smtClean="0"/>
              <a:t>()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</a:t>
            </a:r>
            <a:r>
              <a:rPr lang="en-US" dirty="0" err="1"/>
              <a:t>usersdb</a:t>
            </a:r>
            <a:r>
              <a:rPr lang="en-US" dirty="0"/>
              <a:t>",</a:t>
            </a:r>
          </a:p>
          <a:p>
            <a:pPr fontAlgn="base"/>
            <a:r>
              <a:rPr lang="en-US" dirty="0"/>
              <a:t>  password: "</a:t>
            </a:r>
            <a:r>
              <a:rPr lang="ru-RU" dirty="0" err="1" smtClean="0"/>
              <a:t>пароль_от_сервера</a:t>
            </a:r>
            <a:r>
              <a:rPr lang="ru-RU" dirty="0" smtClean="0"/>
              <a:t>" });</a:t>
            </a:r>
            <a:endParaRPr lang="ru-RU" dirty="0"/>
          </a:p>
          <a:p>
            <a:pPr fontAlgn="base"/>
            <a:r>
              <a:rPr lang="ru-RU" dirty="0"/>
              <a:t>// тестирование подключения</a:t>
            </a:r>
          </a:p>
          <a:p>
            <a:pPr fontAlgn="base"/>
            <a:r>
              <a:rPr lang="ru-RU" dirty="0"/>
              <a:t> </a:t>
            </a:r>
            <a:r>
              <a:rPr lang="en-US" dirty="0" err="1"/>
              <a:t>connection.connect</a:t>
            </a:r>
            <a:r>
              <a:rPr lang="en-US" dirty="0"/>
              <a:t>(function(err){</a:t>
            </a:r>
          </a:p>
          <a:p>
            <a:pPr fontAlgn="base"/>
            <a:r>
              <a:rPr lang="en-US" dirty="0"/>
              <a:t>    if (err) {</a:t>
            </a:r>
          </a:p>
          <a:p>
            <a:pPr fontAlgn="base"/>
            <a:r>
              <a:rPr lang="en-US" dirty="0"/>
              <a:t>      return </a:t>
            </a:r>
            <a:r>
              <a:rPr lang="en-US" dirty="0" err="1"/>
              <a:t>console.error</a:t>
            </a:r>
            <a:r>
              <a:rPr lang="en-US" dirty="0"/>
              <a:t>("</a:t>
            </a:r>
            <a:r>
              <a:rPr lang="ru-RU" dirty="0"/>
              <a:t>Ошибка: " + </a:t>
            </a:r>
            <a:r>
              <a:rPr lang="en-US" dirty="0" err="1"/>
              <a:t>err.message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>    }</a:t>
            </a:r>
          </a:p>
          <a:p>
            <a:pPr fontAlgn="base"/>
            <a:r>
              <a:rPr lang="en-US" dirty="0"/>
              <a:t>    else{</a:t>
            </a:r>
          </a:p>
          <a:p>
            <a:pPr fontAlgn="base"/>
            <a:r>
              <a:rPr lang="en-US" dirty="0"/>
              <a:t>      console.log("</a:t>
            </a:r>
            <a:r>
              <a:rPr lang="ru-RU" dirty="0"/>
              <a:t>Подключение к серверу </a:t>
            </a:r>
            <a:r>
              <a:rPr lang="en-US" dirty="0"/>
              <a:t>MySQL </a:t>
            </a:r>
            <a:r>
              <a:rPr lang="ru-RU" dirty="0"/>
              <a:t>успешно установлено</a:t>
            </a:r>
            <a:r>
              <a:rPr lang="ru-RU" dirty="0" smtClean="0"/>
              <a:t>"); </a:t>
            </a:r>
            <a:r>
              <a:rPr lang="ru-RU" dirty="0"/>
              <a:t>    }</a:t>
            </a:r>
          </a:p>
          <a:p>
            <a:pPr fontAlgn="base"/>
            <a:r>
              <a:rPr lang="ru-RU" dirty="0"/>
              <a:t> });</a:t>
            </a:r>
          </a:p>
          <a:p>
            <a:pPr fontAlgn="base"/>
            <a:r>
              <a:rPr lang="ru-RU" dirty="0"/>
              <a:t> // закрытие подключения</a:t>
            </a:r>
          </a:p>
          <a:p>
            <a:pPr fontAlgn="base"/>
            <a:r>
              <a:rPr lang="ru-RU" dirty="0"/>
              <a:t> </a:t>
            </a:r>
            <a:r>
              <a:rPr lang="en-US" dirty="0" err="1"/>
              <a:t>connection.end</a:t>
            </a:r>
            <a:r>
              <a:rPr lang="en-US" dirty="0"/>
              <a:t>(function(err) {</a:t>
            </a:r>
          </a:p>
          <a:p>
            <a:pPr fontAlgn="base"/>
            <a:r>
              <a:rPr lang="en-US" dirty="0"/>
              <a:t>  if (err) {</a:t>
            </a:r>
          </a:p>
          <a:p>
            <a:pPr fontAlgn="base"/>
            <a:r>
              <a:rPr lang="en-US" dirty="0"/>
              <a:t>    return console.log("</a:t>
            </a:r>
            <a:r>
              <a:rPr lang="ru-RU" dirty="0"/>
              <a:t>Ошибка: " + 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}</a:t>
            </a:r>
          </a:p>
          <a:p>
            <a:pPr fontAlgn="base"/>
            <a:r>
              <a:rPr lang="en-US" dirty="0"/>
              <a:t>  console.log("</a:t>
            </a:r>
            <a:r>
              <a:rPr lang="ru-RU" dirty="0"/>
              <a:t>Подключение закрыто");</a:t>
            </a:r>
          </a:p>
          <a:p>
            <a:pPr fontAlgn="base"/>
            <a:r>
              <a:rPr lang="ru-RU" dirty="0"/>
              <a:t>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770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После редактирования и нажатия на кнопку данные отправляются в POST-запросе следующему методу</a:t>
            </a:r>
            <a:r>
              <a:rPr lang="ru-RU" dirty="0" smtClean="0"/>
              <a:t>:</a:t>
            </a:r>
          </a:p>
          <a:p>
            <a:pPr fontAlgn="base"/>
            <a:endParaRPr lang="ru-RU" dirty="0"/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("/edit", </a:t>
            </a:r>
            <a:r>
              <a:rPr lang="en-US" dirty="0" err="1"/>
              <a:t>urlencodedParser</a:t>
            </a:r>
            <a:r>
              <a:rPr lang="en-US" dirty="0"/>
              <a:t>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fontAlgn="base"/>
            <a:r>
              <a:rPr lang="en-US" dirty="0"/>
              <a:t>         </a:t>
            </a:r>
          </a:p>
          <a:p>
            <a:pPr fontAlgn="base"/>
            <a:r>
              <a:rPr lang="en-US" dirty="0"/>
              <a:t>  if(!</a:t>
            </a:r>
            <a:r>
              <a:rPr lang="en-US" dirty="0" err="1"/>
              <a:t>req.body</a:t>
            </a:r>
            <a:r>
              <a:rPr lang="en-US" dirty="0"/>
              <a:t>) return </a:t>
            </a:r>
            <a:r>
              <a:rPr lang="en-US" dirty="0" err="1"/>
              <a:t>res.sendStatus</a:t>
            </a:r>
            <a:r>
              <a:rPr lang="en-US" dirty="0"/>
              <a:t>(400);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name = req.body.name;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age = </a:t>
            </a:r>
            <a:r>
              <a:rPr lang="en-US" dirty="0" err="1"/>
              <a:t>req.body.age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id = req.body.id;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pool.query</a:t>
            </a:r>
            <a:r>
              <a:rPr lang="en-US" dirty="0"/>
              <a:t>("UPDATE users SET name=?, age=? WHERE id=?", [name, age, id], function(err, data) {</a:t>
            </a:r>
          </a:p>
          <a:p>
            <a:pPr fontAlgn="base"/>
            <a:r>
              <a:rPr lang="en-US" dirty="0"/>
              <a:t>    if(err) return console.log(err);</a:t>
            </a:r>
          </a:p>
          <a:p>
            <a:pPr fontAlgn="base"/>
            <a:r>
              <a:rPr lang="en-US" dirty="0"/>
              <a:t>     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res.redirect</a:t>
            </a:r>
            <a:r>
              <a:rPr lang="en-US" dirty="0"/>
              <a:t>("/");</a:t>
            </a:r>
          </a:p>
          <a:p>
            <a:pPr fontAlgn="base"/>
            <a:r>
              <a:rPr lang="en-US" dirty="0"/>
              <a:t>  });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/>
              <a:t>Метод получает данные и с помощью команды UPDATE отправляет их в БД.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256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При нажатии на кнопку удаления в списке объектов срабатывает </a:t>
            </a:r>
            <a:r>
              <a:rPr lang="ru-RU" dirty="0" smtClean="0"/>
              <a:t>метод</a:t>
            </a:r>
          </a:p>
          <a:p>
            <a:pPr fontAlgn="base"/>
            <a:endParaRPr lang="ru-RU" dirty="0"/>
          </a:p>
          <a:p>
            <a:pPr fontAlgn="base"/>
            <a:r>
              <a:rPr lang="en-US" dirty="0" err="1"/>
              <a:t>app.post</a:t>
            </a:r>
            <a:r>
              <a:rPr lang="en-US" dirty="0"/>
              <a:t>("/delete/:id", function(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fontAlgn="base"/>
            <a:r>
              <a:rPr lang="en-US" dirty="0"/>
              <a:t>          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 id = req.params.id;</a:t>
            </a:r>
          </a:p>
          <a:p>
            <a:pPr fontAlgn="base"/>
            <a:r>
              <a:rPr lang="en-US" dirty="0"/>
              <a:t>  </a:t>
            </a:r>
            <a:r>
              <a:rPr lang="en-US" dirty="0" err="1"/>
              <a:t>pool.query</a:t>
            </a:r>
            <a:r>
              <a:rPr lang="en-US" dirty="0"/>
              <a:t>("DELETE FROM users WHERE id=?", [id], function(err, data) {</a:t>
            </a:r>
          </a:p>
          <a:p>
            <a:pPr fontAlgn="base"/>
            <a:r>
              <a:rPr lang="en-US" dirty="0"/>
              <a:t>    if(err) return console.log(err);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res.redirect</a:t>
            </a:r>
            <a:r>
              <a:rPr lang="en-US" dirty="0"/>
              <a:t>("/");</a:t>
            </a:r>
          </a:p>
          <a:p>
            <a:pPr fontAlgn="base"/>
            <a:r>
              <a:rPr lang="en-US" dirty="0"/>
              <a:t>  });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/>
              <a:t>Метод получает </a:t>
            </a:r>
            <a:r>
              <a:rPr lang="ru-RU" dirty="0" err="1"/>
              <a:t>id</a:t>
            </a:r>
            <a:r>
              <a:rPr lang="ru-RU" dirty="0"/>
              <a:t> удаляемого </a:t>
            </a:r>
            <a:r>
              <a:rPr lang="ru-RU" dirty="0" err="1"/>
              <a:t>объкта</a:t>
            </a:r>
            <a:r>
              <a:rPr lang="ru-RU" dirty="0"/>
              <a:t> и удаляет его из БД с помощью команды DELETE</a:t>
            </a:r>
            <a:r>
              <a:rPr lang="ru-RU" dirty="0" smtClean="0"/>
              <a:t>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Таким образом, мы можем связать в приложении Node.js </a:t>
            </a:r>
            <a:r>
              <a:rPr lang="ru-RU" dirty="0" err="1"/>
              <a:t>Express</a:t>
            </a:r>
            <a:r>
              <a:rPr lang="ru-RU" dirty="0"/>
              <a:t> и взаимодействие с базой данных </a:t>
            </a:r>
            <a:r>
              <a:rPr lang="ru-RU" dirty="0" err="1"/>
              <a:t>MySQL</a:t>
            </a:r>
            <a:r>
              <a:rPr lang="ru-RU" dirty="0"/>
              <a:t>.</a:t>
            </a:r>
            <a:endParaRPr lang="ru-RU" dirty="0"/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00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98515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запуске приложения и удачном подключении-закрытии подключения мы увидим на консоли:</a:t>
            </a:r>
          </a:p>
          <a:p>
            <a:r>
              <a:rPr lang="ru-RU" dirty="0"/>
              <a:t>Подключение к серверу </a:t>
            </a:r>
            <a:r>
              <a:rPr lang="ru-RU" dirty="0" err="1"/>
              <a:t>MySQL</a:t>
            </a:r>
            <a:r>
              <a:rPr lang="ru-RU" dirty="0"/>
              <a:t> успешно установлено Подключение закрыто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Метод </a:t>
            </a:r>
            <a:r>
              <a:rPr lang="ru-RU" b="1" dirty="0" err="1"/>
              <a:t>end</a:t>
            </a:r>
            <a:r>
              <a:rPr lang="ru-RU" b="1" dirty="0"/>
              <a:t>()</a:t>
            </a:r>
            <a:r>
              <a:rPr lang="ru-RU" dirty="0"/>
              <a:t> гарантирует, что перед закрытием подключения к </a:t>
            </a:r>
            <a:r>
              <a:rPr lang="ru-RU" dirty="0" err="1"/>
              <a:t>бд</a:t>
            </a:r>
            <a:r>
              <a:rPr lang="ru-RU" dirty="0"/>
              <a:t> будут выполнены все оставшиеся запросы, которые не завершились к моменту вызова метода.</a:t>
            </a:r>
          </a:p>
          <a:p>
            <a:r>
              <a:rPr lang="ru-RU" dirty="0"/>
              <a:t>Если мы не вызовем этот метод, то подключение будет оставаться активным, и приложение Node.js продолжит свою работу, пока сервер </a:t>
            </a:r>
            <a:r>
              <a:rPr lang="ru-RU" dirty="0" err="1"/>
              <a:t>MySQL</a:t>
            </a:r>
            <a:r>
              <a:rPr lang="ru-RU" dirty="0"/>
              <a:t> не закроет подключение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Если же нам надо немедленно закрыть подключение, не дожидаясь выполнения оставшихся запросов, то в этом случае можно применить метод </a:t>
            </a:r>
            <a:r>
              <a:rPr lang="ru-RU" b="1" dirty="0" err="1"/>
              <a:t>destroy</a:t>
            </a:r>
            <a:r>
              <a:rPr lang="ru-RU" b="1" dirty="0" smtClean="0"/>
              <a:t>()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 err="1"/>
              <a:t>connection.destroy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6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98515"/>
            <a:ext cx="83529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выполнения запросов у объекта подключения применяется метод </a:t>
            </a:r>
            <a:r>
              <a:rPr lang="ru-RU" b="1" dirty="0" err="1"/>
              <a:t>query</a:t>
            </a:r>
            <a:r>
              <a:rPr lang="ru-RU" b="1" dirty="0"/>
              <a:t>()</a:t>
            </a:r>
            <a:r>
              <a:rPr lang="ru-RU" dirty="0"/>
              <a:t>. Наиболее простая его форма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/>
              <a:t>query(</a:t>
            </a:r>
            <a:r>
              <a:rPr lang="en-US" dirty="0" err="1"/>
              <a:t>sqlString</a:t>
            </a:r>
            <a:r>
              <a:rPr lang="en-US" dirty="0"/>
              <a:t>, callback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Где </a:t>
            </a:r>
            <a:r>
              <a:rPr lang="ru-RU" dirty="0" err="1"/>
              <a:t>sqlString</a:t>
            </a:r>
            <a:r>
              <a:rPr lang="ru-RU" dirty="0"/>
              <a:t> - выполняемая SQL-команда, а </a:t>
            </a:r>
            <a:r>
              <a:rPr lang="ru-RU" dirty="0" err="1"/>
              <a:t>callback</a:t>
            </a:r>
            <a:r>
              <a:rPr lang="ru-RU" dirty="0"/>
              <a:t> - функция обратного вызова, через параметры которой мы можем получить результаты выполнения </a:t>
            </a:r>
            <a:r>
              <a:rPr lang="ru-RU" dirty="0" err="1"/>
              <a:t>sql</a:t>
            </a:r>
            <a:r>
              <a:rPr lang="ru-RU" dirty="0"/>
              <a:t>-команды или возникшую ошибку.</a:t>
            </a:r>
          </a:p>
          <a:p>
            <a:r>
              <a:rPr lang="ru-RU" dirty="0"/>
              <a:t>Например, получим все данные из таблицы: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</a:t>
            </a:r>
            <a:r>
              <a:rPr lang="en-US" dirty="0" err="1"/>
              <a:t>usersdb</a:t>
            </a:r>
            <a:r>
              <a:rPr lang="en-US" dirty="0"/>
              <a:t>",</a:t>
            </a:r>
          </a:p>
          <a:p>
            <a:pPr fontAlgn="base"/>
            <a:r>
              <a:rPr lang="en-US" dirty="0"/>
              <a:t>  password: "</a:t>
            </a:r>
            <a:r>
              <a:rPr lang="en-US" dirty="0" smtClean="0"/>
              <a:t>123456"</a:t>
            </a:r>
            <a:r>
              <a:rPr lang="ru-RU" dirty="0" smtClean="0"/>
              <a:t> </a:t>
            </a:r>
            <a:r>
              <a:rPr lang="en-US" dirty="0" smtClean="0"/>
              <a:t>});</a:t>
            </a:r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connection.query</a:t>
            </a:r>
            <a:r>
              <a:rPr lang="en-US" dirty="0"/>
              <a:t>("SELECT * FROM users",</a:t>
            </a:r>
          </a:p>
          <a:p>
            <a:pPr fontAlgn="base"/>
            <a:r>
              <a:rPr lang="en-US" dirty="0"/>
              <a:t>  function(err, results, fields) {</a:t>
            </a:r>
          </a:p>
          <a:p>
            <a:pPr fontAlgn="base"/>
            <a:r>
              <a:rPr lang="en-US" dirty="0"/>
              <a:t>    console.log(err);</a:t>
            </a:r>
          </a:p>
          <a:p>
            <a:pPr fontAlgn="base"/>
            <a:r>
              <a:rPr lang="en-US" dirty="0"/>
              <a:t>    console.log(results); // </a:t>
            </a:r>
            <a:r>
              <a:rPr lang="ru-RU" dirty="0"/>
              <a:t>собственно данные</a:t>
            </a:r>
          </a:p>
          <a:p>
            <a:pPr fontAlgn="base"/>
            <a:r>
              <a:rPr lang="ru-RU" dirty="0"/>
              <a:t>    </a:t>
            </a:r>
            <a:r>
              <a:rPr lang="en-US" dirty="0"/>
              <a:t>console.log(fields); // </a:t>
            </a:r>
            <a:r>
              <a:rPr lang="ru-RU" dirty="0"/>
              <a:t>мета-данные полей </a:t>
            </a:r>
            <a:r>
              <a:rPr lang="ru-RU" dirty="0" smtClean="0"/>
              <a:t>});</a:t>
            </a:r>
            <a:endParaRPr lang="ru-RU" dirty="0"/>
          </a:p>
          <a:p>
            <a:pPr fontAlgn="base"/>
            <a:r>
              <a:rPr lang="en-US" dirty="0" err="1"/>
              <a:t>connection.end</a:t>
            </a:r>
            <a:r>
              <a:rPr lang="en-US" dirty="0"/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71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98515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данном случае выполняется команда SELECT, которая извлекает все данные из таблицы "</a:t>
            </a:r>
            <a:r>
              <a:rPr lang="ru-RU" dirty="0" err="1"/>
              <a:t>users</a:t>
            </a:r>
            <a:r>
              <a:rPr lang="ru-RU" dirty="0"/>
              <a:t>". Функция обратного вызова принимает три параметра. Первый параметр передает ошибка, если она возникла при выполнении запроса. Второй параметр - </a:t>
            </a:r>
            <a:r>
              <a:rPr lang="ru-RU" dirty="0" err="1"/>
              <a:t>results</a:t>
            </a:r>
            <a:r>
              <a:rPr lang="ru-RU" dirty="0"/>
              <a:t> собственно представляет в виде массива те данные, которые получила команда SELECT. И третий параметр </a:t>
            </a:r>
            <a:r>
              <a:rPr lang="ru-RU" dirty="0" err="1"/>
              <a:t>fields</a:t>
            </a:r>
            <a:r>
              <a:rPr lang="ru-RU" dirty="0"/>
              <a:t> хранит метаданные полей таблицы и дополнительную служебную информацию.</a:t>
            </a:r>
          </a:p>
          <a:p>
            <a:r>
              <a:rPr lang="ru-RU" dirty="0"/>
              <a:t>Стоит отметить, что при выполнении запросов неявно устанавливается подключение, поэтому перед выполнением запроса нам в принципе необязательно у объекта подключения вызывать метод </a:t>
            </a:r>
            <a:r>
              <a:rPr lang="ru-RU" b="1" dirty="0" err="1"/>
              <a:t>connect</a:t>
            </a:r>
            <a:r>
              <a:rPr lang="ru-RU" b="1" dirty="0"/>
              <a:t>()</a:t>
            </a:r>
            <a:r>
              <a:rPr lang="ru-RU" dirty="0"/>
              <a:t>.</a:t>
            </a:r>
          </a:p>
          <a:p>
            <a:r>
              <a:rPr lang="ru-RU" dirty="0"/>
              <a:t>Также в mysql2 определен метод </a:t>
            </a:r>
            <a:r>
              <a:rPr lang="ru-RU" b="1" dirty="0" err="1"/>
              <a:t>execute</a:t>
            </a:r>
            <a:r>
              <a:rPr lang="ru-RU" b="1" dirty="0"/>
              <a:t>()</a:t>
            </a:r>
            <a:r>
              <a:rPr lang="ru-RU" dirty="0"/>
              <a:t>, который работает аналогичным образом: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</a:t>
            </a:r>
            <a:r>
              <a:rPr lang="en-US" dirty="0" err="1"/>
              <a:t>usersdb</a:t>
            </a:r>
            <a:r>
              <a:rPr lang="en-US" dirty="0"/>
              <a:t>",</a:t>
            </a:r>
          </a:p>
          <a:p>
            <a:pPr fontAlgn="base"/>
            <a:r>
              <a:rPr lang="en-US" dirty="0"/>
              <a:t>  password: "</a:t>
            </a:r>
            <a:r>
              <a:rPr lang="en-US" dirty="0" smtClean="0"/>
              <a:t>123456"</a:t>
            </a:r>
            <a:r>
              <a:rPr lang="ru-RU" dirty="0" smtClean="0"/>
              <a:t> </a:t>
            </a:r>
            <a:r>
              <a:rPr lang="en-US" dirty="0" smtClean="0"/>
              <a:t>});</a:t>
            </a:r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connection.execute</a:t>
            </a:r>
            <a:r>
              <a:rPr lang="en-US" dirty="0"/>
              <a:t>("SELECT * FROM users",</a:t>
            </a:r>
          </a:p>
          <a:p>
            <a:pPr fontAlgn="base"/>
            <a:r>
              <a:rPr lang="en-US" dirty="0"/>
              <a:t>  function(err, results, fields) {</a:t>
            </a:r>
          </a:p>
          <a:p>
            <a:pPr fontAlgn="base"/>
            <a:r>
              <a:rPr lang="en-US" dirty="0"/>
              <a:t>    console.log(err);</a:t>
            </a:r>
          </a:p>
          <a:p>
            <a:pPr fontAlgn="base"/>
            <a:r>
              <a:rPr lang="en-US" dirty="0"/>
              <a:t>    console.log(results); // </a:t>
            </a:r>
            <a:r>
              <a:rPr lang="ru-RU" dirty="0"/>
              <a:t>собственно данные</a:t>
            </a:r>
          </a:p>
          <a:p>
            <a:pPr fontAlgn="base"/>
            <a:r>
              <a:rPr lang="ru-RU" dirty="0"/>
              <a:t>    </a:t>
            </a:r>
            <a:r>
              <a:rPr lang="en-US" dirty="0"/>
              <a:t>console.log(fields); // </a:t>
            </a:r>
            <a:r>
              <a:rPr lang="ru-RU" dirty="0"/>
              <a:t>мета-данные полей </a:t>
            </a:r>
            <a:r>
              <a:rPr lang="ru-RU" dirty="0" smtClean="0"/>
              <a:t>});</a:t>
            </a:r>
            <a:endParaRPr lang="ru-RU" dirty="0"/>
          </a:p>
          <a:p>
            <a:pPr fontAlgn="base"/>
            <a:r>
              <a:rPr lang="en-US" dirty="0" err="1"/>
              <a:t>connection.end</a:t>
            </a:r>
            <a:r>
              <a:rPr lang="en-US" dirty="0"/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2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 запрос надо вводить данные, которые приходят извне, то для </a:t>
            </a:r>
            <a:r>
              <a:rPr lang="ru-RU" dirty="0" err="1"/>
              <a:t>избежания</a:t>
            </a:r>
            <a:r>
              <a:rPr lang="ru-RU" dirty="0"/>
              <a:t> </a:t>
            </a:r>
            <a:r>
              <a:rPr lang="ru-RU" dirty="0" err="1"/>
              <a:t>sql</a:t>
            </a:r>
            <a:r>
              <a:rPr lang="ru-RU" dirty="0"/>
              <a:t>-инъекций </a:t>
            </a:r>
            <a:r>
              <a:rPr lang="ru-RU" dirty="0" err="1"/>
              <a:t>рекоммендуется</a:t>
            </a:r>
            <a:r>
              <a:rPr lang="ru-RU" dirty="0"/>
              <a:t> использовать параметризацию.</a:t>
            </a:r>
          </a:p>
          <a:p>
            <a:r>
              <a:rPr lang="ru-RU" dirty="0"/>
              <a:t>При параметризации вместо конкретных данных в тексте запроса ставятся </a:t>
            </a:r>
            <a:r>
              <a:rPr lang="ru-RU" dirty="0" err="1"/>
              <a:t>плейсхолдеры</a:t>
            </a:r>
            <a:r>
              <a:rPr lang="ru-RU" dirty="0"/>
              <a:t> - знаки вопроса, вместо которых при выполнении запроса будут вставляться собственно данные. Например, добавление данных:</a:t>
            </a:r>
          </a:p>
          <a:p>
            <a:endParaRPr lang="ru-RU" dirty="0" smtClean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</a:t>
            </a:r>
            <a:r>
              <a:rPr lang="en-US" dirty="0" smtClean="0"/>
              <a:t>123456"</a:t>
            </a:r>
            <a:r>
              <a:rPr lang="ru-RU" dirty="0" smtClean="0"/>
              <a:t> </a:t>
            </a:r>
            <a:r>
              <a:rPr lang="en-US" dirty="0" smtClean="0"/>
              <a:t>});</a:t>
            </a:r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user = ["Tom", 29];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"INSERT INTO users(name, age) VALUES(?, ?)";</a:t>
            </a:r>
          </a:p>
          <a:p>
            <a:pPr fontAlgn="base"/>
            <a:r>
              <a:rPr lang="en-US" dirty="0"/>
              <a:t> </a:t>
            </a:r>
            <a:r>
              <a:rPr lang="en-US" dirty="0" err="1" smtClean="0"/>
              <a:t>connection.query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/>
              <a:t>, user, function(err, results) {</a:t>
            </a:r>
          </a:p>
          <a:p>
            <a:pPr fontAlgn="base"/>
            <a:r>
              <a:rPr lang="en-US" dirty="0"/>
              <a:t>    if(err) console.log(err);</a:t>
            </a:r>
          </a:p>
          <a:p>
            <a:pPr fontAlgn="base"/>
            <a:r>
              <a:rPr lang="en-US" dirty="0"/>
              <a:t>    else console.log("</a:t>
            </a:r>
            <a:r>
              <a:rPr lang="ru-RU" dirty="0"/>
              <a:t>Данные добавлены</a:t>
            </a:r>
            <a:r>
              <a:rPr lang="ru-RU" dirty="0" smtClean="0"/>
              <a:t>"); });</a:t>
            </a:r>
            <a:r>
              <a:rPr lang="ru-RU" dirty="0"/>
              <a:t> </a:t>
            </a:r>
          </a:p>
          <a:p>
            <a:pPr fontAlgn="base"/>
            <a:r>
              <a:rPr lang="en-US" dirty="0" err="1"/>
              <a:t>connection.end</a:t>
            </a:r>
            <a:r>
              <a:rPr lang="en-US" dirty="0" smtClean="0"/>
              <a:t>();</a:t>
            </a:r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ru-RU" dirty="0"/>
              <a:t>В данном случае данные определены в виде массива </a:t>
            </a:r>
            <a:r>
              <a:rPr lang="ru-RU" dirty="0" err="1"/>
              <a:t>user</a:t>
            </a:r>
            <a:r>
              <a:rPr lang="ru-RU" dirty="0"/>
              <a:t>, которая в качестве параметра передается в метод </a:t>
            </a:r>
            <a:r>
              <a:rPr lang="ru-RU" dirty="0" err="1"/>
              <a:t>connection.query</a:t>
            </a:r>
            <a:r>
              <a:rPr lang="ru-RU" dirty="0"/>
              <a:t>()</a:t>
            </a:r>
            <a:r>
              <a:rPr lang="ru-RU" dirty="0"/>
              <a:t>. При выполнении запроса эти данные порядку </a:t>
            </a:r>
            <a:r>
              <a:rPr lang="ru-RU" dirty="0" err="1"/>
              <a:t>ставляются</a:t>
            </a:r>
            <a:r>
              <a:rPr lang="ru-RU" dirty="0"/>
              <a:t> в запрос место вопросительных знаков. То есть </a:t>
            </a:r>
            <a:r>
              <a:rPr lang="ru-RU" dirty="0" err="1" smtClean="0"/>
              <a:t>факти</a:t>
            </a:r>
            <a:r>
              <a:rPr lang="ru-RU" dirty="0" smtClean="0"/>
              <a:t>-чески </a:t>
            </a:r>
            <a:r>
              <a:rPr lang="ru-RU" dirty="0"/>
              <a:t>запрос будет выглядеть так: </a:t>
            </a:r>
            <a:r>
              <a:rPr lang="ru-RU" dirty="0"/>
              <a:t>INSERT INTO </a:t>
            </a:r>
            <a:r>
              <a:rPr lang="ru-RU" dirty="0" err="1"/>
              <a:t>users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age</a:t>
            </a:r>
            <a:r>
              <a:rPr lang="ru-RU" dirty="0"/>
              <a:t>) VALUES("</a:t>
            </a:r>
            <a:r>
              <a:rPr lang="ru-RU" dirty="0" err="1"/>
              <a:t>Tom</a:t>
            </a:r>
            <a:r>
              <a:rPr lang="ru-RU" dirty="0"/>
              <a:t>", 29)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92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98515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Драйвер MySQL2 позволяет использовать </a:t>
            </a:r>
            <a:r>
              <a:rPr lang="ru-RU" dirty="0" err="1"/>
              <a:t>промисы</a:t>
            </a:r>
            <a:r>
              <a:rPr lang="ru-RU" dirty="0"/>
              <a:t> при выполнении запросов к </a:t>
            </a:r>
            <a:r>
              <a:rPr lang="ru-RU" dirty="0" err="1"/>
              <a:t>бд</a:t>
            </a:r>
            <a:r>
              <a:rPr lang="ru-RU" dirty="0"/>
              <a:t>. Например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fontAlgn="base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require("mysql2");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const</a:t>
            </a:r>
            <a:r>
              <a:rPr lang="en-US" dirty="0"/>
              <a:t> 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 fontAlgn="base"/>
            <a:r>
              <a:rPr lang="en-US" dirty="0"/>
              <a:t>  host: "localhost",</a:t>
            </a:r>
          </a:p>
          <a:p>
            <a:pPr fontAlgn="base"/>
            <a:r>
              <a:rPr lang="en-US" dirty="0"/>
              <a:t>  user: "root",</a:t>
            </a:r>
          </a:p>
          <a:p>
            <a:pPr fontAlgn="base"/>
            <a:r>
              <a:rPr lang="en-US" dirty="0"/>
              <a:t>  database: "usersdb2",</a:t>
            </a:r>
          </a:p>
          <a:p>
            <a:pPr fontAlgn="base"/>
            <a:r>
              <a:rPr lang="en-US" dirty="0"/>
              <a:t>  password: "123456"</a:t>
            </a:r>
          </a:p>
          <a:p>
            <a:pPr fontAlgn="base"/>
            <a:r>
              <a:rPr lang="en-US" dirty="0"/>
              <a:t>}).promise();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получение объектов</a:t>
            </a:r>
          </a:p>
          <a:p>
            <a:pPr fontAlgn="base"/>
            <a:r>
              <a:rPr lang="en-US" dirty="0" err="1"/>
              <a:t>connection.query</a:t>
            </a:r>
            <a:r>
              <a:rPr lang="en-US" dirty="0"/>
              <a:t>("SELECT * FROM users")</a:t>
            </a:r>
          </a:p>
          <a:p>
            <a:pPr fontAlgn="base"/>
            <a:r>
              <a:rPr lang="en-US" dirty="0"/>
              <a:t>          .then(result =&gt;{</a:t>
            </a:r>
          </a:p>
          <a:p>
            <a:pPr fontAlgn="base"/>
            <a:r>
              <a:rPr lang="en-US" dirty="0"/>
              <a:t>            console.log(result);</a:t>
            </a:r>
          </a:p>
          <a:p>
            <a:pPr fontAlgn="base"/>
            <a:r>
              <a:rPr lang="en-US" dirty="0"/>
              <a:t>          })</a:t>
            </a:r>
          </a:p>
          <a:p>
            <a:pPr fontAlgn="base"/>
            <a:r>
              <a:rPr lang="en-US" dirty="0"/>
              <a:t>          .catch(err =&gt;{</a:t>
            </a:r>
          </a:p>
          <a:p>
            <a:pPr fontAlgn="base"/>
            <a:r>
              <a:rPr lang="en-US" dirty="0"/>
              <a:t>            console.log(err);</a:t>
            </a:r>
          </a:p>
          <a:p>
            <a:pPr fontAlgn="base"/>
            <a:r>
              <a:rPr lang="en-US" dirty="0"/>
              <a:t>          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231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825</Words>
  <Application>Microsoft Office PowerPoint</Application>
  <PresentationFormat>Экран (4:3)</PresentationFormat>
  <Paragraphs>709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35</cp:revision>
  <dcterms:created xsi:type="dcterms:W3CDTF">2019-10-21T08:34:36Z</dcterms:created>
  <dcterms:modified xsi:type="dcterms:W3CDTF">2019-10-21T09:01:44Z</dcterms:modified>
</cp:coreProperties>
</file>