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B6"/>
    <a:srgbClr val="CAFFBF"/>
    <a:srgbClr val="FFC6FF"/>
    <a:srgbClr val="BDB2FF"/>
    <a:srgbClr val="A0C4FF"/>
    <a:srgbClr val="9BF6FF"/>
    <a:srgbClr val="FFD6A5"/>
    <a:srgbClr val="FFADAD"/>
    <a:srgbClr val="C7522A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F5CBD-8C20-6353-B1C8-7FCEE17C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D2C9B-01EB-32CC-5A87-ED6711DA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0" indent="0" algn="ctr">
              <a:buNone/>
              <a:defRPr sz="2000"/>
            </a:lvl2pPr>
            <a:lvl3pPr marL="914438" indent="0" algn="ctr">
              <a:buNone/>
              <a:defRPr sz="1801"/>
            </a:lvl3pPr>
            <a:lvl4pPr marL="1371660" indent="0" algn="ctr">
              <a:buNone/>
              <a:defRPr sz="1600"/>
            </a:lvl4pPr>
            <a:lvl5pPr marL="1828878" indent="0" algn="ctr">
              <a:buNone/>
              <a:defRPr sz="1600"/>
            </a:lvl5pPr>
            <a:lvl6pPr marL="2286098" indent="0" algn="ctr">
              <a:buNone/>
              <a:defRPr sz="1600"/>
            </a:lvl6pPr>
            <a:lvl7pPr marL="2743316" indent="0" algn="ctr">
              <a:buNone/>
              <a:defRPr sz="1600"/>
            </a:lvl7pPr>
            <a:lvl8pPr marL="3200538" indent="0" algn="ctr">
              <a:buNone/>
              <a:defRPr sz="1600"/>
            </a:lvl8pPr>
            <a:lvl9pPr marL="365775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0A05F-8BEC-9D31-B8FE-5236BDB0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35AF2-B246-E9B8-62E7-E915AB9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8AFDC-4866-E31B-C769-843E4AFE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3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0B3F-5BD8-5556-5DDC-77D70008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E57FE-0341-83F3-DFFF-7F48DA76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A68D6-1371-04F2-4157-94CC4552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4734E-1197-6476-6AFB-F72833B5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B80DD-784D-BD0F-172C-8D771EF7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31CD8-F87C-7101-2B8B-2C453729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62E86-F843-79C1-4417-F921BB8B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7CC63-5850-2C72-743F-36C58403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BF329-8B16-E096-3F67-EBF3C5A3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8C62F-D934-8BF7-187C-E84B685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5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9F83-A268-C7F5-B541-A61FC8B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BA26C-EE73-9D5F-7453-26C704BC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2ACE9-8B17-6BCB-F0B7-A2E56097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E9411-8696-D880-73BB-4EE38043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9D5B0-3CC7-F53B-AA66-829F1A69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6AD3-2472-394A-F8C7-706715C0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62ACF-9E53-36A7-97DB-FA7F9BD1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F69FB-1CF6-555E-0980-07FB99D0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CB5B6-4ECD-FCDB-B872-24ADF60A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B1FA1-99A8-6E85-5C5C-23A62BF4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03311-852A-58B3-5D86-A0E8D044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A7572-66CC-24BA-C249-7142D829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8C469-2AAF-5EC6-E208-6270F632C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701F3-1E2A-E08A-532E-B5F97585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D7248-FBBE-4A81-310D-6FE61159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A281-B1F9-26FA-1AFD-33BCBB9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8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943BA-ADF0-1E90-E900-1F9AF7C2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1FA7C-D09B-1832-D618-D2F20752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0" indent="0">
              <a:buNone/>
              <a:defRPr sz="2000" b="1"/>
            </a:lvl2pPr>
            <a:lvl3pPr marL="914438" indent="0">
              <a:buNone/>
              <a:defRPr sz="1801" b="1"/>
            </a:lvl3pPr>
            <a:lvl4pPr marL="1371660" indent="0">
              <a:buNone/>
              <a:defRPr sz="1600" b="1"/>
            </a:lvl4pPr>
            <a:lvl5pPr marL="1828878" indent="0">
              <a:buNone/>
              <a:defRPr sz="1600" b="1"/>
            </a:lvl5pPr>
            <a:lvl6pPr marL="2286098" indent="0">
              <a:buNone/>
              <a:defRPr sz="1600" b="1"/>
            </a:lvl6pPr>
            <a:lvl7pPr marL="2743316" indent="0">
              <a:buNone/>
              <a:defRPr sz="1600" b="1"/>
            </a:lvl7pPr>
            <a:lvl8pPr marL="3200538" indent="0">
              <a:buNone/>
              <a:defRPr sz="1600" b="1"/>
            </a:lvl8pPr>
            <a:lvl9pPr marL="365775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B1514-6A87-7236-CB6E-B52F5C692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F3291F-FF2C-FDAC-ABB9-EF3CCC81E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0" indent="0">
              <a:buNone/>
              <a:defRPr sz="2000" b="1"/>
            </a:lvl2pPr>
            <a:lvl3pPr marL="914438" indent="0">
              <a:buNone/>
              <a:defRPr sz="1801" b="1"/>
            </a:lvl3pPr>
            <a:lvl4pPr marL="1371660" indent="0">
              <a:buNone/>
              <a:defRPr sz="1600" b="1"/>
            </a:lvl4pPr>
            <a:lvl5pPr marL="1828878" indent="0">
              <a:buNone/>
              <a:defRPr sz="1600" b="1"/>
            </a:lvl5pPr>
            <a:lvl6pPr marL="2286098" indent="0">
              <a:buNone/>
              <a:defRPr sz="1600" b="1"/>
            </a:lvl6pPr>
            <a:lvl7pPr marL="2743316" indent="0">
              <a:buNone/>
              <a:defRPr sz="1600" b="1"/>
            </a:lvl7pPr>
            <a:lvl8pPr marL="3200538" indent="0">
              <a:buNone/>
              <a:defRPr sz="1600" b="1"/>
            </a:lvl8pPr>
            <a:lvl9pPr marL="365775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C13C77-D852-B3ED-A762-39A3019CF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3D0E8-06E8-9EC6-7781-7ADF82E6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96993F-10A5-4AD0-C15B-E77FC788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D7172F-1AFC-6B06-BA49-875DD9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135E7-8028-EB4A-6294-E9A3FCD5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DE09F5-E31E-E0E0-35E6-D97FB5FE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E4F1A-1460-D8B7-B2CB-3C87D8C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723C0A-2BC4-9189-29CF-376B7EC9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6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2AAA5-945A-717E-95A4-A1632FE1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50600-5F8A-AE32-7DC5-444300F2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4DFD2-A75B-4AB1-556F-9F3F10EC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CAC94-EF2B-BE7E-A585-3F2B4BAD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0BAC9-566D-4E36-DCC4-D65FB461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A1002-86A6-CA79-DE90-5379098B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0" indent="0">
              <a:buNone/>
              <a:defRPr sz="1401"/>
            </a:lvl2pPr>
            <a:lvl3pPr marL="914438" indent="0">
              <a:buNone/>
              <a:defRPr sz="1200"/>
            </a:lvl3pPr>
            <a:lvl4pPr marL="1371660" indent="0">
              <a:buNone/>
              <a:defRPr sz="1001"/>
            </a:lvl4pPr>
            <a:lvl5pPr marL="1828878" indent="0">
              <a:buNone/>
              <a:defRPr sz="1001"/>
            </a:lvl5pPr>
            <a:lvl6pPr marL="2286098" indent="0">
              <a:buNone/>
              <a:defRPr sz="1001"/>
            </a:lvl6pPr>
            <a:lvl7pPr marL="2743316" indent="0">
              <a:buNone/>
              <a:defRPr sz="1001"/>
            </a:lvl7pPr>
            <a:lvl8pPr marL="3200538" indent="0">
              <a:buNone/>
              <a:defRPr sz="1001"/>
            </a:lvl8pPr>
            <a:lvl9pPr marL="365775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47168-9E63-0DFB-FAD3-D50B940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BEEC4-FB24-AEC7-A14F-3D57F308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66228-2662-FB56-FC41-AEA4D2A7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A68C6-AE04-9C38-F57D-A4A5994E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19CECC-5B5B-F09E-15A2-2B5206A8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0" indent="0">
              <a:buNone/>
              <a:defRPr sz="2800"/>
            </a:lvl2pPr>
            <a:lvl3pPr marL="914438" indent="0">
              <a:buNone/>
              <a:defRPr sz="2400"/>
            </a:lvl3pPr>
            <a:lvl4pPr marL="1371660" indent="0">
              <a:buNone/>
              <a:defRPr sz="2000"/>
            </a:lvl4pPr>
            <a:lvl5pPr marL="1828878" indent="0">
              <a:buNone/>
              <a:defRPr sz="2000"/>
            </a:lvl5pPr>
            <a:lvl6pPr marL="2286098" indent="0">
              <a:buNone/>
              <a:defRPr sz="2000"/>
            </a:lvl6pPr>
            <a:lvl7pPr marL="2743316" indent="0">
              <a:buNone/>
              <a:defRPr sz="2000"/>
            </a:lvl7pPr>
            <a:lvl8pPr marL="3200538" indent="0">
              <a:buNone/>
              <a:defRPr sz="2000"/>
            </a:lvl8pPr>
            <a:lvl9pPr marL="365775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FFF24-63C9-654A-9742-33A55588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0" indent="0">
              <a:buNone/>
              <a:defRPr sz="1401"/>
            </a:lvl2pPr>
            <a:lvl3pPr marL="914438" indent="0">
              <a:buNone/>
              <a:defRPr sz="1200"/>
            </a:lvl3pPr>
            <a:lvl4pPr marL="1371660" indent="0">
              <a:buNone/>
              <a:defRPr sz="1001"/>
            </a:lvl4pPr>
            <a:lvl5pPr marL="1828878" indent="0">
              <a:buNone/>
              <a:defRPr sz="1001"/>
            </a:lvl5pPr>
            <a:lvl6pPr marL="2286098" indent="0">
              <a:buNone/>
              <a:defRPr sz="1001"/>
            </a:lvl6pPr>
            <a:lvl7pPr marL="2743316" indent="0">
              <a:buNone/>
              <a:defRPr sz="1001"/>
            </a:lvl7pPr>
            <a:lvl8pPr marL="3200538" indent="0">
              <a:buNone/>
              <a:defRPr sz="1001"/>
            </a:lvl8pPr>
            <a:lvl9pPr marL="365775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80F00-7E5E-181D-620E-F22A4BA2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B6D58-B535-BD98-ABDB-1ADF65FE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C23F5-3BC3-4A02-BC15-21C6353C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6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8D1929-5FB9-2353-FCC3-B3DD54ED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11012-FACE-4E6D-FC0A-70EC7B63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E5A1D-C44F-1EB7-A72B-8661CA16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3AF2-EFB0-484F-90DC-D41FFB6F2D8E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90EB8-CAA7-B0B3-9C4C-D1C3877DE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8224A-3CD6-4F05-6904-A16BD52FB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3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9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9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9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2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4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65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0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0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6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3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56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D985EC-BE34-5438-2815-2357C799BD35}"/>
              </a:ext>
            </a:extLst>
          </p:cNvPr>
          <p:cNvSpPr txBox="1"/>
          <p:nvPr/>
        </p:nvSpPr>
        <p:spPr>
          <a:xfrm>
            <a:off x="969144" y="816209"/>
            <a:ext cx="2988677" cy="369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1. receive m(val)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2. f0 ⬅ 0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3. f1 ⬅ 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4. if m &lt;= 1 goto L3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5. i ⬅ 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6. L1: if i &lt;= m goto L2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7. return f2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8. L2: f2 ⬅ f0 + f1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9. f0 ⬅ f1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10. f1 ⬅ f2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11. i ⬅ i + 1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12. goto L1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13. L3: return m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5" name="右中括号 4">
            <a:extLst>
              <a:ext uri="{FF2B5EF4-FFF2-40B4-BE49-F238E27FC236}">
                <a16:creationId xmlns:a16="http://schemas.microsoft.com/office/drawing/2014/main" id="{B35CBE87-4E1C-0E21-46B5-516630CDBD3A}"/>
              </a:ext>
            </a:extLst>
          </p:cNvPr>
          <p:cNvSpPr/>
          <p:nvPr/>
        </p:nvSpPr>
        <p:spPr>
          <a:xfrm>
            <a:off x="3430639" y="1289704"/>
            <a:ext cx="355451" cy="53909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8AD65-B387-1074-3A65-FF6CB1AF7360}"/>
              </a:ext>
            </a:extLst>
          </p:cNvPr>
          <p:cNvSpPr txBox="1"/>
          <p:nvPr/>
        </p:nvSpPr>
        <p:spPr>
          <a:xfrm>
            <a:off x="3862102" y="1374586"/>
            <a:ext cx="8947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1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8" name="右中括号 7">
            <a:extLst>
              <a:ext uri="{FF2B5EF4-FFF2-40B4-BE49-F238E27FC236}">
                <a16:creationId xmlns:a16="http://schemas.microsoft.com/office/drawing/2014/main" id="{65FA54C5-2A47-96D0-D25A-B713807B3519}"/>
              </a:ext>
            </a:extLst>
          </p:cNvPr>
          <p:cNvSpPr/>
          <p:nvPr/>
        </p:nvSpPr>
        <p:spPr>
          <a:xfrm>
            <a:off x="3441274" y="2044624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1E6C42-9AE6-172B-07B4-F99E4946E2AB}"/>
              </a:ext>
            </a:extLst>
          </p:cNvPr>
          <p:cNvSpPr txBox="1"/>
          <p:nvPr/>
        </p:nvSpPr>
        <p:spPr>
          <a:xfrm>
            <a:off x="3856078" y="1927670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2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2" name="右中括号 11">
            <a:extLst>
              <a:ext uri="{FF2B5EF4-FFF2-40B4-BE49-F238E27FC236}">
                <a16:creationId xmlns:a16="http://schemas.microsoft.com/office/drawing/2014/main" id="{64AD72AF-F75A-8121-5293-CA1F17E72AFE}"/>
              </a:ext>
            </a:extLst>
          </p:cNvPr>
          <p:cNvSpPr/>
          <p:nvPr/>
        </p:nvSpPr>
        <p:spPr>
          <a:xfrm>
            <a:off x="3444819" y="2274992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460A73-CFD7-0CC8-9C77-76E6001558B4}"/>
              </a:ext>
            </a:extLst>
          </p:cNvPr>
          <p:cNvSpPr txBox="1"/>
          <p:nvPr/>
        </p:nvSpPr>
        <p:spPr>
          <a:xfrm>
            <a:off x="3859622" y="2158038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3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4" name="右中括号 13">
            <a:extLst>
              <a:ext uri="{FF2B5EF4-FFF2-40B4-BE49-F238E27FC236}">
                <a16:creationId xmlns:a16="http://schemas.microsoft.com/office/drawing/2014/main" id="{B6623E72-4336-EF4C-1C3D-803D76A86FAB}"/>
              </a:ext>
            </a:extLst>
          </p:cNvPr>
          <p:cNvSpPr/>
          <p:nvPr/>
        </p:nvSpPr>
        <p:spPr>
          <a:xfrm>
            <a:off x="3448369" y="2519540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2965E8-8699-6694-5590-AEB2507DB51D}"/>
              </a:ext>
            </a:extLst>
          </p:cNvPr>
          <p:cNvSpPr txBox="1"/>
          <p:nvPr/>
        </p:nvSpPr>
        <p:spPr>
          <a:xfrm>
            <a:off x="3863173" y="2402586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4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2D23A579-B4FC-62EE-FBEE-D06AC35AEE06}"/>
              </a:ext>
            </a:extLst>
          </p:cNvPr>
          <p:cNvSpPr/>
          <p:nvPr/>
        </p:nvSpPr>
        <p:spPr>
          <a:xfrm>
            <a:off x="3448369" y="2916406"/>
            <a:ext cx="355451" cy="1152320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4C1670-D4F2-0106-7AEB-03054701E4B7}"/>
              </a:ext>
            </a:extLst>
          </p:cNvPr>
          <p:cNvSpPr txBox="1"/>
          <p:nvPr/>
        </p:nvSpPr>
        <p:spPr>
          <a:xfrm>
            <a:off x="3863167" y="3260275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5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8" name="右中括号 17">
            <a:extLst>
              <a:ext uri="{FF2B5EF4-FFF2-40B4-BE49-F238E27FC236}">
                <a16:creationId xmlns:a16="http://schemas.microsoft.com/office/drawing/2014/main" id="{B33C281D-0D64-276E-F0A4-023B1FDBCF50}"/>
              </a:ext>
            </a:extLst>
          </p:cNvPr>
          <p:cNvSpPr/>
          <p:nvPr/>
        </p:nvSpPr>
        <p:spPr>
          <a:xfrm>
            <a:off x="3451914" y="4224288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C9796F-2167-A97E-E7EA-D3CE36089E81}"/>
              </a:ext>
            </a:extLst>
          </p:cNvPr>
          <p:cNvSpPr txBox="1"/>
          <p:nvPr/>
        </p:nvSpPr>
        <p:spPr>
          <a:xfrm>
            <a:off x="3866718" y="4107334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6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E26E6E-FEAF-B809-77CE-4499C4F29BC5}"/>
              </a:ext>
            </a:extLst>
          </p:cNvPr>
          <p:cNvSpPr/>
          <p:nvPr/>
        </p:nvSpPr>
        <p:spPr>
          <a:xfrm>
            <a:off x="8371374" y="1559254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B1</a:t>
            </a:r>
            <a:endParaRPr lang="zh-CN" altLang="en-US" sz="1600" b="1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6AC4CBD9-397D-0A69-7FC6-98553C5F4BCA}"/>
              </a:ext>
            </a:extLst>
          </p:cNvPr>
          <p:cNvSpPr/>
          <p:nvPr/>
        </p:nvSpPr>
        <p:spPr>
          <a:xfrm>
            <a:off x="9512594" y="2523455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B2</a:t>
            </a:r>
            <a:endParaRPr lang="zh-CN" altLang="en-US" sz="1600" b="1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E3925138-E93C-8339-F02E-72373D2C9A60}"/>
              </a:ext>
            </a:extLst>
          </p:cNvPr>
          <p:cNvSpPr/>
          <p:nvPr/>
        </p:nvSpPr>
        <p:spPr>
          <a:xfrm>
            <a:off x="7144123" y="2523455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B6</a:t>
            </a:r>
            <a:endParaRPr lang="zh-CN" altLang="en-US" sz="1600" b="1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33B0BA0-D5ED-C5B3-0C13-F9D02C89A90D}"/>
              </a:ext>
            </a:extLst>
          </p:cNvPr>
          <p:cNvSpPr/>
          <p:nvPr/>
        </p:nvSpPr>
        <p:spPr>
          <a:xfrm>
            <a:off x="10392142" y="4655297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B5</a:t>
            </a:r>
            <a:endParaRPr lang="zh-CN" altLang="en-US" sz="1600" b="1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98CE9165-4F0C-6C37-72F7-C83C95C27176}"/>
              </a:ext>
            </a:extLst>
          </p:cNvPr>
          <p:cNvSpPr/>
          <p:nvPr/>
        </p:nvSpPr>
        <p:spPr>
          <a:xfrm>
            <a:off x="9512594" y="3629606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B3</a:t>
            </a:r>
            <a:endParaRPr lang="zh-CN" altLang="en-US" sz="1600" b="1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A34FEA5E-B452-225D-9561-66A5B6CC0BC9}"/>
              </a:ext>
            </a:extLst>
          </p:cNvPr>
          <p:cNvSpPr/>
          <p:nvPr/>
        </p:nvSpPr>
        <p:spPr>
          <a:xfrm>
            <a:off x="8647819" y="4655297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B4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9C44B1-043B-1C15-EB87-01FD92AA1C1E}"/>
              </a:ext>
            </a:extLst>
          </p:cNvPr>
          <p:cNvSpPr/>
          <p:nvPr/>
        </p:nvSpPr>
        <p:spPr>
          <a:xfrm>
            <a:off x="8325296" y="360153"/>
            <a:ext cx="793899" cy="534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b="1"/>
              <a:t>Entry</a:t>
            </a:r>
            <a:endParaRPr lang="zh-CN" altLang="en-US" sz="1801" b="1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67090E-7A6C-62DE-6375-AD7F3BE9ABC0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>
            <a:off x="8722250" y="894405"/>
            <a:ext cx="2" cy="6648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8F5F81-9502-C87C-1454-FEA3C88255DD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7494997" y="1905870"/>
            <a:ext cx="876377" cy="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042635-B703-B143-3C64-55FF7649AECD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863467" y="3216691"/>
            <a:ext cx="0" cy="4129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4B7841-F2BD-1299-FD06-AFCBDC5EA88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94998" y="1905870"/>
            <a:ext cx="2" cy="6175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747E638-5269-AD7A-99FA-E81688732E1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018" y="3976225"/>
            <a:ext cx="2" cy="679072"/>
          </a:xfrm>
          <a:prstGeom prst="straightConnector1">
            <a:avLst/>
          </a:prstGeom>
          <a:ln w="2222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D2C3A97-BEEC-1E92-5CE9-3E38DC3BED18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9073123" y="1905870"/>
            <a:ext cx="790345" cy="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591AA9E-90BC-866B-BFDD-474C2950141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863467" y="1905870"/>
            <a:ext cx="0" cy="6175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45CE9CB-7C08-7C90-0B05-859610DC114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998695" y="3976225"/>
            <a:ext cx="5138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2CBA635-A0BA-B81B-3813-55B36ACC5F4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998693" y="3976229"/>
            <a:ext cx="0" cy="6790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41ECEFAD-74E4-3470-77CE-2CDAAEF90725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10214341" y="3969729"/>
            <a:ext cx="536587" cy="64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51111682-EB47-5D26-A9B9-B9C9D6F1FD23}"/>
              </a:ext>
            </a:extLst>
          </p:cNvPr>
          <p:cNvSpPr/>
          <p:nvPr/>
        </p:nvSpPr>
        <p:spPr>
          <a:xfrm>
            <a:off x="7692837" y="5564615"/>
            <a:ext cx="793899" cy="534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b="1"/>
              <a:t>Exit</a:t>
            </a:r>
            <a:endParaRPr lang="zh-CN" altLang="en-US" sz="1801" b="1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D4E088F-237F-65FD-ED75-7A49898DA455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494997" y="3216692"/>
            <a:ext cx="0" cy="17852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88DD9B1-5AFD-4A3E-250F-FC44DA27371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494996" y="5001916"/>
            <a:ext cx="115282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B3B7389-1243-628B-19BC-5C6F120620EE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8089787" y="5001916"/>
            <a:ext cx="0" cy="562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A3F89FC-A6C2-CC80-CCB0-2CEC402F06F5}"/>
              </a:ext>
            </a:extLst>
          </p:cNvPr>
          <p:cNvCxnSpPr>
            <a:cxnSpLocks/>
          </p:cNvCxnSpPr>
          <p:nvPr/>
        </p:nvCxnSpPr>
        <p:spPr>
          <a:xfrm flipH="1">
            <a:off x="9855555" y="4987590"/>
            <a:ext cx="536587" cy="649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AF2925E-405E-3198-98A5-D67FB36895C9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863467" y="4322843"/>
            <a:ext cx="0" cy="66474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7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42839D2-A424-3E60-06F1-78BC099DB633}"/>
              </a:ext>
            </a:extLst>
          </p:cNvPr>
          <p:cNvSpPr/>
          <p:nvPr/>
        </p:nvSpPr>
        <p:spPr>
          <a:xfrm>
            <a:off x="1958108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662B83BD-9B04-BE1F-EF72-CDFC457612D7}"/>
              </a:ext>
            </a:extLst>
          </p:cNvPr>
          <p:cNvSpPr/>
          <p:nvPr/>
        </p:nvSpPr>
        <p:spPr>
          <a:xfrm>
            <a:off x="2325364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FE0D473-2DC9-A078-F0C1-58CC337A7E23}"/>
              </a:ext>
            </a:extLst>
          </p:cNvPr>
          <p:cNvSpPr/>
          <p:nvPr/>
        </p:nvSpPr>
        <p:spPr>
          <a:xfrm>
            <a:off x="269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6456B706-1554-153A-69E4-9F22E30C4688}"/>
              </a:ext>
            </a:extLst>
          </p:cNvPr>
          <p:cNvSpPr/>
          <p:nvPr/>
        </p:nvSpPr>
        <p:spPr>
          <a:xfrm>
            <a:off x="305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1BCFED78-22FB-DE6D-A573-550B002B2283}"/>
              </a:ext>
            </a:extLst>
          </p:cNvPr>
          <p:cNvSpPr/>
          <p:nvPr/>
        </p:nvSpPr>
        <p:spPr>
          <a:xfrm>
            <a:off x="341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747DC4F-6F80-C6E8-4AF2-C0921F9995EE}"/>
              </a:ext>
            </a:extLst>
          </p:cNvPr>
          <p:cNvSpPr/>
          <p:nvPr/>
        </p:nvSpPr>
        <p:spPr>
          <a:xfrm>
            <a:off x="195810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23529B39-AC57-33AE-ED62-F958CD07A75F}"/>
              </a:ext>
            </a:extLst>
          </p:cNvPr>
          <p:cNvSpPr/>
          <p:nvPr/>
        </p:nvSpPr>
        <p:spPr>
          <a:xfrm>
            <a:off x="232536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BCD9EFC-1939-190F-C842-9B1FF486D64E}"/>
              </a:ext>
            </a:extLst>
          </p:cNvPr>
          <p:cNvSpPr/>
          <p:nvPr/>
        </p:nvSpPr>
        <p:spPr>
          <a:xfrm>
            <a:off x="269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649C0D3C-F512-E15E-9D40-196CDCE35FA1}"/>
              </a:ext>
            </a:extLst>
          </p:cNvPr>
          <p:cNvSpPr/>
          <p:nvPr/>
        </p:nvSpPr>
        <p:spPr>
          <a:xfrm>
            <a:off x="305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E714FFBF-C514-9B65-00E0-1977FA4F0477}"/>
              </a:ext>
            </a:extLst>
          </p:cNvPr>
          <p:cNvSpPr/>
          <p:nvPr/>
        </p:nvSpPr>
        <p:spPr>
          <a:xfrm>
            <a:off x="341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592A6DA6-82B2-4FD2-3C7D-D832ACE16D52}"/>
              </a:ext>
            </a:extLst>
          </p:cNvPr>
          <p:cNvSpPr/>
          <p:nvPr/>
        </p:nvSpPr>
        <p:spPr>
          <a:xfrm>
            <a:off x="195810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6C5BCEC8-C9CF-9E4D-D59A-2129B05A0378}"/>
              </a:ext>
            </a:extLst>
          </p:cNvPr>
          <p:cNvSpPr/>
          <p:nvPr/>
        </p:nvSpPr>
        <p:spPr>
          <a:xfrm>
            <a:off x="232536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3E508040-1DB9-82EC-EE29-4423D315CDEA}"/>
              </a:ext>
            </a:extLst>
          </p:cNvPr>
          <p:cNvSpPr/>
          <p:nvPr/>
        </p:nvSpPr>
        <p:spPr>
          <a:xfrm>
            <a:off x="269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32FB825-5017-8D78-24FE-79B33B26F764}"/>
              </a:ext>
            </a:extLst>
          </p:cNvPr>
          <p:cNvSpPr/>
          <p:nvPr/>
        </p:nvSpPr>
        <p:spPr>
          <a:xfrm>
            <a:off x="305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C338BE2-0760-7FA6-2DB0-178EBE60CCF0}"/>
              </a:ext>
            </a:extLst>
          </p:cNvPr>
          <p:cNvSpPr/>
          <p:nvPr/>
        </p:nvSpPr>
        <p:spPr>
          <a:xfrm>
            <a:off x="341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B4545CFA-17A4-49F1-8D45-DBB84B92A665}"/>
              </a:ext>
            </a:extLst>
          </p:cNvPr>
          <p:cNvSpPr/>
          <p:nvPr/>
        </p:nvSpPr>
        <p:spPr>
          <a:xfrm>
            <a:off x="195810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29F44F3D-1AD8-F0C9-CE9B-E0BBBAC17B21}"/>
              </a:ext>
            </a:extLst>
          </p:cNvPr>
          <p:cNvSpPr/>
          <p:nvPr/>
        </p:nvSpPr>
        <p:spPr>
          <a:xfrm>
            <a:off x="232536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F2CC1C24-DD8E-4A5C-ABE1-7C3F54F0484F}"/>
              </a:ext>
            </a:extLst>
          </p:cNvPr>
          <p:cNvSpPr/>
          <p:nvPr/>
        </p:nvSpPr>
        <p:spPr>
          <a:xfrm>
            <a:off x="269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2548C34F-D9E4-3EBD-4A15-F46F6E7E741E}"/>
              </a:ext>
            </a:extLst>
          </p:cNvPr>
          <p:cNvSpPr/>
          <p:nvPr/>
        </p:nvSpPr>
        <p:spPr>
          <a:xfrm>
            <a:off x="305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BEE3EE91-9489-B521-3A72-2C82D1F51B72}"/>
              </a:ext>
            </a:extLst>
          </p:cNvPr>
          <p:cNvSpPr/>
          <p:nvPr/>
        </p:nvSpPr>
        <p:spPr>
          <a:xfrm>
            <a:off x="341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F0BA1C88-B2F6-D736-B7D8-B3044D71DD7E}"/>
              </a:ext>
            </a:extLst>
          </p:cNvPr>
          <p:cNvSpPr/>
          <p:nvPr/>
        </p:nvSpPr>
        <p:spPr>
          <a:xfrm>
            <a:off x="195810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1383C93C-E768-E66E-1FE7-6981F2108FA9}"/>
              </a:ext>
            </a:extLst>
          </p:cNvPr>
          <p:cNvSpPr/>
          <p:nvPr/>
        </p:nvSpPr>
        <p:spPr>
          <a:xfrm>
            <a:off x="232536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70338461-1E00-B6D5-8AD3-133C4E00A87D}"/>
              </a:ext>
            </a:extLst>
          </p:cNvPr>
          <p:cNvSpPr/>
          <p:nvPr/>
        </p:nvSpPr>
        <p:spPr>
          <a:xfrm>
            <a:off x="269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6BC71FEF-77AB-F39E-7EEB-4FDF9395DFB4}"/>
              </a:ext>
            </a:extLst>
          </p:cNvPr>
          <p:cNvSpPr/>
          <p:nvPr/>
        </p:nvSpPr>
        <p:spPr>
          <a:xfrm>
            <a:off x="305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87D5D4E7-A2A1-80EF-0A2E-0FF842C15C94}"/>
              </a:ext>
            </a:extLst>
          </p:cNvPr>
          <p:cNvSpPr/>
          <p:nvPr/>
        </p:nvSpPr>
        <p:spPr>
          <a:xfrm>
            <a:off x="341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AE07D064-94BF-A085-1016-CD8CFE8033D0}"/>
              </a:ext>
            </a:extLst>
          </p:cNvPr>
          <p:cNvSpPr/>
          <p:nvPr/>
        </p:nvSpPr>
        <p:spPr>
          <a:xfrm>
            <a:off x="4867125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0323ECE5-C415-1EE3-0178-FCAB9897F276}"/>
              </a:ext>
            </a:extLst>
          </p:cNvPr>
          <p:cNvSpPr/>
          <p:nvPr/>
        </p:nvSpPr>
        <p:spPr>
          <a:xfrm>
            <a:off x="5234379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91414E1C-FF58-01E1-FF82-053B97F795D9}"/>
              </a:ext>
            </a:extLst>
          </p:cNvPr>
          <p:cNvSpPr/>
          <p:nvPr/>
        </p:nvSpPr>
        <p:spPr>
          <a:xfrm>
            <a:off x="560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19823194-C9D7-AB41-E869-66A67199A570}"/>
              </a:ext>
            </a:extLst>
          </p:cNvPr>
          <p:cNvSpPr/>
          <p:nvPr/>
        </p:nvSpPr>
        <p:spPr>
          <a:xfrm>
            <a:off x="596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84172949-2B49-7A13-8917-A0529EFCFEE1}"/>
              </a:ext>
            </a:extLst>
          </p:cNvPr>
          <p:cNvSpPr/>
          <p:nvPr/>
        </p:nvSpPr>
        <p:spPr>
          <a:xfrm>
            <a:off x="632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C0FF0EC0-D07E-D902-D023-80B59A190129}"/>
              </a:ext>
            </a:extLst>
          </p:cNvPr>
          <p:cNvSpPr/>
          <p:nvPr/>
        </p:nvSpPr>
        <p:spPr>
          <a:xfrm>
            <a:off x="4867125" y="346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08BE3B08-9C68-D498-514A-41D445CFD57B}"/>
              </a:ext>
            </a:extLst>
          </p:cNvPr>
          <p:cNvSpPr/>
          <p:nvPr/>
        </p:nvSpPr>
        <p:spPr>
          <a:xfrm>
            <a:off x="5234379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15BD5343-65D0-ECDA-EBFC-F0AD91446FDD}"/>
              </a:ext>
            </a:extLst>
          </p:cNvPr>
          <p:cNvSpPr/>
          <p:nvPr/>
        </p:nvSpPr>
        <p:spPr>
          <a:xfrm>
            <a:off x="560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D02D820F-0798-3CED-9C6D-28AA057AE41E}"/>
              </a:ext>
            </a:extLst>
          </p:cNvPr>
          <p:cNvSpPr/>
          <p:nvPr/>
        </p:nvSpPr>
        <p:spPr>
          <a:xfrm>
            <a:off x="596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78AC016-8B5F-3DE7-B848-235351B63930}"/>
              </a:ext>
            </a:extLst>
          </p:cNvPr>
          <p:cNvSpPr/>
          <p:nvPr/>
        </p:nvSpPr>
        <p:spPr>
          <a:xfrm>
            <a:off x="632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B9DB813C-8066-A61E-BCA8-EC2B2B3D9DDC}"/>
              </a:ext>
            </a:extLst>
          </p:cNvPr>
          <p:cNvSpPr/>
          <p:nvPr/>
        </p:nvSpPr>
        <p:spPr>
          <a:xfrm>
            <a:off x="4867125" y="3829261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FB46E52E-4048-2FD8-E742-A2E69FE0F7D0}"/>
              </a:ext>
            </a:extLst>
          </p:cNvPr>
          <p:cNvSpPr/>
          <p:nvPr/>
        </p:nvSpPr>
        <p:spPr>
          <a:xfrm>
            <a:off x="5234379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88F761C9-3AF0-F5F1-8AE2-D94AEC774256}"/>
              </a:ext>
            </a:extLst>
          </p:cNvPr>
          <p:cNvSpPr/>
          <p:nvPr/>
        </p:nvSpPr>
        <p:spPr>
          <a:xfrm>
            <a:off x="560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B60B5203-1339-F432-9D9C-06CEBAFA3C05}"/>
              </a:ext>
            </a:extLst>
          </p:cNvPr>
          <p:cNvSpPr/>
          <p:nvPr/>
        </p:nvSpPr>
        <p:spPr>
          <a:xfrm>
            <a:off x="596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AB4CA641-3C69-0561-5DE8-C48F9890B593}"/>
              </a:ext>
            </a:extLst>
          </p:cNvPr>
          <p:cNvSpPr/>
          <p:nvPr/>
        </p:nvSpPr>
        <p:spPr>
          <a:xfrm>
            <a:off x="632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CEFE4178-12E8-504F-9BEC-7C102210CC2C}"/>
              </a:ext>
            </a:extLst>
          </p:cNvPr>
          <p:cNvSpPr/>
          <p:nvPr/>
        </p:nvSpPr>
        <p:spPr>
          <a:xfrm>
            <a:off x="4867125" y="455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9A0FF65F-6D09-2313-5361-24F3292453DF}"/>
              </a:ext>
            </a:extLst>
          </p:cNvPr>
          <p:cNvSpPr/>
          <p:nvPr/>
        </p:nvSpPr>
        <p:spPr>
          <a:xfrm>
            <a:off x="5234379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48DCBE03-C766-FCC9-91B4-8EA2BDC663D5}"/>
              </a:ext>
            </a:extLst>
          </p:cNvPr>
          <p:cNvSpPr/>
          <p:nvPr/>
        </p:nvSpPr>
        <p:spPr>
          <a:xfrm>
            <a:off x="560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ED4BA066-AD56-EF45-59A1-96EFAB9D3454}"/>
              </a:ext>
            </a:extLst>
          </p:cNvPr>
          <p:cNvSpPr/>
          <p:nvPr/>
        </p:nvSpPr>
        <p:spPr>
          <a:xfrm>
            <a:off x="596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AFC3FE5A-448A-6596-CE1B-8A8FB68FA6F4}"/>
              </a:ext>
            </a:extLst>
          </p:cNvPr>
          <p:cNvSpPr/>
          <p:nvPr/>
        </p:nvSpPr>
        <p:spPr>
          <a:xfrm>
            <a:off x="632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30FEE233-44E9-7899-7685-361B8657C0B3}"/>
              </a:ext>
            </a:extLst>
          </p:cNvPr>
          <p:cNvSpPr/>
          <p:nvPr/>
        </p:nvSpPr>
        <p:spPr>
          <a:xfrm>
            <a:off x="4867125" y="419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EED7B84F-D272-0785-E4B7-7284A3A00D78}"/>
              </a:ext>
            </a:extLst>
          </p:cNvPr>
          <p:cNvSpPr/>
          <p:nvPr/>
        </p:nvSpPr>
        <p:spPr>
          <a:xfrm>
            <a:off x="5234379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8E1DFA2F-5CC5-C607-E6A4-58858B77D4FA}"/>
              </a:ext>
            </a:extLst>
          </p:cNvPr>
          <p:cNvSpPr/>
          <p:nvPr/>
        </p:nvSpPr>
        <p:spPr>
          <a:xfrm>
            <a:off x="560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31008B3C-CA30-6B5B-07F1-A967F9A46FDE}"/>
              </a:ext>
            </a:extLst>
          </p:cNvPr>
          <p:cNvSpPr/>
          <p:nvPr/>
        </p:nvSpPr>
        <p:spPr>
          <a:xfrm>
            <a:off x="596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446DE831-4537-3366-2A59-4FD87F33AF5F}"/>
              </a:ext>
            </a:extLst>
          </p:cNvPr>
          <p:cNvSpPr/>
          <p:nvPr/>
        </p:nvSpPr>
        <p:spPr>
          <a:xfrm>
            <a:off x="632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AD67741-5EFD-199B-74DA-379E671A4DCB}"/>
              </a:ext>
            </a:extLst>
          </p:cNvPr>
          <p:cNvSpPr txBox="1"/>
          <p:nvPr/>
        </p:nvSpPr>
        <p:spPr>
          <a:xfrm>
            <a:off x="4085082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×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999EDA-95DC-C533-D70F-8844F2C77876}"/>
              </a:ext>
            </a:extLst>
          </p:cNvPr>
          <p:cNvSpPr txBox="1"/>
          <p:nvPr/>
        </p:nvSpPr>
        <p:spPr>
          <a:xfrm>
            <a:off x="7098310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=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123B94C9-F614-ECC0-A9D5-006A3B8D605B}"/>
              </a:ext>
            </a:extLst>
          </p:cNvPr>
          <p:cNvSpPr/>
          <p:nvPr/>
        </p:nvSpPr>
        <p:spPr>
          <a:xfrm>
            <a:off x="7753970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1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D40CF0E9-819F-44BB-E095-35E4602DE161}"/>
              </a:ext>
            </a:extLst>
          </p:cNvPr>
          <p:cNvSpPr/>
          <p:nvPr/>
        </p:nvSpPr>
        <p:spPr>
          <a:xfrm>
            <a:off x="8121225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3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9666AC5-BEA2-B162-71DB-5471E6393624}"/>
              </a:ext>
            </a:extLst>
          </p:cNvPr>
          <p:cNvSpPr/>
          <p:nvPr/>
        </p:nvSpPr>
        <p:spPr>
          <a:xfrm>
            <a:off x="848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5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2372313-206D-F7CA-198F-A672634C0EF1}"/>
              </a:ext>
            </a:extLst>
          </p:cNvPr>
          <p:cNvSpPr/>
          <p:nvPr/>
        </p:nvSpPr>
        <p:spPr>
          <a:xfrm>
            <a:off x="884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7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AC7428ED-FC1E-46A4-2843-4D57611555A9}"/>
              </a:ext>
            </a:extLst>
          </p:cNvPr>
          <p:cNvSpPr/>
          <p:nvPr/>
        </p:nvSpPr>
        <p:spPr>
          <a:xfrm>
            <a:off x="920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9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2B4DCE76-AAB5-075F-E10E-02D6DEB2E6E8}"/>
              </a:ext>
            </a:extLst>
          </p:cNvPr>
          <p:cNvSpPr/>
          <p:nvPr/>
        </p:nvSpPr>
        <p:spPr>
          <a:xfrm>
            <a:off x="7753970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2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58A5DC06-F4EC-DABB-C69C-10CB3A984D1F}"/>
              </a:ext>
            </a:extLst>
          </p:cNvPr>
          <p:cNvSpPr/>
          <p:nvPr/>
        </p:nvSpPr>
        <p:spPr>
          <a:xfrm>
            <a:off x="8121225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4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059EC1EC-11A1-55CF-3FFA-A6D98B16392C}"/>
              </a:ext>
            </a:extLst>
          </p:cNvPr>
          <p:cNvSpPr/>
          <p:nvPr/>
        </p:nvSpPr>
        <p:spPr>
          <a:xfrm>
            <a:off x="848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6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BED93B89-077D-B49D-B14D-63150DBDA195}"/>
              </a:ext>
            </a:extLst>
          </p:cNvPr>
          <p:cNvSpPr/>
          <p:nvPr/>
        </p:nvSpPr>
        <p:spPr>
          <a:xfrm>
            <a:off x="884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8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F7C7255B-D897-63FE-4780-26A15B326D8A}"/>
              </a:ext>
            </a:extLst>
          </p:cNvPr>
          <p:cNvSpPr/>
          <p:nvPr/>
        </p:nvSpPr>
        <p:spPr>
          <a:xfrm>
            <a:off x="920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10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6FC4CAFB-28DC-161C-C8CD-F1489A5ED832}"/>
              </a:ext>
            </a:extLst>
          </p:cNvPr>
          <p:cNvSpPr/>
          <p:nvPr/>
        </p:nvSpPr>
        <p:spPr>
          <a:xfrm>
            <a:off x="7753970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11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63C8BF29-FD3A-2130-01BF-27F2BBE11101}"/>
              </a:ext>
            </a:extLst>
          </p:cNvPr>
          <p:cNvSpPr/>
          <p:nvPr/>
        </p:nvSpPr>
        <p:spPr>
          <a:xfrm>
            <a:off x="8121225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13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D7FC6BE0-7BD0-4199-6BF4-2BE446642E22}"/>
              </a:ext>
            </a:extLst>
          </p:cNvPr>
          <p:cNvSpPr/>
          <p:nvPr/>
        </p:nvSpPr>
        <p:spPr>
          <a:xfrm>
            <a:off x="848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C21D404-AF6E-4E20-624A-0D24D104957D}"/>
              </a:ext>
            </a:extLst>
          </p:cNvPr>
          <p:cNvSpPr/>
          <p:nvPr/>
        </p:nvSpPr>
        <p:spPr>
          <a:xfrm>
            <a:off x="884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EA0444B2-0AA0-2AEE-CEBD-0E5E5F7B236A}"/>
              </a:ext>
            </a:extLst>
          </p:cNvPr>
          <p:cNvSpPr/>
          <p:nvPr/>
        </p:nvSpPr>
        <p:spPr>
          <a:xfrm>
            <a:off x="920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9FCBE4F2-B85E-6072-8A9F-EE88490F44FC}"/>
              </a:ext>
            </a:extLst>
          </p:cNvPr>
          <p:cNvSpPr/>
          <p:nvPr/>
        </p:nvSpPr>
        <p:spPr>
          <a:xfrm>
            <a:off x="7753970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FCE8861-FA21-1F0D-511F-F3022EFFB4CD}"/>
              </a:ext>
            </a:extLst>
          </p:cNvPr>
          <p:cNvSpPr/>
          <p:nvPr/>
        </p:nvSpPr>
        <p:spPr>
          <a:xfrm>
            <a:off x="8121225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52F44E80-B117-DB48-F41E-EC2F71C05DE5}"/>
              </a:ext>
            </a:extLst>
          </p:cNvPr>
          <p:cNvSpPr/>
          <p:nvPr/>
        </p:nvSpPr>
        <p:spPr>
          <a:xfrm>
            <a:off x="848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5991124C-C9E1-F58D-6513-EAF8227B9272}"/>
              </a:ext>
            </a:extLst>
          </p:cNvPr>
          <p:cNvSpPr/>
          <p:nvPr/>
        </p:nvSpPr>
        <p:spPr>
          <a:xfrm>
            <a:off x="884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08D35413-55CD-24B4-A6A9-F629B3B5940D}"/>
              </a:ext>
            </a:extLst>
          </p:cNvPr>
          <p:cNvSpPr/>
          <p:nvPr/>
        </p:nvSpPr>
        <p:spPr>
          <a:xfrm>
            <a:off x="920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415B120-AD40-3AA8-343C-A4D7E4810269}"/>
              </a:ext>
            </a:extLst>
          </p:cNvPr>
          <p:cNvSpPr/>
          <p:nvPr/>
        </p:nvSpPr>
        <p:spPr>
          <a:xfrm>
            <a:off x="7753970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12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F2984C69-1438-21A1-E896-9FE94E65F8C5}"/>
              </a:ext>
            </a:extLst>
          </p:cNvPr>
          <p:cNvSpPr/>
          <p:nvPr/>
        </p:nvSpPr>
        <p:spPr>
          <a:xfrm>
            <a:off x="8121225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14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C3C20FCB-E935-0128-37A4-F3B5E99FE0F1}"/>
              </a:ext>
            </a:extLst>
          </p:cNvPr>
          <p:cNvSpPr/>
          <p:nvPr/>
        </p:nvSpPr>
        <p:spPr>
          <a:xfrm>
            <a:off x="848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970C103-DAF4-C33E-B7A8-5E61F0A13881}"/>
              </a:ext>
            </a:extLst>
          </p:cNvPr>
          <p:cNvSpPr/>
          <p:nvPr/>
        </p:nvSpPr>
        <p:spPr>
          <a:xfrm>
            <a:off x="884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1689A58-B75C-D74E-6A4D-A07748F8D2E7}"/>
              </a:ext>
            </a:extLst>
          </p:cNvPr>
          <p:cNvSpPr/>
          <p:nvPr/>
        </p:nvSpPr>
        <p:spPr>
          <a:xfrm>
            <a:off x="920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0BE147D-01F5-D872-D46D-A6C2C6AF801A}"/>
              </a:ext>
            </a:extLst>
          </p:cNvPr>
          <p:cNvSpPr txBox="1"/>
          <p:nvPr/>
        </p:nvSpPr>
        <p:spPr>
          <a:xfrm>
            <a:off x="2532459" y="4991101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15BB43A-9660-39DB-4050-421A42A412D1}"/>
              </a:ext>
            </a:extLst>
          </p:cNvPr>
          <p:cNvSpPr txBox="1"/>
          <p:nvPr/>
        </p:nvSpPr>
        <p:spPr>
          <a:xfrm>
            <a:off x="5621475" y="4991101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01CBBE0-EFFA-A996-27FB-20E84CBD2F8E}"/>
              </a:ext>
            </a:extLst>
          </p:cNvPr>
          <p:cNvSpPr txBox="1"/>
          <p:nvPr/>
        </p:nvSpPr>
        <p:spPr>
          <a:xfrm>
            <a:off x="8668478" y="499110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DD564-7B22-0071-849F-9649E82A87F1}"/>
              </a:ext>
            </a:extLst>
          </p:cNvPr>
          <p:cNvSpPr txBox="1"/>
          <p:nvPr/>
        </p:nvSpPr>
        <p:spPr>
          <a:xfrm>
            <a:off x="858983" y="581891"/>
            <a:ext cx="28280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sub-group swizzle matmul</a:t>
            </a:r>
            <a:endParaRPr lang="zh-CN" altLang="en-US" sz="1801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0DB0629-41AE-D78D-0FA7-2B71448DF629}"/>
              </a:ext>
            </a:extLst>
          </p:cNvPr>
          <p:cNvCxnSpPr>
            <a:cxnSpLocks/>
          </p:cNvCxnSpPr>
          <p:nvPr/>
        </p:nvCxnSpPr>
        <p:spPr>
          <a:xfrm>
            <a:off x="7943589" y="3361513"/>
            <a:ext cx="0" cy="20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F44093C-7691-8D07-6883-BA808B18B597}"/>
              </a:ext>
            </a:extLst>
          </p:cNvPr>
          <p:cNvCxnSpPr>
            <a:cxnSpLocks/>
          </p:cNvCxnSpPr>
          <p:nvPr/>
        </p:nvCxnSpPr>
        <p:spPr>
          <a:xfrm flipV="1">
            <a:off x="8005764" y="3361510"/>
            <a:ext cx="214313" cy="23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C79EE76-C553-50E9-94A4-ED8EC9445E61}"/>
              </a:ext>
            </a:extLst>
          </p:cNvPr>
          <p:cNvCxnSpPr>
            <a:cxnSpLocks/>
          </p:cNvCxnSpPr>
          <p:nvPr/>
        </p:nvCxnSpPr>
        <p:spPr>
          <a:xfrm>
            <a:off x="8298396" y="3363892"/>
            <a:ext cx="0" cy="20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AF0F8EA-68E6-2BEA-B393-E0272DFA7F77}"/>
              </a:ext>
            </a:extLst>
          </p:cNvPr>
          <p:cNvCxnSpPr>
            <a:cxnSpLocks/>
          </p:cNvCxnSpPr>
          <p:nvPr/>
        </p:nvCxnSpPr>
        <p:spPr>
          <a:xfrm flipV="1">
            <a:off x="8417724" y="3373418"/>
            <a:ext cx="214313" cy="23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左大括号 92">
            <a:extLst>
              <a:ext uri="{FF2B5EF4-FFF2-40B4-BE49-F238E27FC236}">
                <a16:creationId xmlns:a16="http://schemas.microsoft.com/office/drawing/2014/main" id="{4ADFD1D2-B442-FABD-2748-393498D41294}"/>
              </a:ext>
            </a:extLst>
          </p:cNvPr>
          <p:cNvSpPr/>
          <p:nvPr/>
        </p:nvSpPr>
        <p:spPr>
          <a:xfrm>
            <a:off x="7539649" y="3241176"/>
            <a:ext cx="176980" cy="4444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6D2B43C-D2ED-A34F-B25A-D8BF875CDC15}"/>
              </a:ext>
            </a:extLst>
          </p:cNvPr>
          <p:cNvSpPr txBox="1"/>
          <p:nvPr/>
        </p:nvSpPr>
        <p:spPr>
          <a:xfrm>
            <a:off x="6962667" y="3286215"/>
            <a:ext cx="1047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>
                <a:solidFill>
                  <a:srgbClr val="FF0000"/>
                </a:solidFill>
              </a:rPr>
              <a:t>groupSize = 2</a:t>
            </a:r>
            <a:endParaRPr lang="zh-CN" altLang="en-US" sz="7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8AA0ED5-0362-CA1D-DED1-E60D9CF4190C}"/>
              </a:ext>
            </a:extLst>
          </p:cNvPr>
          <p:cNvCxnSpPr>
            <a:cxnSpLocks/>
          </p:cNvCxnSpPr>
          <p:nvPr/>
        </p:nvCxnSpPr>
        <p:spPr>
          <a:xfrm flipV="1">
            <a:off x="2992581" y="3"/>
            <a:ext cx="0" cy="636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463421-842B-207C-15D7-EB125C61A6A4}"/>
              </a:ext>
            </a:extLst>
          </p:cNvPr>
          <p:cNvCxnSpPr>
            <a:cxnSpLocks/>
          </p:cNvCxnSpPr>
          <p:nvPr/>
        </p:nvCxnSpPr>
        <p:spPr>
          <a:xfrm>
            <a:off x="2992584" y="6363855"/>
            <a:ext cx="34082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BEBC58F-EB95-5810-4077-A2AFDDA311F5}"/>
              </a:ext>
            </a:extLst>
          </p:cNvPr>
          <p:cNvSpPr txBox="1"/>
          <p:nvPr/>
        </p:nvSpPr>
        <p:spPr>
          <a:xfrm>
            <a:off x="1586430" y="3"/>
            <a:ext cx="141256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1" b="1"/>
              <a:t>threadblockIdx</a:t>
            </a:r>
            <a:endParaRPr lang="zh-CN" altLang="en-US" sz="1401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E53B8D-24A5-6E83-6B5F-90EC251BC0CE}"/>
              </a:ext>
            </a:extLst>
          </p:cNvPr>
          <p:cNvSpPr txBox="1"/>
          <p:nvPr/>
        </p:nvSpPr>
        <p:spPr>
          <a:xfrm>
            <a:off x="2686578" y="6209966"/>
            <a:ext cx="2840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1" b="1"/>
              <a:t>0</a:t>
            </a:r>
            <a:endParaRPr lang="zh-CN" altLang="en-US" sz="1401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3F18C0-D82B-39DC-3AD8-030F9F1047AD}"/>
              </a:ext>
            </a:extLst>
          </p:cNvPr>
          <p:cNvSpPr txBox="1"/>
          <p:nvPr/>
        </p:nvSpPr>
        <p:spPr>
          <a:xfrm>
            <a:off x="2549580" y="178262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255</a:t>
            </a:r>
            <a:endParaRPr lang="zh-CN" altLang="en-US" sz="14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8B5901-3CFF-7EA3-2877-5AADA4208641}"/>
              </a:ext>
            </a:extLst>
          </p:cNvPr>
          <p:cNvSpPr/>
          <p:nvPr/>
        </p:nvSpPr>
        <p:spPr>
          <a:xfrm>
            <a:off x="2994381" y="6227623"/>
            <a:ext cx="4657946" cy="144000"/>
          </a:xfrm>
          <a:prstGeom prst="rect">
            <a:avLst/>
          </a:prstGeom>
          <a:solidFill>
            <a:srgbClr val="FFAD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SM0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62C7DF-66D2-DCA6-8D02-97A25892A057}"/>
              </a:ext>
            </a:extLst>
          </p:cNvPr>
          <p:cNvSpPr txBox="1"/>
          <p:nvPr/>
        </p:nvSpPr>
        <p:spPr>
          <a:xfrm>
            <a:off x="4978402" y="637162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SM Idx</a:t>
            </a:r>
            <a:endParaRPr lang="zh-CN" altLang="en-US" sz="14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5F1455-9CCF-E818-396C-B834BE1AAE6F}"/>
              </a:ext>
            </a:extLst>
          </p:cNvPr>
          <p:cNvSpPr/>
          <p:nvPr/>
        </p:nvSpPr>
        <p:spPr>
          <a:xfrm>
            <a:off x="2994381" y="6065989"/>
            <a:ext cx="4657946" cy="144000"/>
          </a:xfrm>
          <a:prstGeom prst="rect">
            <a:avLst/>
          </a:prstGeom>
          <a:solidFill>
            <a:srgbClr val="FFAD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SM0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B2FF58-CE36-1647-9DD6-057529D5B50A}"/>
              </a:ext>
            </a:extLst>
          </p:cNvPr>
          <p:cNvSpPr/>
          <p:nvPr/>
        </p:nvSpPr>
        <p:spPr>
          <a:xfrm>
            <a:off x="2994381" y="5927442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SM2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8E94AA-8B2C-9859-C317-0AB9CC7527D1}"/>
              </a:ext>
            </a:extLst>
          </p:cNvPr>
          <p:cNvSpPr/>
          <p:nvPr/>
        </p:nvSpPr>
        <p:spPr>
          <a:xfrm>
            <a:off x="2994381" y="5765808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SM2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63BC6D-8F37-958D-9BF2-D75E8A48FDDD}"/>
              </a:ext>
            </a:extLst>
          </p:cNvPr>
          <p:cNvSpPr txBox="1"/>
          <p:nvPr/>
        </p:nvSpPr>
        <p:spPr>
          <a:xfrm>
            <a:off x="5101758" y="5303825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17FC56-2849-D4E9-8157-CCE12280047F}"/>
              </a:ext>
            </a:extLst>
          </p:cNvPr>
          <p:cNvSpPr/>
          <p:nvPr/>
        </p:nvSpPr>
        <p:spPr>
          <a:xfrm>
            <a:off x="2992581" y="5182912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SM126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640AC1-1315-D7EF-2A55-000B568340A4}"/>
              </a:ext>
            </a:extLst>
          </p:cNvPr>
          <p:cNvSpPr/>
          <p:nvPr/>
        </p:nvSpPr>
        <p:spPr>
          <a:xfrm>
            <a:off x="2992581" y="5021278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SM126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CF60DA-71F3-41BF-2B7B-3910DD477F33}"/>
              </a:ext>
            </a:extLst>
          </p:cNvPr>
          <p:cNvSpPr txBox="1"/>
          <p:nvPr/>
        </p:nvSpPr>
        <p:spPr>
          <a:xfrm>
            <a:off x="2608832" y="494879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127</a:t>
            </a:r>
            <a:endParaRPr lang="zh-CN" altLang="en-US" sz="12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D4FBC7-FF9D-5508-BF4F-4E6D1C551621}"/>
              </a:ext>
            </a:extLst>
          </p:cNvPr>
          <p:cNvSpPr/>
          <p:nvPr/>
        </p:nvSpPr>
        <p:spPr>
          <a:xfrm>
            <a:off x="2998996" y="4864275"/>
            <a:ext cx="4657946" cy="144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DD6755-15F4-1993-7DF9-B31E99299B14}"/>
              </a:ext>
            </a:extLst>
          </p:cNvPr>
          <p:cNvSpPr/>
          <p:nvPr/>
        </p:nvSpPr>
        <p:spPr>
          <a:xfrm>
            <a:off x="2998996" y="4702641"/>
            <a:ext cx="4657946" cy="144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63A8A42-09E4-AB6B-E5ED-057767016C9C}"/>
              </a:ext>
            </a:extLst>
          </p:cNvPr>
          <p:cNvSpPr/>
          <p:nvPr/>
        </p:nvSpPr>
        <p:spPr>
          <a:xfrm>
            <a:off x="3003616" y="4536390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SM3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4A00D57-93B7-1207-6678-FE4E0C7E9EDE}"/>
              </a:ext>
            </a:extLst>
          </p:cNvPr>
          <p:cNvSpPr/>
          <p:nvPr/>
        </p:nvSpPr>
        <p:spPr>
          <a:xfrm>
            <a:off x="3003616" y="4374756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SM3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61FF07-7694-1751-18F7-786BEB7D02E3}"/>
              </a:ext>
            </a:extLst>
          </p:cNvPr>
          <p:cNvSpPr txBox="1"/>
          <p:nvPr/>
        </p:nvSpPr>
        <p:spPr>
          <a:xfrm>
            <a:off x="5090721" y="3941031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011719-41DF-D3B6-E269-46DC80848118}"/>
              </a:ext>
            </a:extLst>
          </p:cNvPr>
          <p:cNvSpPr/>
          <p:nvPr/>
        </p:nvSpPr>
        <p:spPr>
          <a:xfrm>
            <a:off x="2999004" y="3839048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SM15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3F95B09-4CFB-7995-E8AE-9AA35079539C}"/>
              </a:ext>
            </a:extLst>
          </p:cNvPr>
          <p:cNvSpPr/>
          <p:nvPr/>
        </p:nvSpPr>
        <p:spPr>
          <a:xfrm>
            <a:off x="2999004" y="3677414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SM15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37399A-DA51-4A5E-141F-A472328FCEC0}"/>
              </a:ext>
            </a:extLst>
          </p:cNvPr>
          <p:cNvSpPr txBox="1"/>
          <p:nvPr/>
        </p:nvSpPr>
        <p:spPr>
          <a:xfrm>
            <a:off x="2559452" y="36172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143</a:t>
            </a:r>
            <a:endParaRPr lang="zh-CN" altLang="en-US" sz="1200" b="1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8F04DB-EE6D-6504-91D0-336FED1447E9}"/>
              </a:ext>
            </a:extLst>
          </p:cNvPr>
          <p:cNvSpPr/>
          <p:nvPr/>
        </p:nvSpPr>
        <p:spPr>
          <a:xfrm>
            <a:off x="3003626" y="3511163"/>
            <a:ext cx="4657946" cy="144000"/>
          </a:xfrm>
          <a:prstGeom prst="rect">
            <a:avLst/>
          </a:prstGeom>
          <a:solidFill>
            <a:srgbClr val="9B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DA8A47F-F7DA-A207-4142-BE4D72C2F41C}"/>
              </a:ext>
            </a:extLst>
          </p:cNvPr>
          <p:cNvSpPr/>
          <p:nvPr/>
        </p:nvSpPr>
        <p:spPr>
          <a:xfrm>
            <a:off x="3003626" y="3349529"/>
            <a:ext cx="4657946" cy="144000"/>
          </a:xfrm>
          <a:prstGeom prst="rect">
            <a:avLst/>
          </a:prstGeom>
          <a:solidFill>
            <a:srgbClr val="A0C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SM19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6444B-6719-8DB5-AE53-B09CD7DAF64E}"/>
              </a:ext>
            </a:extLst>
          </p:cNvPr>
          <p:cNvSpPr txBox="1"/>
          <p:nvPr/>
        </p:nvSpPr>
        <p:spPr>
          <a:xfrm>
            <a:off x="2554822" y="347352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144</a:t>
            </a:r>
            <a:endParaRPr lang="zh-CN" altLang="en-US" sz="1200" b="1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4841A4-6581-A599-E4B4-486E9653DEBD}"/>
              </a:ext>
            </a:extLst>
          </p:cNvPr>
          <p:cNvSpPr txBox="1"/>
          <p:nvPr/>
        </p:nvSpPr>
        <p:spPr>
          <a:xfrm>
            <a:off x="5049469" y="2920589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54F32A5-10C0-85CA-381D-BF31488B3F55}"/>
              </a:ext>
            </a:extLst>
          </p:cNvPr>
          <p:cNvSpPr/>
          <p:nvPr/>
        </p:nvSpPr>
        <p:spPr>
          <a:xfrm>
            <a:off x="2992958" y="2763289"/>
            <a:ext cx="4657946" cy="144000"/>
          </a:xfrm>
          <a:prstGeom prst="rect">
            <a:avLst/>
          </a:prstGeom>
          <a:solidFill>
            <a:srgbClr val="9B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3080A9B-C063-ABBB-B529-3901F3CB10A4}"/>
              </a:ext>
            </a:extLst>
          </p:cNvPr>
          <p:cNvSpPr txBox="1"/>
          <p:nvPr/>
        </p:nvSpPr>
        <p:spPr>
          <a:xfrm>
            <a:off x="2554822" y="268427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199</a:t>
            </a:r>
            <a:endParaRPr lang="zh-CN" altLang="en-US" sz="14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C520245-D0B5-5751-06DB-FF07E6AC4A0C}"/>
              </a:ext>
            </a:extLst>
          </p:cNvPr>
          <p:cNvSpPr/>
          <p:nvPr/>
        </p:nvSpPr>
        <p:spPr>
          <a:xfrm>
            <a:off x="2999011" y="2601387"/>
            <a:ext cx="4657946" cy="144000"/>
          </a:xfrm>
          <a:prstGeom prst="rect">
            <a:avLst/>
          </a:prstGeom>
          <a:solidFill>
            <a:srgbClr val="A0C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B37010-E825-B003-9F68-8B38AD6D559A}"/>
              </a:ext>
            </a:extLst>
          </p:cNvPr>
          <p:cNvSpPr/>
          <p:nvPr/>
        </p:nvSpPr>
        <p:spPr>
          <a:xfrm>
            <a:off x="2999011" y="2439753"/>
            <a:ext cx="4657946" cy="144000"/>
          </a:xfrm>
          <a:prstGeom prst="rect">
            <a:avLst/>
          </a:prstGeom>
          <a:solidFill>
            <a:srgbClr val="BDB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SM19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CE0065E-C36D-7C51-1501-3EC219256CE2}"/>
              </a:ext>
            </a:extLst>
          </p:cNvPr>
          <p:cNvSpPr txBox="1"/>
          <p:nvPr/>
        </p:nvSpPr>
        <p:spPr>
          <a:xfrm>
            <a:off x="5054090" y="2010813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14325AA-9FA6-75CC-0285-A10C8E2357D9}"/>
              </a:ext>
            </a:extLst>
          </p:cNvPr>
          <p:cNvSpPr/>
          <p:nvPr/>
        </p:nvSpPr>
        <p:spPr>
          <a:xfrm>
            <a:off x="2988343" y="1871985"/>
            <a:ext cx="4657946" cy="144000"/>
          </a:xfrm>
          <a:prstGeom prst="rect">
            <a:avLst/>
          </a:prstGeom>
          <a:solidFill>
            <a:srgbClr val="FFC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41C7AB-9295-69A4-C351-49B4791428CA}"/>
              </a:ext>
            </a:extLst>
          </p:cNvPr>
          <p:cNvSpPr txBox="1"/>
          <p:nvPr/>
        </p:nvSpPr>
        <p:spPr>
          <a:xfrm>
            <a:off x="2563438" y="25169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200</a:t>
            </a:r>
            <a:endParaRPr lang="zh-CN" altLang="en-US" sz="1400" b="1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31EDDA78-7CF3-6DA2-F479-71BD927F9378}"/>
              </a:ext>
            </a:extLst>
          </p:cNvPr>
          <p:cNvSpPr/>
          <p:nvPr/>
        </p:nvSpPr>
        <p:spPr>
          <a:xfrm>
            <a:off x="7777017" y="5080343"/>
            <a:ext cx="156987" cy="1283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076339D-D866-93ED-C8D9-EB57F9A95C21}"/>
              </a:ext>
            </a:extLst>
          </p:cNvPr>
          <p:cNvSpPr txBox="1"/>
          <p:nvPr/>
        </p:nvSpPr>
        <p:spPr>
          <a:xfrm>
            <a:off x="5040236" y="129499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66A5B9-DB59-6790-39FC-B14AD85C1BC1}"/>
              </a:ext>
            </a:extLst>
          </p:cNvPr>
          <p:cNvSpPr txBox="1"/>
          <p:nvPr/>
        </p:nvSpPr>
        <p:spPr>
          <a:xfrm>
            <a:off x="4345163" y="952666"/>
            <a:ext cx="231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Launch once SM is idle.</a:t>
            </a:r>
            <a:endParaRPr lang="zh-CN" altLang="en-US" sz="1600" b="1"/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C3562A8E-5F93-59A5-14F8-B4246619110E}"/>
              </a:ext>
            </a:extLst>
          </p:cNvPr>
          <p:cNvSpPr/>
          <p:nvPr/>
        </p:nvSpPr>
        <p:spPr>
          <a:xfrm>
            <a:off x="7781637" y="3750527"/>
            <a:ext cx="69253" cy="1214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C45F0E3-EBF0-A8C8-8798-4222AF991CE2}"/>
              </a:ext>
            </a:extLst>
          </p:cNvPr>
          <p:cNvSpPr txBox="1"/>
          <p:nvPr/>
        </p:nvSpPr>
        <p:spPr>
          <a:xfrm>
            <a:off x="7855510" y="5568210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[(i,i) for i in range(0,127,2)]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856A148-4BEB-0600-4FA8-5068D1C231B2}"/>
              </a:ext>
            </a:extLst>
          </p:cNvPr>
          <p:cNvSpPr txBox="1"/>
          <p:nvPr/>
        </p:nvSpPr>
        <p:spPr>
          <a:xfrm>
            <a:off x="7855510" y="4203650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[(i,i) for i in range(1,16,2)]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56694917-3438-B43B-6486-4628EC91ED08}"/>
              </a:ext>
            </a:extLst>
          </p:cNvPr>
          <p:cNvSpPr/>
          <p:nvPr/>
        </p:nvSpPr>
        <p:spPr>
          <a:xfrm>
            <a:off x="7777017" y="2824680"/>
            <a:ext cx="73873" cy="807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3DF58F4-5E30-C53F-8E48-D8AC098A168D}"/>
              </a:ext>
            </a:extLst>
          </p:cNvPr>
          <p:cNvSpPr txBox="1"/>
          <p:nvPr/>
        </p:nvSpPr>
        <p:spPr>
          <a:xfrm>
            <a:off x="7850890" y="3080248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[i for i in range(17,128,2)]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E6E05D-0B47-D06A-45FE-61F9117F3E88}"/>
              </a:ext>
            </a:extLst>
          </p:cNvPr>
          <p:cNvSpPr txBox="1"/>
          <p:nvPr/>
        </p:nvSpPr>
        <p:spPr>
          <a:xfrm>
            <a:off x="7853189" y="2202504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[i for i in range(17,128,2)]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53EA274F-E48D-FA8A-DAD9-B60A8BB3C241}"/>
              </a:ext>
            </a:extLst>
          </p:cNvPr>
          <p:cNvSpPr/>
          <p:nvPr/>
        </p:nvSpPr>
        <p:spPr>
          <a:xfrm>
            <a:off x="7777018" y="1898833"/>
            <a:ext cx="78468" cy="807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2BF560E-8E6A-0DAA-FDD4-267698D96F91}"/>
              </a:ext>
            </a:extLst>
          </p:cNvPr>
          <p:cNvSpPr txBox="1"/>
          <p:nvPr/>
        </p:nvSpPr>
        <p:spPr>
          <a:xfrm>
            <a:off x="2006396" y="6596871"/>
            <a:ext cx="7362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The mapping relationship between SMs and thread blocks on NVIDIA GeForce RTX 4090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1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B3CF3687-D80F-1AB6-9A9D-EB7DA5C00150}"/>
              </a:ext>
            </a:extLst>
          </p:cNvPr>
          <p:cNvSpPr/>
          <p:nvPr/>
        </p:nvSpPr>
        <p:spPr>
          <a:xfrm>
            <a:off x="6091961" y="4757218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FC08C32-D0C0-C48E-597D-32D8A4C86831}"/>
              </a:ext>
            </a:extLst>
          </p:cNvPr>
          <p:cNvSpPr/>
          <p:nvPr/>
        </p:nvSpPr>
        <p:spPr>
          <a:xfrm>
            <a:off x="3582552" y="4773034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45015DF-84D7-AEEC-581A-497244C3BEDC}"/>
              </a:ext>
            </a:extLst>
          </p:cNvPr>
          <p:cNvCxnSpPr>
            <a:cxnSpLocks/>
          </p:cNvCxnSpPr>
          <p:nvPr/>
        </p:nvCxnSpPr>
        <p:spPr>
          <a:xfrm flipV="1">
            <a:off x="3528290" y="2364509"/>
            <a:ext cx="0" cy="262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77E9931-E094-DCEE-B7D4-F3DEB4CB1FD4}"/>
              </a:ext>
            </a:extLst>
          </p:cNvPr>
          <p:cNvCxnSpPr>
            <a:cxnSpLocks/>
          </p:cNvCxnSpPr>
          <p:nvPr/>
        </p:nvCxnSpPr>
        <p:spPr>
          <a:xfrm>
            <a:off x="3528293" y="4987637"/>
            <a:ext cx="6225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5CB0443-B3DE-9AEE-8673-F22D696E1D24}"/>
              </a:ext>
            </a:extLst>
          </p:cNvPr>
          <p:cNvSpPr txBox="1"/>
          <p:nvPr/>
        </p:nvSpPr>
        <p:spPr>
          <a:xfrm>
            <a:off x="2755813" y="2364509"/>
            <a:ext cx="75052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1" b="1"/>
              <a:t>SM Idx</a:t>
            </a:r>
            <a:endParaRPr lang="zh-CN" altLang="en-US" sz="1401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83C45E-A3A9-BEAB-EB5D-9B0759161576}"/>
              </a:ext>
            </a:extLst>
          </p:cNvPr>
          <p:cNvSpPr txBox="1"/>
          <p:nvPr/>
        </p:nvSpPr>
        <p:spPr>
          <a:xfrm>
            <a:off x="3222287" y="4833748"/>
            <a:ext cx="28405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b="1"/>
              <a:t>0</a:t>
            </a:r>
            <a:endParaRPr lang="zh-CN" altLang="en-US" sz="1401" b="1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A1BF7F2-0B16-4918-A396-1ED8300709E3}"/>
              </a:ext>
            </a:extLst>
          </p:cNvPr>
          <p:cNvSpPr txBox="1"/>
          <p:nvPr/>
        </p:nvSpPr>
        <p:spPr>
          <a:xfrm>
            <a:off x="8914823" y="4997527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Clock cycle</a:t>
            </a:r>
            <a:endParaRPr lang="zh-CN" altLang="en-US" sz="160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90A987E-DC42-C252-F886-1E9A2A66B3E4}"/>
              </a:ext>
            </a:extLst>
          </p:cNvPr>
          <p:cNvSpPr/>
          <p:nvPr/>
        </p:nvSpPr>
        <p:spPr>
          <a:xfrm>
            <a:off x="3524234" y="4833748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Thread Block 0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D290B8-1F6C-7106-7DF5-2E64E46AD2C4}"/>
              </a:ext>
            </a:extLst>
          </p:cNvPr>
          <p:cNvSpPr txBox="1"/>
          <p:nvPr/>
        </p:nvSpPr>
        <p:spPr>
          <a:xfrm>
            <a:off x="4547847" y="4271802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5ABEE17-5A53-3DE0-67A7-EC4D3F32B992}"/>
              </a:ext>
            </a:extLst>
          </p:cNvPr>
          <p:cNvSpPr txBox="1"/>
          <p:nvPr/>
        </p:nvSpPr>
        <p:spPr>
          <a:xfrm>
            <a:off x="3090087" y="3206714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127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C0BE908-96F9-4D52-45DB-0CE9A5753336}"/>
              </a:ext>
            </a:extLst>
          </p:cNvPr>
          <p:cNvSpPr txBox="1"/>
          <p:nvPr/>
        </p:nvSpPr>
        <p:spPr>
          <a:xfrm>
            <a:off x="4547847" y="3591887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E1043A5D-C9CD-2630-4385-8101DAFB9CB0}"/>
              </a:ext>
            </a:extLst>
          </p:cNvPr>
          <p:cNvSpPr/>
          <p:nvPr/>
        </p:nvSpPr>
        <p:spPr>
          <a:xfrm rot="16200000">
            <a:off x="4805712" y="1844419"/>
            <a:ext cx="155448" cy="2265836"/>
          </a:xfrm>
          <a:prstGeom prst="rightBrace">
            <a:avLst/>
          </a:prstGeom>
          <a:ln>
            <a:solidFill>
              <a:schemeClr val="accent1">
                <a:alpha val="96000"/>
              </a:schemeClr>
            </a:solidFill>
          </a:ln>
          <a:scene3d>
            <a:camera prst="orthographicFront">
              <a:rot lat="0" lon="19799991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EA2681B-815D-03BE-F725-1ABAA77E5C36}"/>
              </a:ext>
            </a:extLst>
          </p:cNvPr>
          <p:cNvSpPr/>
          <p:nvPr/>
        </p:nvSpPr>
        <p:spPr>
          <a:xfrm>
            <a:off x="3599324" y="4059324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FAB98FD-21A1-D922-4A52-21E49E1BC128}"/>
              </a:ext>
            </a:extLst>
          </p:cNvPr>
          <p:cNvSpPr/>
          <p:nvPr/>
        </p:nvSpPr>
        <p:spPr>
          <a:xfrm>
            <a:off x="3541006" y="4120038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A43C35D-A959-9621-F8C6-8EF912856943}"/>
              </a:ext>
            </a:extLst>
          </p:cNvPr>
          <p:cNvSpPr/>
          <p:nvPr/>
        </p:nvSpPr>
        <p:spPr>
          <a:xfrm>
            <a:off x="3608560" y="3266633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579EC3F-5E57-5253-B9E9-B9ACCB03A0E0}"/>
              </a:ext>
            </a:extLst>
          </p:cNvPr>
          <p:cNvSpPr/>
          <p:nvPr/>
        </p:nvSpPr>
        <p:spPr>
          <a:xfrm>
            <a:off x="3550242" y="3327347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AFF4D83-FC8B-51EC-834E-A17AB9F26860}"/>
              </a:ext>
            </a:extLst>
          </p:cNvPr>
          <p:cNvSpPr txBox="1"/>
          <p:nvPr/>
        </p:nvSpPr>
        <p:spPr>
          <a:xfrm>
            <a:off x="4320621" y="2541352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the first wave</a:t>
            </a:r>
            <a:endParaRPr lang="zh-CN" altLang="en-US" sz="1200" b="1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54EE963-2BE3-AFB2-83B3-8987282CDB9A}"/>
              </a:ext>
            </a:extLst>
          </p:cNvPr>
          <p:cNvSpPr/>
          <p:nvPr/>
        </p:nvSpPr>
        <p:spPr>
          <a:xfrm>
            <a:off x="6134102" y="4814798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Thread Block x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12B654C-A168-E8B6-6CFF-28FF1449434F}"/>
              </a:ext>
            </a:extLst>
          </p:cNvPr>
          <p:cNvSpPr/>
          <p:nvPr/>
        </p:nvSpPr>
        <p:spPr>
          <a:xfrm>
            <a:off x="6142226" y="3317056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52718C-D0A0-E5B2-D452-58E78507904F}"/>
              </a:ext>
            </a:extLst>
          </p:cNvPr>
          <p:cNvSpPr/>
          <p:nvPr/>
        </p:nvSpPr>
        <p:spPr>
          <a:xfrm>
            <a:off x="6200544" y="3357000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CE5D053-01EF-C6C9-B10F-55D946246FEA}"/>
              </a:ext>
            </a:extLst>
          </p:cNvPr>
          <p:cNvSpPr/>
          <p:nvPr/>
        </p:nvSpPr>
        <p:spPr>
          <a:xfrm>
            <a:off x="6142226" y="4040402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41485FD-47AD-156F-D1C0-49CE7583944E}"/>
              </a:ext>
            </a:extLst>
          </p:cNvPr>
          <p:cNvSpPr/>
          <p:nvPr/>
        </p:nvSpPr>
        <p:spPr>
          <a:xfrm>
            <a:off x="6200544" y="4080346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80CC7E2A-448D-B3A5-E345-0D08670B6212}"/>
              </a:ext>
            </a:extLst>
          </p:cNvPr>
          <p:cNvSpPr/>
          <p:nvPr/>
        </p:nvSpPr>
        <p:spPr>
          <a:xfrm rot="16200000">
            <a:off x="7301262" y="1838069"/>
            <a:ext cx="155448" cy="2265836"/>
          </a:xfrm>
          <a:prstGeom prst="rightBrace">
            <a:avLst/>
          </a:prstGeom>
          <a:ln>
            <a:solidFill>
              <a:schemeClr val="accent1">
                <a:alpha val="96000"/>
              </a:schemeClr>
            </a:solidFill>
          </a:ln>
          <a:scene3d>
            <a:camera prst="orthographicFront">
              <a:rot lat="0" lon="19799991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10BC086-BA33-7455-B470-8030309EF63E}"/>
              </a:ext>
            </a:extLst>
          </p:cNvPr>
          <p:cNvSpPr txBox="1"/>
          <p:nvPr/>
        </p:nvSpPr>
        <p:spPr>
          <a:xfrm>
            <a:off x="6640946" y="257042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Greedy Schedule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2694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B08FDD-6EFF-8EF8-7358-B9BDD5DFE9A9}"/>
              </a:ext>
            </a:extLst>
          </p:cNvPr>
          <p:cNvSpPr/>
          <p:nvPr/>
        </p:nvSpPr>
        <p:spPr>
          <a:xfrm>
            <a:off x="707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DF2D59-F5EA-9B6D-96E0-4D2CBBC2E650}"/>
              </a:ext>
            </a:extLst>
          </p:cNvPr>
          <p:cNvSpPr/>
          <p:nvPr/>
        </p:nvSpPr>
        <p:spPr>
          <a:xfrm>
            <a:off x="815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B3A6E2-8901-2119-E2F8-43B55866F15A}"/>
              </a:ext>
            </a:extLst>
          </p:cNvPr>
          <p:cNvSpPr/>
          <p:nvPr/>
        </p:nvSpPr>
        <p:spPr>
          <a:xfrm>
            <a:off x="707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809482-09AD-FACD-19EA-568F9F7046CE}"/>
              </a:ext>
            </a:extLst>
          </p:cNvPr>
          <p:cNvSpPr/>
          <p:nvPr/>
        </p:nvSpPr>
        <p:spPr>
          <a:xfrm>
            <a:off x="815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3C1B1AA7-0842-BE96-5265-67693BA69B17}"/>
              </a:ext>
            </a:extLst>
          </p:cNvPr>
          <p:cNvSpPr/>
          <p:nvPr/>
        </p:nvSpPr>
        <p:spPr>
          <a:xfrm>
            <a:off x="7074362" y="2478835"/>
            <a:ext cx="2160000" cy="144000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3D23C3-8F4C-777A-CEFF-8CD5A15489AF}"/>
              </a:ext>
            </a:extLst>
          </p:cNvPr>
          <p:cNvSpPr txBox="1"/>
          <p:nvPr/>
        </p:nvSpPr>
        <p:spPr>
          <a:xfrm>
            <a:off x="7921718" y="402336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78BB92-07B8-E036-9528-5D7246121E74}"/>
              </a:ext>
            </a:extLst>
          </p:cNvPr>
          <p:cNvCxnSpPr/>
          <p:nvPr/>
        </p:nvCxnSpPr>
        <p:spPr>
          <a:xfrm>
            <a:off x="8008620" y="1950720"/>
            <a:ext cx="335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718C212-565B-CA41-4195-9D0D0FB6D90E}"/>
              </a:ext>
            </a:extLst>
          </p:cNvPr>
          <p:cNvCxnSpPr>
            <a:cxnSpLocks/>
          </p:cNvCxnSpPr>
          <p:nvPr/>
        </p:nvCxnSpPr>
        <p:spPr>
          <a:xfrm flipH="1">
            <a:off x="7954337" y="2042593"/>
            <a:ext cx="400050" cy="200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7A8482-61BA-3815-70A3-2EB8B260F4A4}"/>
              </a:ext>
            </a:extLst>
          </p:cNvPr>
          <p:cNvCxnSpPr/>
          <p:nvPr/>
        </p:nvCxnSpPr>
        <p:spPr>
          <a:xfrm>
            <a:off x="8015763" y="2284096"/>
            <a:ext cx="335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D163C0-21D1-DCA2-4407-425D7B1E3BFD}"/>
              </a:ext>
            </a:extLst>
          </p:cNvPr>
          <p:cNvSpPr/>
          <p:nvPr/>
        </p:nvSpPr>
        <p:spPr>
          <a:xfrm>
            <a:off x="641332" y="2478835"/>
            <a:ext cx="216000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81EB0C-4992-5EDE-8C89-0F3D66BCA0FB}"/>
              </a:ext>
            </a:extLst>
          </p:cNvPr>
          <p:cNvSpPr/>
          <p:nvPr/>
        </p:nvSpPr>
        <p:spPr>
          <a:xfrm>
            <a:off x="641332" y="175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BC2A39-B6C0-C52D-ED1E-7D0831614CC2}"/>
              </a:ext>
            </a:extLst>
          </p:cNvPr>
          <p:cNvSpPr/>
          <p:nvPr/>
        </p:nvSpPr>
        <p:spPr>
          <a:xfrm>
            <a:off x="641332" y="211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B6D6A4-09C4-A760-E4A9-C65E155A298D}"/>
              </a:ext>
            </a:extLst>
          </p:cNvPr>
          <p:cNvSpPr txBox="1"/>
          <p:nvPr/>
        </p:nvSpPr>
        <p:spPr>
          <a:xfrm>
            <a:off x="257268" y="17588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92D6C1-081A-572A-8BE5-0A2053A2951E}"/>
              </a:ext>
            </a:extLst>
          </p:cNvPr>
          <p:cNvSpPr/>
          <p:nvPr/>
        </p:nvSpPr>
        <p:spPr>
          <a:xfrm>
            <a:off x="3681307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89D431-43B1-6615-C544-197BB70BFDB3}"/>
              </a:ext>
            </a:extLst>
          </p:cNvPr>
          <p:cNvSpPr/>
          <p:nvPr/>
        </p:nvSpPr>
        <p:spPr>
          <a:xfrm>
            <a:off x="4766033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F966B9-0FD5-0EEE-0F5B-E999A048F599}"/>
              </a:ext>
            </a:extLst>
          </p:cNvPr>
          <p:cNvSpPr txBox="1"/>
          <p:nvPr/>
        </p:nvSpPr>
        <p:spPr>
          <a:xfrm>
            <a:off x="4079281" y="145105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F6D8DD-29E1-C585-92EF-1BEBF99A6D30}"/>
              </a:ext>
            </a:extLst>
          </p:cNvPr>
          <p:cNvSpPr txBox="1"/>
          <p:nvPr/>
        </p:nvSpPr>
        <p:spPr>
          <a:xfrm>
            <a:off x="5093997" y="14558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855285-CFDE-69AB-0A86-6B307DF2FE8A}"/>
              </a:ext>
            </a:extLst>
          </p:cNvPr>
          <p:cNvSpPr txBox="1"/>
          <p:nvPr/>
        </p:nvSpPr>
        <p:spPr>
          <a:xfrm>
            <a:off x="1410534" y="1469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512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6D5B97-E6B1-0472-A0AC-44833A489936}"/>
              </a:ext>
            </a:extLst>
          </p:cNvPr>
          <p:cNvSpPr txBox="1"/>
          <p:nvPr/>
        </p:nvSpPr>
        <p:spPr>
          <a:xfrm>
            <a:off x="1410534" y="4094105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70E983-CFAC-2869-E1ED-1A99E54F3346}"/>
              </a:ext>
            </a:extLst>
          </p:cNvPr>
          <p:cNvSpPr txBox="1"/>
          <p:nvPr/>
        </p:nvSpPr>
        <p:spPr>
          <a:xfrm>
            <a:off x="4641784" y="4094105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FCDC99-A3A6-6245-AA63-540F75D99E4F}"/>
              </a:ext>
            </a:extLst>
          </p:cNvPr>
          <p:cNvSpPr txBox="1"/>
          <p:nvPr/>
        </p:nvSpPr>
        <p:spPr>
          <a:xfrm>
            <a:off x="1091900" y="177699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553CB5-D226-F2AB-F9F1-EEC737E28F36}"/>
              </a:ext>
            </a:extLst>
          </p:cNvPr>
          <p:cNvSpPr txBox="1"/>
          <p:nvPr/>
        </p:nvSpPr>
        <p:spPr>
          <a:xfrm>
            <a:off x="1091900" y="21449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F03C3A-3148-E85E-3302-74797031479D}"/>
              </a:ext>
            </a:extLst>
          </p:cNvPr>
          <p:cNvSpPr txBox="1"/>
          <p:nvPr/>
        </p:nvSpPr>
        <p:spPr>
          <a:xfrm>
            <a:off x="4079281" y="2672090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B0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CF52EA-94CB-272F-7ED0-3CA8D9C864BF}"/>
              </a:ext>
            </a:extLst>
          </p:cNvPr>
          <p:cNvSpPr txBox="1"/>
          <p:nvPr/>
        </p:nvSpPr>
        <p:spPr>
          <a:xfrm>
            <a:off x="5143969" y="2690075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280770-F0C8-614F-BBC8-C519E674E04E}"/>
              </a:ext>
            </a:extLst>
          </p:cNvPr>
          <p:cNvSpPr txBox="1"/>
          <p:nvPr/>
        </p:nvSpPr>
        <p:spPr>
          <a:xfrm>
            <a:off x="6991489" y="184183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4C008D-F81C-7BBA-4120-82EA9A5B5C19}"/>
              </a:ext>
            </a:extLst>
          </p:cNvPr>
          <p:cNvSpPr txBox="1"/>
          <p:nvPr/>
        </p:nvSpPr>
        <p:spPr>
          <a:xfrm>
            <a:off x="8942798" y="21686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C3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5527A9-581F-EA9D-778F-37B8E4B86369}"/>
              </a:ext>
            </a:extLst>
          </p:cNvPr>
          <p:cNvSpPr txBox="1"/>
          <p:nvPr/>
        </p:nvSpPr>
        <p:spPr>
          <a:xfrm>
            <a:off x="8942798" y="18077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C1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4A7020-773D-EC0D-3990-FE50CF808D01}"/>
              </a:ext>
            </a:extLst>
          </p:cNvPr>
          <p:cNvSpPr txBox="1"/>
          <p:nvPr/>
        </p:nvSpPr>
        <p:spPr>
          <a:xfrm>
            <a:off x="6974367" y="21603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C2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0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EB966D-6046-3F04-16D9-EFA05A1F4EA8}"/>
              </a:ext>
            </a:extLst>
          </p:cNvPr>
          <p:cNvSpPr/>
          <p:nvPr/>
        </p:nvSpPr>
        <p:spPr>
          <a:xfrm>
            <a:off x="707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9C6A04-538B-BF75-6D03-1E94E9C64D90}"/>
              </a:ext>
            </a:extLst>
          </p:cNvPr>
          <p:cNvSpPr/>
          <p:nvPr/>
        </p:nvSpPr>
        <p:spPr>
          <a:xfrm>
            <a:off x="815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327D0F-0533-861B-F348-274A44CEE96C}"/>
              </a:ext>
            </a:extLst>
          </p:cNvPr>
          <p:cNvSpPr/>
          <p:nvPr/>
        </p:nvSpPr>
        <p:spPr>
          <a:xfrm>
            <a:off x="707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6F909D-BBEA-443E-9F70-25225FBB0E1E}"/>
              </a:ext>
            </a:extLst>
          </p:cNvPr>
          <p:cNvSpPr/>
          <p:nvPr/>
        </p:nvSpPr>
        <p:spPr>
          <a:xfrm>
            <a:off x="815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0E5F479-377C-54BA-6885-E8EAFAFD4BBB}"/>
              </a:ext>
            </a:extLst>
          </p:cNvPr>
          <p:cNvSpPr/>
          <p:nvPr/>
        </p:nvSpPr>
        <p:spPr>
          <a:xfrm>
            <a:off x="7074362" y="2478835"/>
            <a:ext cx="2160000" cy="144000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B1868C-62E7-5A3B-6F44-EB876F0F6D50}"/>
              </a:ext>
            </a:extLst>
          </p:cNvPr>
          <p:cNvSpPr txBox="1"/>
          <p:nvPr/>
        </p:nvSpPr>
        <p:spPr>
          <a:xfrm>
            <a:off x="7921718" y="402336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7F4BD4F-9BBE-7E1A-1A3E-62D6D8E85A87}"/>
              </a:ext>
            </a:extLst>
          </p:cNvPr>
          <p:cNvCxnSpPr>
            <a:cxnSpLocks/>
          </p:cNvCxnSpPr>
          <p:nvPr/>
        </p:nvCxnSpPr>
        <p:spPr>
          <a:xfrm>
            <a:off x="8008620" y="1950720"/>
            <a:ext cx="0" cy="291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90A68E-202D-50A4-A629-730B3FFB8042}"/>
              </a:ext>
            </a:extLst>
          </p:cNvPr>
          <p:cNvCxnSpPr>
            <a:cxnSpLocks/>
          </p:cNvCxnSpPr>
          <p:nvPr/>
        </p:nvCxnSpPr>
        <p:spPr>
          <a:xfrm flipV="1">
            <a:off x="8015763" y="1950720"/>
            <a:ext cx="456725" cy="291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F08B10F-138F-FE36-2ABD-6BDC0E8676A2}"/>
              </a:ext>
            </a:extLst>
          </p:cNvPr>
          <p:cNvCxnSpPr>
            <a:cxnSpLocks/>
          </p:cNvCxnSpPr>
          <p:nvPr/>
        </p:nvCxnSpPr>
        <p:spPr>
          <a:xfrm>
            <a:off x="8472488" y="1990725"/>
            <a:ext cx="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A18ECD6-68CB-1B7E-DAC8-E0C7B3D112E7}"/>
              </a:ext>
            </a:extLst>
          </p:cNvPr>
          <p:cNvSpPr/>
          <p:nvPr/>
        </p:nvSpPr>
        <p:spPr>
          <a:xfrm>
            <a:off x="641332" y="2478835"/>
            <a:ext cx="216000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F2222D-50F1-EE3E-BD5A-3BEB00D841D4}"/>
              </a:ext>
            </a:extLst>
          </p:cNvPr>
          <p:cNvSpPr/>
          <p:nvPr/>
        </p:nvSpPr>
        <p:spPr>
          <a:xfrm>
            <a:off x="641332" y="175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CEF9DD-FE81-ECA8-2FC2-6D9A1E2AB816}"/>
              </a:ext>
            </a:extLst>
          </p:cNvPr>
          <p:cNvSpPr/>
          <p:nvPr/>
        </p:nvSpPr>
        <p:spPr>
          <a:xfrm>
            <a:off x="641332" y="211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B9403F-1994-B28C-F25E-23BC37B46520}"/>
              </a:ext>
            </a:extLst>
          </p:cNvPr>
          <p:cNvSpPr txBox="1"/>
          <p:nvPr/>
        </p:nvSpPr>
        <p:spPr>
          <a:xfrm>
            <a:off x="257268" y="17588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F2B42B-896B-F5C5-087B-F4CF8D7ABEB2}"/>
              </a:ext>
            </a:extLst>
          </p:cNvPr>
          <p:cNvSpPr/>
          <p:nvPr/>
        </p:nvSpPr>
        <p:spPr>
          <a:xfrm>
            <a:off x="3681307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C94394-08DC-2C29-4F33-E033C329155C}"/>
              </a:ext>
            </a:extLst>
          </p:cNvPr>
          <p:cNvSpPr/>
          <p:nvPr/>
        </p:nvSpPr>
        <p:spPr>
          <a:xfrm>
            <a:off x="4766033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A94C8F-EA24-7F6E-03B6-133B8E536BEA}"/>
              </a:ext>
            </a:extLst>
          </p:cNvPr>
          <p:cNvSpPr txBox="1"/>
          <p:nvPr/>
        </p:nvSpPr>
        <p:spPr>
          <a:xfrm>
            <a:off x="4079281" y="145105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727160-11BA-C911-6AFB-8976730AEE8B}"/>
              </a:ext>
            </a:extLst>
          </p:cNvPr>
          <p:cNvSpPr txBox="1"/>
          <p:nvPr/>
        </p:nvSpPr>
        <p:spPr>
          <a:xfrm>
            <a:off x="5093997" y="14558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5DF2DD-4971-00BA-4A75-8A1BC60BB040}"/>
              </a:ext>
            </a:extLst>
          </p:cNvPr>
          <p:cNvSpPr txBox="1"/>
          <p:nvPr/>
        </p:nvSpPr>
        <p:spPr>
          <a:xfrm>
            <a:off x="1410534" y="1469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512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5A4814-E321-A384-E1BC-A13BC25A55C6}"/>
              </a:ext>
            </a:extLst>
          </p:cNvPr>
          <p:cNvSpPr txBox="1"/>
          <p:nvPr/>
        </p:nvSpPr>
        <p:spPr>
          <a:xfrm>
            <a:off x="1410534" y="4094105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BBE7A5-26C4-D4D8-EE23-8CA0646655CF}"/>
              </a:ext>
            </a:extLst>
          </p:cNvPr>
          <p:cNvSpPr txBox="1"/>
          <p:nvPr/>
        </p:nvSpPr>
        <p:spPr>
          <a:xfrm>
            <a:off x="4641784" y="4094105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C6CEA0-3B08-66E0-2C96-7B1C33B0E5CE}"/>
              </a:ext>
            </a:extLst>
          </p:cNvPr>
          <p:cNvSpPr txBox="1"/>
          <p:nvPr/>
        </p:nvSpPr>
        <p:spPr>
          <a:xfrm>
            <a:off x="1091900" y="177699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5C19B2-7472-CC26-8144-2CD881365BE2}"/>
              </a:ext>
            </a:extLst>
          </p:cNvPr>
          <p:cNvSpPr txBox="1"/>
          <p:nvPr/>
        </p:nvSpPr>
        <p:spPr>
          <a:xfrm>
            <a:off x="1091900" y="21449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57D8CD-8EDC-6BAD-5BE8-CDE75AD125B1}"/>
              </a:ext>
            </a:extLst>
          </p:cNvPr>
          <p:cNvSpPr txBox="1"/>
          <p:nvPr/>
        </p:nvSpPr>
        <p:spPr>
          <a:xfrm>
            <a:off x="4079281" y="2672090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B0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3FFF4B-512B-618B-0274-2A30B6D34EB1}"/>
              </a:ext>
            </a:extLst>
          </p:cNvPr>
          <p:cNvSpPr txBox="1"/>
          <p:nvPr/>
        </p:nvSpPr>
        <p:spPr>
          <a:xfrm>
            <a:off x="5143969" y="2690075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A32BA8-8D7C-87C7-E691-9066E27B143C}"/>
              </a:ext>
            </a:extLst>
          </p:cNvPr>
          <p:cNvSpPr txBox="1"/>
          <p:nvPr/>
        </p:nvSpPr>
        <p:spPr>
          <a:xfrm>
            <a:off x="6991489" y="184183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B006CC-6490-5330-F361-4AF0C573B6AD}"/>
              </a:ext>
            </a:extLst>
          </p:cNvPr>
          <p:cNvSpPr txBox="1"/>
          <p:nvPr/>
        </p:nvSpPr>
        <p:spPr>
          <a:xfrm>
            <a:off x="8942798" y="21686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C3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B3D7A-E26D-7792-676A-2E64FD102663}"/>
              </a:ext>
            </a:extLst>
          </p:cNvPr>
          <p:cNvSpPr txBox="1"/>
          <p:nvPr/>
        </p:nvSpPr>
        <p:spPr>
          <a:xfrm>
            <a:off x="8942798" y="18077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C2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C549F4A-920E-0EB9-548C-2D160DFB51D1}"/>
              </a:ext>
            </a:extLst>
          </p:cNvPr>
          <p:cNvSpPr txBox="1"/>
          <p:nvPr/>
        </p:nvSpPr>
        <p:spPr>
          <a:xfrm>
            <a:off x="6974367" y="21603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C1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56C838C-50C2-309E-7CF7-98B6748BA0BD}"/>
              </a:ext>
            </a:extLst>
          </p:cNvPr>
          <p:cNvSpPr/>
          <p:nvPr/>
        </p:nvSpPr>
        <p:spPr>
          <a:xfrm>
            <a:off x="514709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9341A5-5695-6563-8905-E8AF193CAF56}"/>
              </a:ext>
            </a:extLst>
          </p:cNvPr>
          <p:cNvSpPr/>
          <p:nvPr/>
        </p:nvSpPr>
        <p:spPr>
          <a:xfrm>
            <a:off x="923681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0B0322-E7DF-4EED-BD6F-79102C92DFEB}"/>
              </a:ext>
            </a:extLst>
          </p:cNvPr>
          <p:cNvSpPr/>
          <p:nvPr/>
        </p:nvSpPr>
        <p:spPr>
          <a:xfrm>
            <a:off x="1332653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9528B-77B1-D56E-8549-7242968CB878}"/>
              </a:ext>
            </a:extLst>
          </p:cNvPr>
          <p:cNvSpPr/>
          <p:nvPr/>
        </p:nvSpPr>
        <p:spPr>
          <a:xfrm>
            <a:off x="1741625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4E1479-639D-844B-C04F-6EEEB485EC11}"/>
              </a:ext>
            </a:extLst>
          </p:cNvPr>
          <p:cNvSpPr/>
          <p:nvPr/>
        </p:nvSpPr>
        <p:spPr>
          <a:xfrm>
            <a:off x="2150597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0A5D5F-E976-364B-1D40-68F1F5CCE9DD}"/>
              </a:ext>
            </a:extLst>
          </p:cNvPr>
          <p:cNvSpPr/>
          <p:nvPr/>
        </p:nvSpPr>
        <p:spPr>
          <a:xfrm>
            <a:off x="2559569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1E8EB0-BFA5-4326-1AC7-BD15DE8174A0}"/>
              </a:ext>
            </a:extLst>
          </p:cNvPr>
          <p:cNvSpPr/>
          <p:nvPr/>
        </p:nvSpPr>
        <p:spPr>
          <a:xfrm>
            <a:off x="2968541" y="4117045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09B160-BC9A-3A52-D59C-54C46E1F5008}"/>
              </a:ext>
            </a:extLst>
          </p:cNvPr>
          <p:cNvSpPr/>
          <p:nvPr/>
        </p:nvSpPr>
        <p:spPr>
          <a:xfrm>
            <a:off x="3377512" y="4117045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B6B1C1-F709-D581-8918-CDB1B141F8F5}"/>
              </a:ext>
            </a:extLst>
          </p:cNvPr>
          <p:cNvSpPr/>
          <p:nvPr/>
        </p:nvSpPr>
        <p:spPr>
          <a:xfrm>
            <a:off x="4058643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C0D3B8-B1C9-229C-1E9A-3541D0B72CF2}"/>
              </a:ext>
            </a:extLst>
          </p:cNvPr>
          <p:cNvSpPr/>
          <p:nvPr/>
        </p:nvSpPr>
        <p:spPr>
          <a:xfrm>
            <a:off x="4467615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ECA5E7-F3E5-F95E-8498-D2BF98A21F25}"/>
              </a:ext>
            </a:extLst>
          </p:cNvPr>
          <p:cNvSpPr/>
          <p:nvPr/>
        </p:nvSpPr>
        <p:spPr>
          <a:xfrm>
            <a:off x="4876587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0090EA-7112-C8BF-B68B-0ECE4B96DA15}"/>
              </a:ext>
            </a:extLst>
          </p:cNvPr>
          <p:cNvSpPr/>
          <p:nvPr/>
        </p:nvSpPr>
        <p:spPr>
          <a:xfrm>
            <a:off x="5285559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41CB8E-E8D1-4C7D-48AB-DBF633101354}"/>
              </a:ext>
            </a:extLst>
          </p:cNvPr>
          <p:cNvSpPr/>
          <p:nvPr/>
        </p:nvSpPr>
        <p:spPr>
          <a:xfrm>
            <a:off x="5694531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208856-673A-7833-5D0C-B8F3634F80BA}"/>
              </a:ext>
            </a:extLst>
          </p:cNvPr>
          <p:cNvSpPr/>
          <p:nvPr/>
        </p:nvSpPr>
        <p:spPr>
          <a:xfrm>
            <a:off x="6103503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EC92ED-E6A0-8A01-8AC6-6F7A008ED140}"/>
              </a:ext>
            </a:extLst>
          </p:cNvPr>
          <p:cNvSpPr/>
          <p:nvPr/>
        </p:nvSpPr>
        <p:spPr>
          <a:xfrm>
            <a:off x="6512475" y="4110182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8DBEE2-D9A2-8804-615D-9F2B01C9D6A7}"/>
              </a:ext>
            </a:extLst>
          </p:cNvPr>
          <p:cNvSpPr/>
          <p:nvPr/>
        </p:nvSpPr>
        <p:spPr>
          <a:xfrm>
            <a:off x="6921446" y="4110182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F099ED-B602-2AF0-1360-E5F7C9CBF4A4}"/>
              </a:ext>
            </a:extLst>
          </p:cNvPr>
          <p:cNvSpPr txBox="1"/>
          <p:nvPr/>
        </p:nvSpPr>
        <p:spPr>
          <a:xfrm>
            <a:off x="430053" y="374771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657DCA-23BB-D11D-87A1-CC3389D79E83}"/>
              </a:ext>
            </a:extLst>
          </p:cNvPr>
          <p:cNvSpPr txBox="1"/>
          <p:nvPr/>
        </p:nvSpPr>
        <p:spPr>
          <a:xfrm>
            <a:off x="3265804" y="374863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0x7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C2CD8D-9403-EC97-2841-49BAAA4C5225}"/>
              </a:ext>
            </a:extLst>
          </p:cNvPr>
          <p:cNvSpPr txBox="1"/>
          <p:nvPr/>
        </p:nvSpPr>
        <p:spPr>
          <a:xfrm>
            <a:off x="3994409" y="374085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0x8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9006F6-A62C-8C9D-B1F1-8389495BFF33}"/>
              </a:ext>
            </a:extLst>
          </p:cNvPr>
          <p:cNvSpPr txBox="1"/>
          <p:nvPr/>
        </p:nvSpPr>
        <p:spPr>
          <a:xfrm>
            <a:off x="6885992" y="374085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0xF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AEB18E-E331-4592-965A-41316C27E579}"/>
              </a:ext>
            </a:extLst>
          </p:cNvPr>
          <p:cNvSpPr txBox="1"/>
          <p:nvPr/>
        </p:nvSpPr>
        <p:spPr>
          <a:xfrm>
            <a:off x="5990297" y="374085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0xD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73DC6C-5531-6F41-4D7F-9387B08DE909}"/>
              </a:ext>
            </a:extLst>
          </p:cNvPr>
          <p:cNvSpPr txBox="1"/>
          <p:nvPr/>
        </p:nvSpPr>
        <p:spPr>
          <a:xfrm>
            <a:off x="2896748" y="374084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7C6324-4DAB-555A-8678-90A5833D973C}"/>
              </a:ext>
            </a:extLst>
          </p:cNvPr>
          <p:cNvSpPr/>
          <p:nvPr/>
        </p:nvSpPr>
        <p:spPr>
          <a:xfrm>
            <a:off x="536076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0BA348-9FF3-F811-52F4-DE8770C3EC10}"/>
              </a:ext>
            </a:extLst>
          </p:cNvPr>
          <p:cNvSpPr/>
          <p:nvPr/>
        </p:nvSpPr>
        <p:spPr>
          <a:xfrm>
            <a:off x="945048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2F41F1-0252-659B-FC87-D7964AC127D1}"/>
              </a:ext>
            </a:extLst>
          </p:cNvPr>
          <p:cNvSpPr/>
          <p:nvPr/>
        </p:nvSpPr>
        <p:spPr>
          <a:xfrm>
            <a:off x="1354020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3DB88C2-5111-0A96-F257-084F3E07FEBF}"/>
              </a:ext>
            </a:extLst>
          </p:cNvPr>
          <p:cNvSpPr/>
          <p:nvPr/>
        </p:nvSpPr>
        <p:spPr>
          <a:xfrm>
            <a:off x="1762992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0BE112D-1F9D-AB16-4570-654E426DD99A}"/>
              </a:ext>
            </a:extLst>
          </p:cNvPr>
          <p:cNvSpPr/>
          <p:nvPr/>
        </p:nvSpPr>
        <p:spPr>
          <a:xfrm>
            <a:off x="2171964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2B4752-E0A7-7F4C-E6AA-586E7C615317}"/>
              </a:ext>
            </a:extLst>
          </p:cNvPr>
          <p:cNvSpPr/>
          <p:nvPr/>
        </p:nvSpPr>
        <p:spPr>
          <a:xfrm>
            <a:off x="2580936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3C0FBB-30AF-E00B-3E18-75889D856B57}"/>
              </a:ext>
            </a:extLst>
          </p:cNvPr>
          <p:cNvSpPr/>
          <p:nvPr/>
        </p:nvSpPr>
        <p:spPr>
          <a:xfrm>
            <a:off x="2989908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A56249-A6F7-41C0-D7A1-4E5B8C2E841E}"/>
              </a:ext>
            </a:extLst>
          </p:cNvPr>
          <p:cNvSpPr/>
          <p:nvPr/>
        </p:nvSpPr>
        <p:spPr>
          <a:xfrm>
            <a:off x="3398879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57571B-E2A2-505F-F5E8-A7844C70B6C6}"/>
              </a:ext>
            </a:extLst>
          </p:cNvPr>
          <p:cNvSpPr txBox="1"/>
          <p:nvPr/>
        </p:nvSpPr>
        <p:spPr>
          <a:xfrm>
            <a:off x="471842" y="169056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0x8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DA1B7-5F82-3B24-0701-8ADCF7CD0B0B}"/>
              </a:ext>
            </a:extLst>
          </p:cNvPr>
          <p:cNvSpPr txBox="1"/>
          <p:nvPr/>
        </p:nvSpPr>
        <p:spPr>
          <a:xfrm>
            <a:off x="3363425" y="1690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0xF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D4694A-6927-0ED9-6238-A48156464C30}"/>
              </a:ext>
            </a:extLst>
          </p:cNvPr>
          <p:cNvSpPr txBox="1"/>
          <p:nvPr/>
        </p:nvSpPr>
        <p:spPr>
          <a:xfrm>
            <a:off x="2467730" y="1690564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0xD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E95F017B-54B1-6F15-EA38-94C361160C3A}"/>
              </a:ext>
            </a:extLst>
          </p:cNvPr>
          <p:cNvSpPr/>
          <p:nvPr/>
        </p:nvSpPr>
        <p:spPr>
          <a:xfrm rot="16200000">
            <a:off x="4637346" y="3114870"/>
            <a:ext cx="184404" cy="32205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E19FB-9D74-7CCF-268D-3FA7CA904557}"/>
              </a:ext>
            </a:extLst>
          </p:cNvPr>
          <p:cNvSpPr txBox="1"/>
          <p:nvPr/>
        </p:nvSpPr>
        <p:spPr>
          <a:xfrm>
            <a:off x="4565283" y="47954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x</a:t>
            </a:r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3F3CFE-B840-973E-9587-F60B12B86C02}"/>
              </a:ext>
            </a:extLst>
          </p:cNvPr>
          <p:cNvSpPr txBox="1"/>
          <p:nvPr/>
        </p:nvSpPr>
        <p:spPr>
          <a:xfrm>
            <a:off x="1945972" y="1231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x</a:t>
            </a:r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D7E783C6-C2DD-0186-4AD5-AA3213308548}"/>
              </a:ext>
            </a:extLst>
          </p:cNvPr>
          <p:cNvSpPr/>
          <p:nvPr/>
        </p:nvSpPr>
        <p:spPr>
          <a:xfrm rot="5400000">
            <a:off x="2009422" y="36814"/>
            <a:ext cx="184404" cy="32205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5A433D-1B7A-6620-B8D4-B173ABF52EB6}"/>
              </a:ext>
            </a:extLst>
          </p:cNvPr>
          <p:cNvSpPr txBox="1"/>
          <p:nvPr/>
        </p:nvSpPr>
        <p:spPr>
          <a:xfrm>
            <a:off x="874709" y="2635940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addr = 0x8; 64</a:t>
            </a:r>
            <a:r>
              <a:rPr lang="zh-CN" altLang="en-US" b="1">
                <a:latin typeface="Consolas" panose="020B0609020204030204" pitchFamily="49" charset="0"/>
              </a:rPr>
              <a:t>位对齐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CA586E-37FC-05CB-734C-CAACE7C43C81}"/>
              </a:ext>
            </a:extLst>
          </p:cNvPr>
          <p:cNvSpPr txBox="1"/>
          <p:nvPr/>
        </p:nvSpPr>
        <p:spPr>
          <a:xfrm>
            <a:off x="378162" y="78591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int64_t x;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C107F3D-F2ED-CD7B-0541-E01A0866C941}"/>
              </a:ext>
            </a:extLst>
          </p:cNvPr>
          <p:cNvSpPr/>
          <p:nvPr/>
        </p:nvSpPr>
        <p:spPr>
          <a:xfrm>
            <a:off x="304800" y="1924236"/>
            <a:ext cx="3901440" cy="643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20769E-E2C5-D506-7DB3-083A2B3DE43D}"/>
              </a:ext>
            </a:extLst>
          </p:cNvPr>
          <p:cNvCxnSpPr>
            <a:stCxn id="42" idx="6"/>
          </p:cNvCxnSpPr>
          <p:nvPr/>
        </p:nvCxnSpPr>
        <p:spPr>
          <a:xfrm flipV="1">
            <a:off x="4206240" y="2240280"/>
            <a:ext cx="876300" cy="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9984D57-8606-24FA-E7C9-E4DEA5A5FAD5}"/>
              </a:ext>
            </a:extLst>
          </p:cNvPr>
          <p:cNvSpPr txBox="1"/>
          <p:nvPr/>
        </p:nvSpPr>
        <p:spPr>
          <a:xfrm>
            <a:off x="5082540" y="207311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64</a:t>
            </a:r>
            <a:r>
              <a:rPr lang="zh-CN" altLang="en-US" b="1">
                <a:latin typeface="Consolas" panose="020B0609020204030204" pitchFamily="49" charset="0"/>
              </a:rPr>
              <a:t>位计算机一次读取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409A8BF-F7D4-41DA-37C7-7D03B33117FD}"/>
              </a:ext>
            </a:extLst>
          </p:cNvPr>
          <p:cNvSpPr txBox="1"/>
          <p:nvPr/>
        </p:nvSpPr>
        <p:spPr>
          <a:xfrm>
            <a:off x="3534909" y="5021596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addr = 0x6; </a:t>
            </a:r>
            <a:r>
              <a:rPr lang="zh-CN" altLang="en-US" b="1">
                <a:latin typeface="Consolas" panose="020B0609020204030204" pitchFamily="49" charset="0"/>
              </a:rPr>
              <a:t>未对齐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45BFA3-5322-3D0E-DC15-6F0DDACAE4E6}"/>
              </a:ext>
            </a:extLst>
          </p:cNvPr>
          <p:cNvSpPr/>
          <p:nvPr/>
        </p:nvSpPr>
        <p:spPr>
          <a:xfrm>
            <a:off x="109185" y="4015259"/>
            <a:ext cx="3901440" cy="643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C17C412-D3BA-3187-5BC0-D84277C27937}"/>
              </a:ext>
            </a:extLst>
          </p:cNvPr>
          <p:cNvSpPr/>
          <p:nvPr/>
        </p:nvSpPr>
        <p:spPr>
          <a:xfrm>
            <a:off x="3854956" y="3981892"/>
            <a:ext cx="3901440" cy="64328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039FBA0-A56F-C9A5-A9FA-40E28917F958}"/>
              </a:ext>
            </a:extLst>
          </p:cNvPr>
          <p:cNvCxnSpPr>
            <a:stCxn id="47" idx="4"/>
          </p:cNvCxnSpPr>
          <p:nvPr/>
        </p:nvCxnSpPr>
        <p:spPr>
          <a:xfrm>
            <a:off x="2059905" y="4658545"/>
            <a:ext cx="908636" cy="127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101EC4E-C61A-B799-6503-3AD57DF52C55}"/>
              </a:ext>
            </a:extLst>
          </p:cNvPr>
          <p:cNvCxnSpPr>
            <a:stCxn id="48" idx="4"/>
          </p:cNvCxnSpPr>
          <p:nvPr/>
        </p:nvCxnSpPr>
        <p:spPr>
          <a:xfrm flipH="1">
            <a:off x="3737512" y="4625178"/>
            <a:ext cx="2068164" cy="131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57AB9D87-D3BE-A718-2DF9-8FAAC437ADD7}"/>
              </a:ext>
            </a:extLst>
          </p:cNvPr>
          <p:cNvSpPr txBox="1"/>
          <p:nvPr/>
        </p:nvSpPr>
        <p:spPr>
          <a:xfrm>
            <a:off x="1921625" y="53531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第一次读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5C3B48C-0275-E82F-16A0-EAE6BC68CF70}"/>
              </a:ext>
            </a:extLst>
          </p:cNvPr>
          <p:cNvSpPr txBox="1"/>
          <p:nvPr/>
        </p:nvSpPr>
        <p:spPr>
          <a:xfrm>
            <a:off x="3758879" y="550704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第二次读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1064CCC-99EC-36D1-F96F-31CD1590A94E}"/>
              </a:ext>
            </a:extLst>
          </p:cNvPr>
          <p:cNvSpPr txBox="1"/>
          <p:nvPr/>
        </p:nvSpPr>
        <p:spPr>
          <a:xfrm>
            <a:off x="2821915" y="596359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latin typeface="Consolas" panose="020B0609020204030204" pitchFamily="49" charset="0"/>
              </a:rPr>
              <a:t>拼接得到</a:t>
            </a:r>
            <a:r>
              <a:rPr lang="en-US" altLang="zh-CN" sz="1400" b="1">
                <a:latin typeface="Consolas" panose="020B0609020204030204" pitchFamily="49" charset="0"/>
              </a:rPr>
              <a:t>x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9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26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63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77D8A28-5822-69C8-772D-39092C7F8EB0}"/>
              </a:ext>
            </a:extLst>
          </p:cNvPr>
          <p:cNvSpPr/>
          <p:nvPr/>
        </p:nvSpPr>
        <p:spPr>
          <a:xfrm>
            <a:off x="9373756" y="1479896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Entry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95F04F-338C-5609-648C-C18DBDA9A60A}"/>
              </a:ext>
            </a:extLst>
          </p:cNvPr>
          <p:cNvSpPr/>
          <p:nvPr/>
        </p:nvSpPr>
        <p:spPr>
          <a:xfrm>
            <a:off x="9373754" y="2295436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B1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3C83F34-CB97-EA81-7D04-ADF60E647E0A}"/>
              </a:ext>
            </a:extLst>
          </p:cNvPr>
          <p:cNvSpPr/>
          <p:nvPr/>
        </p:nvSpPr>
        <p:spPr>
          <a:xfrm>
            <a:off x="8815678" y="3680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B3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58AD410-123D-0C5F-A680-316875A1997B}"/>
              </a:ext>
            </a:extLst>
          </p:cNvPr>
          <p:cNvSpPr/>
          <p:nvPr/>
        </p:nvSpPr>
        <p:spPr>
          <a:xfrm>
            <a:off x="9880023" y="3680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B4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01D10B-F438-0ED9-247D-264E91CC19D1}"/>
              </a:ext>
            </a:extLst>
          </p:cNvPr>
          <p:cNvSpPr/>
          <p:nvPr/>
        </p:nvSpPr>
        <p:spPr>
          <a:xfrm>
            <a:off x="9373754" y="3020639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B2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0E8D8F2-06CB-F484-AC3E-805D00A13A5A}"/>
              </a:ext>
            </a:extLst>
          </p:cNvPr>
          <p:cNvSpPr/>
          <p:nvPr/>
        </p:nvSpPr>
        <p:spPr>
          <a:xfrm>
            <a:off x="10878128" y="4442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exit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D7B4AE-248A-27A7-DBFA-7974014299C5}"/>
              </a:ext>
            </a:extLst>
          </p:cNvPr>
          <p:cNvSpPr/>
          <p:nvPr/>
        </p:nvSpPr>
        <p:spPr>
          <a:xfrm>
            <a:off x="10118147" y="4442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B6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09860B-AFA4-BA8F-048E-97715A02AA67}"/>
              </a:ext>
            </a:extLst>
          </p:cNvPr>
          <p:cNvSpPr/>
          <p:nvPr/>
        </p:nvSpPr>
        <p:spPr>
          <a:xfrm>
            <a:off x="9348931" y="4442463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B5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AAE24B-3514-9820-5C28-8C18265D289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9715501" y="1895534"/>
            <a:ext cx="2" cy="39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76DEE4-4211-5CD7-01FD-FE0117250A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9715500" y="2711071"/>
            <a:ext cx="0" cy="30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7DBC1D-EFD1-954A-4809-CC86319A42E4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9715502" y="3436275"/>
            <a:ext cx="506268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77C2DC-69DE-B6AE-183B-5689DF7C1C28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9157424" y="3436275"/>
            <a:ext cx="558076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8EFDFF8-87AA-A9E9-87A2-4567D99CE275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0221769" y="4096099"/>
            <a:ext cx="998105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B06594-8727-545D-CBE1-2B0B8E0FAD9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0221774" y="4096099"/>
            <a:ext cx="238124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D2FD77-A918-D89A-6EC0-684A81FDB7D7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9690682" y="4096101"/>
            <a:ext cx="531092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223DC2A-49C0-40F6-D41C-BF9563E7012B}"/>
              </a:ext>
            </a:extLst>
          </p:cNvPr>
          <p:cNvSpPr/>
          <p:nvPr/>
        </p:nvSpPr>
        <p:spPr>
          <a:xfrm>
            <a:off x="2057400" y="839407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74B7888-CC05-AE74-B33E-0196F2365ABE}"/>
              </a:ext>
            </a:extLst>
          </p:cNvPr>
          <p:cNvSpPr/>
          <p:nvPr/>
        </p:nvSpPr>
        <p:spPr>
          <a:xfrm>
            <a:off x="2057400" y="1640372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k1 </a:t>
            </a:r>
            <a:r>
              <a:rPr lang="zh-CN" altLang="en-US" sz="1200"/>
              <a:t>← </a:t>
            </a:r>
            <a:r>
              <a:rPr lang="en-US" altLang="zh-CN" sz="1200"/>
              <a:t>false</a:t>
            </a:r>
          </a:p>
          <a:p>
            <a:pPr algn="ctr"/>
            <a:r>
              <a:rPr lang="en-US" altLang="zh-CN" sz="1200"/>
              <a:t>i1 </a:t>
            </a:r>
            <a:r>
              <a:rPr lang="zh-CN" altLang="en-US" sz="1200"/>
              <a:t>← </a:t>
            </a:r>
            <a:r>
              <a:rPr lang="en-US" altLang="zh-CN" sz="1200"/>
              <a:t>1</a:t>
            </a:r>
          </a:p>
          <a:p>
            <a:pPr algn="ctr"/>
            <a:r>
              <a:rPr lang="en-US" altLang="zh-CN" sz="1200"/>
              <a:t>j1 </a:t>
            </a:r>
            <a:r>
              <a:rPr lang="zh-CN" altLang="en-US" sz="1200"/>
              <a:t>←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18FF6F-F72C-98A4-30AF-A7F41A691E0D}"/>
              </a:ext>
            </a:extLst>
          </p:cNvPr>
          <p:cNvSpPr/>
          <p:nvPr/>
        </p:nvSpPr>
        <p:spPr>
          <a:xfrm>
            <a:off x="2453640" y="4833206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print j3</a:t>
            </a:r>
            <a:endParaRPr lang="zh-CN" altLang="en-US" sz="1401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26E7A1D-E82D-54DC-7671-E49F4F28B42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617470" y="1255045"/>
            <a:ext cx="0" cy="38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D661AB7-C973-87B2-493D-FF872F756507}"/>
              </a:ext>
            </a:extLst>
          </p:cNvPr>
          <p:cNvSpPr/>
          <p:nvPr/>
        </p:nvSpPr>
        <p:spPr>
          <a:xfrm>
            <a:off x="3376326" y="5749410"/>
            <a:ext cx="1120140" cy="4989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i5 = Φ(i3,i4)</a:t>
            </a:r>
          </a:p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56345F5-2753-FBA5-4C63-B2A667C3B718}"/>
              </a:ext>
            </a:extLst>
          </p:cNvPr>
          <p:cNvSpPr/>
          <p:nvPr/>
        </p:nvSpPr>
        <p:spPr>
          <a:xfrm>
            <a:off x="4206241" y="4827850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i4 </a:t>
            </a:r>
            <a:r>
              <a:rPr lang="zh-CN" altLang="en-US" sz="1401"/>
              <a:t>← </a:t>
            </a:r>
            <a:r>
              <a:rPr lang="en-US" altLang="zh-CN" sz="1401"/>
              <a:t>i3 + 1</a:t>
            </a:r>
            <a:endParaRPr lang="zh-CN" altLang="en-US" sz="1401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DF47833-77D9-C4AA-E20E-67D4258215DB}"/>
              </a:ext>
            </a:extLst>
          </p:cNvPr>
          <p:cNvSpPr/>
          <p:nvPr/>
        </p:nvSpPr>
        <p:spPr>
          <a:xfrm>
            <a:off x="3376325" y="3926380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k3</a:t>
            </a:r>
            <a:endParaRPr lang="zh-CN" altLang="en-US" sz="1801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71B14B6-FD26-F9C3-2F44-EAE82B5430BE}"/>
              </a:ext>
            </a:extLst>
          </p:cNvPr>
          <p:cNvSpPr/>
          <p:nvPr/>
        </p:nvSpPr>
        <p:spPr>
          <a:xfrm>
            <a:off x="937263" y="4081554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j2 </a:t>
            </a:r>
            <a:r>
              <a:rPr lang="zh-CN" altLang="en-US" sz="1100"/>
              <a:t>← </a:t>
            </a:r>
            <a:r>
              <a:rPr lang="en-US" altLang="zh-CN" sz="1100"/>
              <a:t>j2 * 2</a:t>
            </a:r>
          </a:p>
          <a:p>
            <a:pPr algn="ctr"/>
            <a:r>
              <a:rPr lang="en-US" altLang="zh-CN" sz="1100"/>
              <a:t>k2 </a:t>
            </a:r>
            <a:r>
              <a:rPr lang="zh-CN" altLang="en-US" sz="1100"/>
              <a:t>← </a:t>
            </a:r>
            <a:r>
              <a:rPr lang="en-US" altLang="zh-CN" sz="1100"/>
              <a:t>true</a:t>
            </a:r>
          </a:p>
          <a:p>
            <a:pPr algn="ctr"/>
            <a:r>
              <a:rPr lang="en-US" altLang="zh-CN" sz="1100"/>
              <a:t>i2 </a:t>
            </a:r>
            <a:r>
              <a:rPr lang="zh-CN" altLang="en-US" sz="1100"/>
              <a:t>← </a:t>
            </a:r>
            <a:r>
              <a:rPr lang="en-US" altLang="zh-CN" sz="1100"/>
              <a:t>i2 + 1</a:t>
            </a:r>
            <a:endParaRPr lang="zh-CN" altLang="en-US" sz="11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3D8CD3-DF7E-5C44-D80C-57615A294C3F}"/>
              </a:ext>
            </a:extLst>
          </p:cNvPr>
          <p:cNvSpPr/>
          <p:nvPr/>
        </p:nvSpPr>
        <p:spPr>
          <a:xfrm>
            <a:off x="2057400" y="2715832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i3 = Φ(i1,i2)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j3 = Φ(j2,j3)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k3 = Φ(k2,k3)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i3</a:t>
            </a:r>
            <a:r>
              <a:rPr lang="zh-CN" altLang="en-US" sz="1200">
                <a:solidFill>
                  <a:schemeClr val="tx1"/>
                </a:solidFill>
              </a:rPr>
              <a:t>≤</a:t>
            </a:r>
            <a:r>
              <a:rPr lang="en-US" altLang="zh-CN" sz="1200">
                <a:solidFill>
                  <a:schemeClr val="tx1"/>
                </a:solidFill>
              </a:rPr>
              <a:t>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EEEBC97-41A1-5F52-F5A5-256ABA784172}"/>
              </a:ext>
            </a:extLst>
          </p:cNvPr>
          <p:cNvCxnSpPr>
            <a:cxnSpLocks/>
            <a:stCxn id="38" idx="2"/>
            <a:endCxn id="47" idx="0"/>
          </p:cNvCxnSpPr>
          <p:nvPr/>
        </p:nvCxnSpPr>
        <p:spPr>
          <a:xfrm>
            <a:off x="2617470" y="2360813"/>
            <a:ext cx="0" cy="35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F670462-FB5D-7E8F-6B62-AEF7FF4698A6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1497333" y="3436276"/>
            <a:ext cx="1120140" cy="64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495EF24-AD3B-CFC6-1D39-38968019E849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2617473" y="3436276"/>
            <a:ext cx="1208101" cy="4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F002591-332B-7F7A-910D-4976AC191688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flipH="1">
            <a:off x="3013710" y="4342015"/>
            <a:ext cx="811861" cy="49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D2B6E0C-D2A1-CD8C-8EEA-AE646D57BC30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25572" y="4342020"/>
            <a:ext cx="940738" cy="48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138A6A-3CF8-82DA-08FC-BB06356447F6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3013710" y="5248844"/>
            <a:ext cx="922684" cy="50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A1E399E-632E-E56E-2096-4CE4E5FCA91A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 flipH="1">
            <a:off x="3936395" y="5243485"/>
            <a:ext cx="829916" cy="50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4709414A-3428-13A7-430F-E36D4D371989}"/>
              </a:ext>
            </a:extLst>
          </p:cNvPr>
          <p:cNvCxnSpPr>
            <a:stCxn id="46" idx="2"/>
            <a:endCxn id="47" idx="1"/>
          </p:cNvCxnSpPr>
          <p:nvPr/>
        </p:nvCxnSpPr>
        <p:spPr>
          <a:xfrm rot="5400000" flipH="1" flipV="1">
            <a:off x="1014154" y="3559236"/>
            <a:ext cx="1526427" cy="560069"/>
          </a:xfrm>
          <a:prstGeom prst="curvedConnector4">
            <a:avLst>
              <a:gd name="adj1" fmla="val -14976"/>
              <a:gd name="adj2" fmla="val -140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2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83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25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90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7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80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41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7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5CE451-418A-7C1B-6C88-BF70F860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83" y="247075"/>
            <a:ext cx="6609614" cy="58142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A1C52A-B9F9-3B5E-15C2-5FB33E8FA144}"/>
              </a:ext>
            </a:extLst>
          </p:cNvPr>
          <p:cNvSpPr txBox="1"/>
          <p:nvPr/>
        </p:nvSpPr>
        <p:spPr>
          <a:xfrm>
            <a:off x="6631710" y="858984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D9626-4256-854E-00FC-61623E3D2F85}"/>
              </a:ext>
            </a:extLst>
          </p:cNvPr>
          <p:cNvSpPr txBox="1"/>
          <p:nvPr/>
        </p:nvSpPr>
        <p:spPr>
          <a:xfrm>
            <a:off x="4197314" y="2480086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B3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31E91D-4B8C-23A2-E770-DCBEE7782D80}"/>
              </a:ext>
            </a:extLst>
          </p:cNvPr>
          <p:cNvSpPr txBox="1"/>
          <p:nvPr/>
        </p:nvSpPr>
        <p:spPr>
          <a:xfrm>
            <a:off x="3121891" y="2480086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B2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EDE40C-EA83-01B1-68FA-5C82CA017038}"/>
              </a:ext>
            </a:extLst>
          </p:cNvPr>
          <p:cNvSpPr txBox="1"/>
          <p:nvPr/>
        </p:nvSpPr>
        <p:spPr>
          <a:xfrm>
            <a:off x="5203675" y="2480086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B4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E5EAD4-6EB6-8901-CBEB-FCEAFCC90DF2}"/>
              </a:ext>
            </a:extLst>
          </p:cNvPr>
          <p:cNvSpPr txBox="1"/>
          <p:nvPr/>
        </p:nvSpPr>
        <p:spPr>
          <a:xfrm>
            <a:off x="6309776" y="2475469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B5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84723F-DE59-0CFE-54FE-3BD75DA6300D}"/>
              </a:ext>
            </a:extLst>
          </p:cNvPr>
          <p:cNvSpPr txBox="1"/>
          <p:nvPr/>
        </p:nvSpPr>
        <p:spPr>
          <a:xfrm>
            <a:off x="8194679" y="2475469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B7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55DA68-6FEC-6D64-C29E-CFD582329F93}"/>
              </a:ext>
            </a:extLst>
          </p:cNvPr>
          <p:cNvSpPr txBox="1"/>
          <p:nvPr/>
        </p:nvSpPr>
        <p:spPr>
          <a:xfrm>
            <a:off x="6535959" y="3121953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B8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E6AB9F-A441-E58F-ECB5-828BDE032B52}"/>
              </a:ext>
            </a:extLst>
          </p:cNvPr>
          <p:cNvSpPr txBox="1"/>
          <p:nvPr/>
        </p:nvSpPr>
        <p:spPr>
          <a:xfrm>
            <a:off x="7166153" y="2475469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B6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B588F0-8E7D-4D54-9AF0-FB5011F913FB}"/>
              </a:ext>
            </a:extLst>
          </p:cNvPr>
          <p:cNvSpPr txBox="1"/>
          <p:nvPr/>
        </p:nvSpPr>
        <p:spPr>
          <a:xfrm>
            <a:off x="2770320" y="4708483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B9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7A6527-09DB-C05B-4623-4B214F189CF6}"/>
              </a:ext>
            </a:extLst>
          </p:cNvPr>
          <p:cNvSpPr txBox="1"/>
          <p:nvPr/>
        </p:nvSpPr>
        <p:spPr>
          <a:xfrm>
            <a:off x="4333600" y="4690010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B10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410FB7-2971-4662-F98A-9D54E05E4093}"/>
              </a:ext>
            </a:extLst>
          </p:cNvPr>
          <p:cNvSpPr txBox="1"/>
          <p:nvPr/>
        </p:nvSpPr>
        <p:spPr>
          <a:xfrm>
            <a:off x="5839785" y="4692317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EC1C6-4367-C726-2EC2-A0D08576EB2F}"/>
              </a:ext>
            </a:extLst>
          </p:cNvPr>
          <p:cNvSpPr txBox="1"/>
          <p:nvPr/>
        </p:nvSpPr>
        <p:spPr>
          <a:xfrm>
            <a:off x="6937035" y="4690010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B12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177189-49F2-E2ED-6D32-02A3ACDFD709}"/>
              </a:ext>
            </a:extLst>
          </p:cNvPr>
          <p:cNvSpPr txBox="1"/>
          <p:nvPr/>
        </p:nvSpPr>
        <p:spPr>
          <a:xfrm>
            <a:off x="6535959" y="5336491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B14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4DAFED-942A-50E4-7FB1-4D09AE9573A6}"/>
              </a:ext>
            </a:extLst>
          </p:cNvPr>
          <p:cNvSpPr txBox="1"/>
          <p:nvPr/>
        </p:nvSpPr>
        <p:spPr>
          <a:xfrm>
            <a:off x="8130560" y="4745368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B13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9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983585-7003-AF87-FBF6-3055A4033C7D}"/>
              </a:ext>
            </a:extLst>
          </p:cNvPr>
          <p:cNvSpPr/>
          <p:nvPr/>
        </p:nvSpPr>
        <p:spPr>
          <a:xfrm>
            <a:off x="4747492" y="221676"/>
            <a:ext cx="11268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1">
                <a:solidFill>
                  <a:schemeClr val="tx1"/>
                </a:solidFill>
              </a:rPr>
              <a:t>receive i (val)</a:t>
            </a:r>
            <a:br>
              <a:rPr lang="en-US" altLang="zh-CN" sz="1051">
                <a:solidFill>
                  <a:schemeClr val="tx1"/>
                </a:solidFill>
              </a:rPr>
            </a:br>
            <a:r>
              <a:rPr lang="en-US" altLang="zh-CN" sz="1051">
                <a:solidFill>
                  <a:schemeClr val="tx1"/>
                </a:solidFill>
              </a:rPr>
              <a:t>receive j (val)</a:t>
            </a:r>
            <a:br>
              <a:rPr lang="en-US" altLang="zh-CN" sz="1051">
                <a:solidFill>
                  <a:schemeClr val="tx1"/>
                </a:solidFill>
              </a:rPr>
            </a:br>
            <a:r>
              <a:rPr lang="en-US" altLang="zh-CN" sz="1051">
                <a:solidFill>
                  <a:schemeClr val="tx1"/>
                </a:solidFill>
              </a:rPr>
              <a:t>switch(i)</a:t>
            </a:r>
            <a:endParaRPr lang="zh-CN" altLang="en-US" sz="105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4E5B09-EECD-8066-E7A5-8BBCC0F4B88B}"/>
              </a:ext>
            </a:extLst>
          </p:cNvPr>
          <p:cNvSpPr/>
          <p:nvPr/>
        </p:nvSpPr>
        <p:spPr>
          <a:xfrm>
            <a:off x="3083097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x2 </a:t>
            </a:r>
            <a:r>
              <a:rPr lang="zh-CN" altLang="en-US" sz="1600"/>
              <a:t>← </a:t>
            </a:r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6EC93-A9CC-B9C6-1B17-88E5DA315EC9}"/>
              </a:ext>
            </a:extLst>
          </p:cNvPr>
          <p:cNvSpPr/>
          <p:nvPr/>
        </p:nvSpPr>
        <p:spPr>
          <a:xfrm>
            <a:off x="1842654" y="17918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x1 </a:t>
            </a:r>
            <a:r>
              <a:rPr lang="zh-CN" altLang="en-US" sz="1401"/>
              <a:t>← </a:t>
            </a:r>
            <a:r>
              <a:rPr lang="en-US" altLang="zh-CN" sz="1401"/>
              <a:t>3</a:t>
            </a:r>
            <a:endParaRPr lang="zh-CN" altLang="en-US" sz="140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1932E2-EE85-092D-ADA0-010FC67E44B1}"/>
              </a:ext>
            </a:extLst>
          </p:cNvPr>
          <p:cNvSpPr/>
          <p:nvPr/>
        </p:nvSpPr>
        <p:spPr>
          <a:xfrm>
            <a:off x="4323543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x3 </a:t>
            </a:r>
            <a:r>
              <a:rPr lang="zh-CN" altLang="en-US" sz="1600"/>
              <a:t>← </a:t>
            </a:r>
            <a:r>
              <a:rPr lang="en-US" altLang="zh-CN" sz="1600"/>
              <a:t>4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73EB2B-4320-432A-BCFB-09CBEA8349FC}"/>
              </a:ext>
            </a:extLst>
          </p:cNvPr>
          <p:cNvSpPr/>
          <p:nvPr/>
        </p:nvSpPr>
        <p:spPr>
          <a:xfrm>
            <a:off x="5563986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x4 </a:t>
            </a:r>
            <a:r>
              <a:rPr lang="zh-CN" altLang="en-US" sz="1600"/>
              <a:t>← </a:t>
            </a:r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D72D3B-6C84-087D-BD21-FCD45E697684}"/>
              </a:ext>
            </a:extLst>
          </p:cNvPr>
          <p:cNvSpPr/>
          <p:nvPr/>
        </p:nvSpPr>
        <p:spPr>
          <a:xfrm>
            <a:off x="6804430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x5 </a:t>
            </a:r>
            <a:r>
              <a:rPr lang="zh-CN" altLang="en-US" sz="1600"/>
              <a:t>← </a:t>
            </a:r>
            <a:r>
              <a:rPr lang="en-US" altLang="zh-CN" sz="1600"/>
              <a:t>5</a:t>
            </a:r>
            <a:endParaRPr lang="zh-CN" altLang="en-US" sz="1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828AB7-6773-315B-251B-9C29FB3DEA00}"/>
              </a:ext>
            </a:extLst>
          </p:cNvPr>
          <p:cNvSpPr/>
          <p:nvPr/>
        </p:nvSpPr>
        <p:spPr>
          <a:xfrm>
            <a:off x="8044873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x6 </a:t>
            </a:r>
            <a:r>
              <a:rPr lang="zh-CN" altLang="en-US" sz="1600"/>
              <a:t>← </a:t>
            </a:r>
            <a:r>
              <a:rPr lang="en-US" altLang="zh-CN" sz="1600"/>
              <a:t>9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3AEC0D-63C1-42D0-0569-0DE244F93FA2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253671" y="794331"/>
            <a:ext cx="3057237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398B2A-6B41-EBF6-CCE0-D054ADDA3C2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494118" y="794333"/>
            <a:ext cx="1816795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D0A2BF-8834-926E-9C67-1349BA57D26D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4734559" y="794333"/>
            <a:ext cx="576350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C7AA497-1913-7E32-FE41-333A5D2F94F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310909" y="794333"/>
            <a:ext cx="664094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5EF8FA-1B4A-AAB1-26F4-D2ADD208397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310911" y="794333"/>
            <a:ext cx="1904539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16B385-697F-F19B-EB9E-09518270B8F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310910" y="794333"/>
            <a:ext cx="3144981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6CA94DC-9320-B6FB-6E61-DFE0B7260093}"/>
              </a:ext>
            </a:extLst>
          </p:cNvPr>
          <p:cNvSpPr/>
          <p:nvPr/>
        </p:nvSpPr>
        <p:spPr>
          <a:xfrm>
            <a:off x="4230254" y="3075711"/>
            <a:ext cx="2266603" cy="8589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x7 = Φ(x1,x2,x3,x4,x5,x6)</a:t>
            </a:r>
          </a:p>
          <a:p>
            <a:pPr algn="ctr"/>
            <a:r>
              <a:rPr lang="en-US" altLang="zh-CN" sz="1600"/>
              <a:t>switch(j)</a:t>
            </a:r>
            <a:endParaRPr lang="zh-CN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3D4336-A6ED-F064-AD9A-7CA3168CE1C0}"/>
              </a:ext>
            </a:extLst>
          </p:cNvPr>
          <p:cNvSpPr/>
          <p:nvPr/>
        </p:nvSpPr>
        <p:spPr>
          <a:xfrm>
            <a:off x="3604951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/>
              <a:t>y2 </a:t>
            </a:r>
            <a:r>
              <a:rPr lang="zh-CN" altLang="en-US" sz="1001"/>
              <a:t>← </a:t>
            </a:r>
            <a:r>
              <a:rPr lang="en-US" altLang="zh-CN" sz="1001"/>
              <a:t>x7+7</a:t>
            </a:r>
            <a:endParaRPr lang="zh-CN" altLang="en-US" sz="100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07DD54-BE00-816A-8505-5AB9CA5E747B}"/>
              </a:ext>
            </a:extLst>
          </p:cNvPr>
          <p:cNvSpPr/>
          <p:nvPr/>
        </p:nvSpPr>
        <p:spPr>
          <a:xfrm>
            <a:off x="2364507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/>
              <a:t>y1 </a:t>
            </a:r>
            <a:r>
              <a:rPr lang="zh-CN" altLang="en-US" sz="1001"/>
              <a:t>← </a:t>
            </a:r>
            <a:r>
              <a:rPr lang="en-US" altLang="zh-CN" sz="1001"/>
              <a:t>x7+2</a:t>
            </a:r>
            <a:endParaRPr lang="zh-CN" altLang="en-US" sz="1001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B00505-A228-18FD-B0DF-334F1E77E765}"/>
              </a:ext>
            </a:extLst>
          </p:cNvPr>
          <p:cNvSpPr/>
          <p:nvPr/>
        </p:nvSpPr>
        <p:spPr>
          <a:xfrm>
            <a:off x="4845396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/>
              <a:t>y3 </a:t>
            </a:r>
            <a:r>
              <a:rPr lang="zh-CN" altLang="en-US" sz="1001"/>
              <a:t>← </a:t>
            </a:r>
            <a:r>
              <a:rPr lang="en-US" altLang="zh-CN" sz="1001"/>
              <a:t>x7+1</a:t>
            </a:r>
            <a:endParaRPr lang="zh-CN" altLang="en-US" sz="100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DDEBF9-CC79-0DB0-396B-D0D284CC7A1A}"/>
              </a:ext>
            </a:extLst>
          </p:cNvPr>
          <p:cNvSpPr/>
          <p:nvPr/>
        </p:nvSpPr>
        <p:spPr>
          <a:xfrm>
            <a:off x="6085840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1"/>
              <a:t>y4 </a:t>
            </a:r>
            <a:r>
              <a:rPr lang="zh-CN" altLang="en-US" sz="1051"/>
              <a:t>← </a:t>
            </a:r>
            <a:r>
              <a:rPr lang="en-US" altLang="zh-CN" sz="1051"/>
              <a:t>x7+8</a:t>
            </a:r>
            <a:endParaRPr lang="zh-CN" altLang="en-US" sz="105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78F971-5A74-3AC3-FFCE-9E198D5587BF}"/>
              </a:ext>
            </a:extLst>
          </p:cNvPr>
          <p:cNvSpPr/>
          <p:nvPr/>
        </p:nvSpPr>
        <p:spPr>
          <a:xfrm>
            <a:off x="7326283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1"/>
              <a:t>y5 </a:t>
            </a:r>
            <a:r>
              <a:rPr lang="zh-CN" altLang="en-US" sz="1051"/>
              <a:t>← </a:t>
            </a:r>
            <a:r>
              <a:rPr lang="en-US" altLang="zh-CN" sz="1051"/>
              <a:t>x7+2</a:t>
            </a:r>
            <a:endParaRPr lang="zh-CN" altLang="en-US" sz="105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6ED62D-FDF8-83E3-EA8E-A764CB67D52F}"/>
              </a:ext>
            </a:extLst>
          </p:cNvPr>
          <p:cNvSpPr/>
          <p:nvPr/>
        </p:nvSpPr>
        <p:spPr>
          <a:xfrm>
            <a:off x="4426986" y="5989784"/>
            <a:ext cx="1658852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y6 = Φ(y1,y2,y3,y4,y5)</a:t>
            </a:r>
          </a:p>
          <a:p>
            <a:pPr algn="ctr"/>
            <a:r>
              <a:rPr lang="en-US" altLang="zh-CN" sz="1200"/>
              <a:t>return y6</a:t>
            </a:r>
            <a:endParaRPr lang="zh-CN" altLang="en-US" sz="12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DDA611A-BFF1-BD5C-F534-557341EA86DE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2253671" y="2364512"/>
            <a:ext cx="3109884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D18BDB-4D75-6CF4-9BDF-20988B16C9CA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3494116" y="2364512"/>
            <a:ext cx="1869442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27AE86-45FB-C918-25D0-27BC38A8434D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4734563" y="2364512"/>
            <a:ext cx="628997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368444B-ECC8-E73A-DD26-93C1DA297D06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5363560" y="2364512"/>
            <a:ext cx="611447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828CB03-A3FE-92C0-6D1C-FE8281524CA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5363556" y="2364512"/>
            <a:ext cx="1851892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7933E74-8177-7720-310D-C1A83378D02C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flipH="1">
            <a:off x="5363557" y="2364512"/>
            <a:ext cx="3092334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C0EAFD2-C855-D249-1F67-C587DABBF8A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2775528" y="3934695"/>
            <a:ext cx="2588030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47A2EE7-2B13-06DE-9D6C-59366EC83F1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015970" y="3934695"/>
            <a:ext cx="1347588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4BA47F7-79C6-CF7E-47B7-57028360E193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5256414" y="3934695"/>
            <a:ext cx="107143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6DEA47-9525-3A5C-548C-95D1A0EE39F7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5363559" y="3934695"/>
            <a:ext cx="1133301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3D6420-8D2F-BA1E-8DD1-AC12FD58B55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5363557" y="3934695"/>
            <a:ext cx="2373746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7529985-81BA-6D37-1015-DDE825E7916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2775525" y="5056912"/>
            <a:ext cx="2480889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A3BD35-BF67-7E97-27C5-CE9FC24093E5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4015968" y="5056912"/>
            <a:ext cx="1240444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181A67A-BA98-D95E-1BAB-62D5E05CD13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5256412" y="5056912"/>
            <a:ext cx="0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0CAC06-CD97-F6BD-47A1-0CAAA1D503F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256414" y="5056912"/>
            <a:ext cx="1240444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8745D53-7F24-B98B-59F4-61781967A3EB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5256412" y="5056912"/>
            <a:ext cx="2480889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6696923A-8C14-D398-120E-18876575B36B}"/>
              </a:ext>
            </a:extLst>
          </p:cNvPr>
          <p:cNvCxnSpPr>
            <a:endCxn id="8" idx="2"/>
          </p:cNvCxnSpPr>
          <p:nvPr/>
        </p:nvCxnSpPr>
        <p:spPr>
          <a:xfrm rot="10800000">
            <a:off x="2253676" y="2364511"/>
            <a:ext cx="2327564" cy="895925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7A22EBE2-BC1B-F9D5-D55C-AC12918543BE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3494116" y="2364516"/>
            <a:ext cx="1099132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F50A382C-4E5C-CFC0-CF22-38EDCAFD5662}"/>
              </a:ext>
            </a:extLst>
          </p:cNvPr>
          <p:cNvCxnSpPr>
            <a:endCxn id="9" idx="2"/>
          </p:cNvCxnSpPr>
          <p:nvPr/>
        </p:nvCxnSpPr>
        <p:spPr>
          <a:xfrm rot="5400000" flipH="1" flipV="1">
            <a:off x="4209939" y="2735812"/>
            <a:ext cx="895927" cy="153323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B555DABC-9C33-E2D9-2996-9A2B29EDD108}"/>
              </a:ext>
            </a:extLst>
          </p:cNvPr>
          <p:cNvCxnSpPr>
            <a:endCxn id="10" idx="2"/>
          </p:cNvCxnSpPr>
          <p:nvPr/>
        </p:nvCxnSpPr>
        <p:spPr>
          <a:xfrm flipV="1">
            <a:off x="4581240" y="2364514"/>
            <a:ext cx="1393765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E092C587-93CB-F55D-A30D-22F4BA4A710E}"/>
              </a:ext>
            </a:extLst>
          </p:cNvPr>
          <p:cNvCxnSpPr>
            <a:endCxn id="11" idx="2"/>
          </p:cNvCxnSpPr>
          <p:nvPr/>
        </p:nvCxnSpPr>
        <p:spPr>
          <a:xfrm flipV="1">
            <a:off x="4569231" y="2364514"/>
            <a:ext cx="2646220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1DCF8A89-7343-D00F-2985-81A64855128B}"/>
              </a:ext>
            </a:extLst>
          </p:cNvPr>
          <p:cNvCxnSpPr>
            <a:endCxn id="12" idx="2"/>
          </p:cNvCxnSpPr>
          <p:nvPr/>
        </p:nvCxnSpPr>
        <p:spPr>
          <a:xfrm flipV="1">
            <a:off x="4534132" y="2364514"/>
            <a:ext cx="3921762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61B24A3F-67E2-7278-0EED-2D6797CEFF61}"/>
              </a:ext>
            </a:extLst>
          </p:cNvPr>
          <p:cNvCxnSpPr>
            <a:endCxn id="27" idx="2"/>
          </p:cNvCxnSpPr>
          <p:nvPr/>
        </p:nvCxnSpPr>
        <p:spPr>
          <a:xfrm rot="10800000">
            <a:off x="2775528" y="5056910"/>
            <a:ext cx="2069868" cy="1057564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D6E899C8-A797-0199-F084-A8EDE3CE640A}"/>
              </a:ext>
            </a:extLst>
          </p:cNvPr>
          <p:cNvCxnSpPr>
            <a:endCxn id="26" idx="2"/>
          </p:cNvCxnSpPr>
          <p:nvPr/>
        </p:nvCxnSpPr>
        <p:spPr>
          <a:xfrm rot="16200000" flipV="1">
            <a:off x="3927301" y="5145579"/>
            <a:ext cx="1006763" cy="829426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DFAAC6F9-6E4B-7DFC-927D-8C7D3C3B668B}"/>
              </a:ext>
            </a:extLst>
          </p:cNvPr>
          <p:cNvCxnSpPr>
            <a:endCxn id="28" idx="2"/>
          </p:cNvCxnSpPr>
          <p:nvPr/>
        </p:nvCxnSpPr>
        <p:spPr>
          <a:xfrm rot="5400000" flipH="1" flipV="1">
            <a:off x="4547523" y="5354782"/>
            <a:ext cx="1006763" cy="411020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BB440332-D7C2-4775-7EAE-EDC4A2BB5C7D}"/>
              </a:ext>
            </a:extLst>
          </p:cNvPr>
          <p:cNvCxnSpPr>
            <a:endCxn id="29" idx="2"/>
          </p:cNvCxnSpPr>
          <p:nvPr/>
        </p:nvCxnSpPr>
        <p:spPr>
          <a:xfrm flipV="1">
            <a:off x="4838008" y="5056911"/>
            <a:ext cx="1658853" cy="1006763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80E826E0-4A68-22B6-0288-C3378A12F438}"/>
              </a:ext>
            </a:extLst>
          </p:cNvPr>
          <p:cNvCxnSpPr>
            <a:endCxn id="30" idx="2"/>
          </p:cNvCxnSpPr>
          <p:nvPr/>
        </p:nvCxnSpPr>
        <p:spPr>
          <a:xfrm flipV="1">
            <a:off x="4838006" y="5056911"/>
            <a:ext cx="2899298" cy="1006763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52079C4-63A4-AA15-2B85-2535518DF657}"/>
              </a:ext>
            </a:extLst>
          </p:cNvPr>
          <p:cNvSpPr txBox="1"/>
          <p:nvPr/>
        </p:nvSpPr>
        <p:spPr>
          <a:xfrm>
            <a:off x="8386621" y="2720109"/>
            <a:ext cx="10839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UD chain</a:t>
            </a:r>
            <a:endParaRPr lang="zh-CN" altLang="en-US" sz="1801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2A0BB29-E82B-D411-9B5E-789EAFA084CC}"/>
              </a:ext>
            </a:extLst>
          </p:cNvPr>
          <p:cNvSpPr txBox="1"/>
          <p:nvPr/>
        </p:nvSpPr>
        <p:spPr>
          <a:xfrm>
            <a:off x="8332529" y="5401027"/>
            <a:ext cx="10839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UD chain</a:t>
            </a:r>
            <a:endParaRPr lang="zh-CN" altLang="en-US" sz="1801"/>
          </a:p>
        </p:txBody>
      </p:sp>
    </p:spTree>
    <p:extLst>
      <p:ext uri="{BB962C8B-B14F-4D97-AF65-F5344CB8AC3E}">
        <p14:creationId xmlns:p14="http://schemas.microsoft.com/office/powerpoint/2010/main" val="348750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E5EBE05-55E5-9BEA-063F-27FDAD155824}"/>
              </a:ext>
            </a:extLst>
          </p:cNvPr>
          <p:cNvSpPr/>
          <p:nvPr/>
        </p:nvSpPr>
        <p:spPr>
          <a:xfrm>
            <a:off x="2232892" y="1022587"/>
            <a:ext cx="817419" cy="692265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b="1"/>
              <a:t>entry</a:t>
            </a:r>
            <a:endParaRPr lang="zh-CN" altLang="en-US" sz="1001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3A19B55-5F6E-A653-CC99-0411C6148692}"/>
              </a:ext>
            </a:extLst>
          </p:cNvPr>
          <p:cNvSpPr/>
          <p:nvPr/>
        </p:nvSpPr>
        <p:spPr>
          <a:xfrm>
            <a:off x="1766458" y="4868028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B6</a:t>
            </a:r>
            <a:endParaRPr lang="zh-CN" altLang="en-US" sz="180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B3C300-EF87-5703-73A8-5B8E4757CB0F}"/>
              </a:ext>
            </a:extLst>
          </p:cNvPr>
          <p:cNvSpPr/>
          <p:nvPr/>
        </p:nvSpPr>
        <p:spPr>
          <a:xfrm>
            <a:off x="1766458" y="3903059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B4</a:t>
            </a:r>
            <a:endParaRPr lang="zh-CN" altLang="en-US" sz="180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E36F0E-C0D6-98F2-A155-07A013B83B32}"/>
              </a:ext>
            </a:extLst>
          </p:cNvPr>
          <p:cNvSpPr/>
          <p:nvPr/>
        </p:nvSpPr>
        <p:spPr>
          <a:xfrm>
            <a:off x="2309094" y="2951251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B2</a:t>
            </a:r>
            <a:endParaRPr lang="zh-CN" altLang="en-US" sz="180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C2AC45-020A-CBB1-9CD1-97506459A1D1}"/>
              </a:ext>
            </a:extLst>
          </p:cNvPr>
          <p:cNvSpPr/>
          <p:nvPr/>
        </p:nvSpPr>
        <p:spPr>
          <a:xfrm>
            <a:off x="879766" y="3907446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B3</a:t>
            </a:r>
            <a:endParaRPr lang="zh-CN" altLang="en-US" sz="180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A92A834-D7D7-9E7A-1591-3D3E804BBB67}"/>
              </a:ext>
            </a:extLst>
          </p:cNvPr>
          <p:cNvSpPr/>
          <p:nvPr/>
        </p:nvSpPr>
        <p:spPr>
          <a:xfrm>
            <a:off x="2653147" y="3916222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B5</a:t>
            </a:r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521933-40B6-2C48-589A-AEA09DA45F07}"/>
              </a:ext>
            </a:extLst>
          </p:cNvPr>
          <p:cNvSpPr/>
          <p:nvPr/>
        </p:nvSpPr>
        <p:spPr>
          <a:xfrm>
            <a:off x="2309094" y="1986282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B1</a:t>
            </a:r>
            <a:endParaRPr lang="zh-CN" altLang="en-US" sz="180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770F09E-D4B9-3D86-960C-860699B8D5AE}"/>
              </a:ext>
            </a:extLst>
          </p:cNvPr>
          <p:cNvSpPr/>
          <p:nvPr/>
        </p:nvSpPr>
        <p:spPr>
          <a:xfrm>
            <a:off x="3528294" y="3916222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B6A4BA-D6CD-589C-F00A-4019BDD50338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2641600" y="1714852"/>
            <a:ext cx="0" cy="2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82E7C9-733F-B651-920A-B347BA3CCA20}"/>
              </a:ext>
            </a:extLst>
          </p:cNvPr>
          <p:cNvCxnSpPr>
            <a:stCxn id="12" idx="4"/>
            <a:endCxn id="9" idx="0"/>
          </p:cNvCxnSpPr>
          <p:nvPr/>
        </p:nvCxnSpPr>
        <p:spPr>
          <a:xfrm>
            <a:off x="2641600" y="2586183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B3B3C0-FB16-E9E8-2525-273383C48421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212274" y="3551151"/>
            <a:ext cx="1429326" cy="3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3680A3-C9A2-9E8F-E113-618A3BA1400E}"/>
              </a:ext>
            </a:extLst>
          </p:cNvPr>
          <p:cNvCxnSpPr>
            <a:stCxn id="9" idx="4"/>
            <a:endCxn id="8" idx="0"/>
          </p:cNvCxnSpPr>
          <p:nvPr/>
        </p:nvCxnSpPr>
        <p:spPr>
          <a:xfrm flipH="1">
            <a:off x="2098966" y="3551154"/>
            <a:ext cx="542636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5555BB-B266-702C-5237-67FB0EDBF25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2641605" y="3551152"/>
            <a:ext cx="344055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3C3A72-A5AC-A99D-6B40-2D07ECD2A0A0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2098964" y="4502958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1251716-BFA4-2F7F-7732-4B8816B8CDCF}"/>
              </a:ext>
            </a:extLst>
          </p:cNvPr>
          <p:cNvCxnSpPr>
            <a:stCxn id="9" idx="4"/>
            <a:endCxn id="13" idx="0"/>
          </p:cNvCxnSpPr>
          <p:nvPr/>
        </p:nvCxnSpPr>
        <p:spPr>
          <a:xfrm>
            <a:off x="2641600" y="3551152"/>
            <a:ext cx="121920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3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3785BA-87C5-590D-6D08-8930D198E085}"/>
              </a:ext>
            </a:extLst>
          </p:cNvPr>
          <p:cNvSpPr/>
          <p:nvPr/>
        </p:nvSpPr>
        <p:spPr>
          <a:xfrm>
            <a:off x="2759363" y="1013351"/>
            <a:ext cx="817419" cy="692265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b="1"/>
              <a:t>entry</a:t>
            </a:r>
            <a:endParaRPr lang="zh-CN" altLang="en-US" sz="1001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60E7C1-FD8C-AFDF-91F2-E49300203F4E}"/>
              </a:ext>
            </a:extLst>
          </p:cNvPr>
          <p:cNvSpPr/>
          <p:nvPr/>
        </p:nvSpPr>
        <p:spPr>
          <a:xfrm>
            <a:off x="2835565" y="4852438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CA8BDE3-CE37-14C2-0640-6444FEDE62DB}"/>
              </a:ext>
            </a:extLst>
          </p:cNvPr>
          <p:cNvSpPr/>
          <p:nvPr/>
        </p:nvSpPr>
        <p:spPr>
          <a:xfrm>
            <a:off x="2835565" y="3902597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B4</a:t>
            </a:r>
            <a:endParaRPr lang="zh-CN" altLang="en-US" sz="180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3EE543-8C48-99A0-E149-CFA87C2459E9}"/>
              </a:ext>
            </a:extLst>
          </p:cNvPr>
          <p:cNvSpPr/>
          <p:nvPr/>
        </p:nvSpPr>
        <p:spPr>
          <a:xfrm>
            <a:off x="2835565" y="2942015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B2</a:t>
            </a:r>
            <a:endParaRPr lang="zh-CN" altLang="en-US" sz="180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BF73A21-C3D3-3F5E-05B1-E6900725F311}"/>
              </a:ext>
            </a:extLst>
          </p:cNvPr>
          <p:cNvSpPr/>
          <p:nvPr/>
        </p:nvSpPr>
        <p:spPr>
          <a:xfrm>
            <a:off x="1915393" y="3902595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B3</a:t>
            </a:r>
            <a:endParaRPr lang="zh-CN" altLang="en-US" sz="180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FBEBF20-5732-6CFD-A6EF-A6118D9AB931}"/>
              </a:ext>
            </a:extLst>
          </p:cNvPr>
          <p:cNvSpPr/>
          <p:nvPr/>
        </p:nvSpPr>
        <p:spPr>
          <a:xfrm>
            <a:off x="3678385" y="3893823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B5</a:t>
            </a:r>
            <a:endParaRPr lang="zh-CN" altLang="en-US" sz="180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8449CE-B67B-4707-BD3E-B15725E5BD09}"/>
              </a:ext>
            </a:extLst>
          </p:cNvPr>
          <p:cNvSpPr/>
          <p:nvPr/>
        </p:nvSpPr>
        <p:spPr>
          <a:xfrm>
            <a:off x="2835565" y="1977046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B1</a:t>
            </a:r>
            <a:endParaRPr lang="zh-CN" altLang="en-US" sz="1801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D5F74D-1915-6F3D-6466-ABFD74AE108B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168073" y="1705616"/>
            <a:ext cx="0" cy="2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21F64E-05B2-CC6A-C688-3BF04EB43CB0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3168073" y="2576950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E5D128-E491-CC1A-296F-CF66B57C2A8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247903" y="3541917"/>
            <a:ext cx="920172" cy="3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7B2F3E-40BF-A5F0-3752-5E92BF9A80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168073" y="3541917"/>
            <a:ext cx="0" cy="3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2A293-5F4D-04BB-CCE2-5360290B6DF2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168073" y="3541916"/>
            <a:ext cx="842820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1746C1-61F6-22E3-78E5-FB95E72DCBB3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3168073" y="4502495"/>
            <a:ext cx="0" cy="3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5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4F86B7-162E-D6A1-D8DB-BAC7E637B903}"/>
              </a:ext>
            </a:extLst>
          </p:cNvPr>
          <p:cNvSpPr/>
          <p:nvPr/>
        </p:nvSpPr>
        <p:spPr>
          <a:xfrm>
            <a:off x="2057400" y="839407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A12D9D-C860-A57B-EE9A-C6943FEBD610}"/>
              </a:ext>
            </a:extLst>
          </p:cNvPr>
          <p:cNvSpPr/>
          <p:nvPr/>
        </p:nvSpPr>
        <p:spPr>
          <a:xfrm>
            <a:off x="2057400" y="1531789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a1 </a:t>
            </a:r>
            <a:r>
              <a:rPr lang="en-US" altLang="zh-CN" sz="1200"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d1  2</a:t>
            </a:r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57A38-7F47-FC81-7D6D-BE61418221F7}"/>
              </a:ext>
            </a:extLst>
          </p:cNvPr>
          <p:cNvSpPr/>
          <p:nvPr/>
        </p:nvSpPr>
        <p:spPr>
          <a:xfrm>
            <a:off x="937263" y="5251398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d3 </a:t>
            </a:r>
            <a:r>
              <a:rPr lang="en-US" altLang="zh-CN" sz="1401">
                <a:sym typeface="Wingdings" panose="05000000000000000000" pitchFamily="2" charset="2"/>
              </a:rPr>
              <a:t> 2</a:t>
            </a:r>
            <a:endParaRPr lang="zh-CN" altLang="en-US" sz="1401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370D65-DEC7-435C-FEBC-AC08BE0952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17470" y="1255047"/>
            <a:ext cx="0" cy="2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BB06EFA-2443-F8FF-F341-C33A996D2A8A}"/>
              </a:ext>
            </a:extLst>
          </p:cNvPr>
          <p:cNvSpPr/>
          <p:nvPr/>
        </p:nvSpPr>
        <p:spPr>
          <a:xfrm>
            <a:off x="3265503" y="5254225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D74300-9FB8-A40F-3E71-7B60A6AF4AD5}"/>
              </a:ext>
            </a:extLst>
          </p:cNvPr>
          <p:cNvSpPr/>
          <p:nvPr/>
        </p:nvSpPr>
        <p:spPr>
          <a:xfrm>
            <a:off x="3376325" y="3926380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g &gt; a3</a:t>
            </a:r>
            <a:endParaRPr lang="zh-CN" altLang="en-US" sz="180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4C5F37-1402-9996-6C6C-F7A846B7F1CC}"/>
              </a:ext>
            </a:extLst>
          </p:cNvPr>
          <p:cNvSpPr/>
          <p:nvPr/>
        </p:nvSpPr>
        <p:spPr>
          <a:xfrm>
            <a:off x="937263" y="3926380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 </a:t>
            </a:r>
            <a:r>
              <a:rPr lang="en-US" altLang="zh-CN" sz="1100">
                <a:sym typeface="Wingdings" panose="05000000000000000000" pitchFamily="2" charset="2"/>
              </a:rPr>
              <a:t> g + 1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E4D7BA-A907-189E-C000-BC91CA478A71}"/>
              </a:ext>
            </a:extLst>
          </p:cNvPr>
          <p:cNvSpPr/>
          <p:nvPr/>
        </p:nvSpPr>
        <p:spPr>
          <a:xfrm>
            <a:off x="2057400" y="2667870"/>
            <a:ext cx="1120140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a2 </a:t>
            </a:r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 Φ(a1,a3)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d2  Φ(d1,d3)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f1  a2 + d2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g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a3  g – d2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 &lt;= g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E3BFD3-D3D2-901C-2DC2-D52AE01A61E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617470" y="2252232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EDC898-E235-859B-E1F6-B72CA54C0E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1497333" y="3713020"/>
            <a:ext cx="1120140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6EFF65-3DF5-CE0F-03FC-FC583D7B5DC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617473" y="3713020"/>
            <a:ext cx="1208101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8B4F3-3CB7-4B90-5FEC-0147BDF6652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825572" y="4342018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66CF98E-FC26-A1F0-50BD-8526333D597F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1497330" y="4447310"/>
            <a:ext cx="0" cy="80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E9BD3-6533-CC4A-D432-179951B17004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1497330" y="4342018"/>
            <a:ext cx="2328242" cy="90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BEBA1E4A-89B7-DB3C-AE3B-26C8BBC0F985}"/>
              </a:ext>
            </a:extLst>
          </p:cNvPr>
          <p:cNvCxnSpPr>
            <a:cxnSpLocks/>
            <a:stCxn id="6" idx="1"/>
            <a:endCxn id="12" idx="1"/>
          </p:cNvCxnSpPr>
          <p:nvPr/>
        </p:nvCxnSpPr>
        <p:spPr>
          <a:xfrm rot="10800000" flipH="1">
            <a:off x="937263" y="3190446"/>
            <a:ext cx="1120140" cy="2268773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C2FC1B3-128B-A2EA-E300-FACB217F2F02}"/>
              </a:ext>
            </a:extLst>
          </p:cNvPr>
          <p:cNvSpPr/>
          <p:nvPr/>
        </p:nvSpPr>
        <p:spPr>
          <a:xfrm>
            <a:off x="7225608" y="742428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60E3D7-3DA3-C443-4ABB-BD6958EF187C}"/>
              </a:ext>
            </a:extLst>
          </p:cNvPr>
          <p:cNvSpPr/>
          <p:nvPr/>
        </p:nvSpPr>
        <p:spPr>
          <a:xfrm>
            <a:off x="7225608" y="1434810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a1 </a:t>
            </a:r>
            <a:r>
              <a:rPr lang="en-US" altLang="zh-CN" sz="1200"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d1  2</a:t>
            </a:r>
            <a:endParaRPr lang="zh-CN" altLang="en-US" sz="12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62FD4A-EB07-59A8-B2F1-FCDDE6978BE1}"/>
              </a:ext>
            </a:extLst>
          </p:cNvPr>
          <p:cNvSpPr/>
          <p:nvPr/>
        </p:nvSpPr>
        <p:spPr>
          <a:xfrm>
            <a:off x="7225608" y="5096239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d3 </a:t>
            </a:r>
            <a:r>
              <a:rPr lang="en-US" altLang="zh-CN" sz="1401">
                <a:sym typeface="Wingdings" panose="05000000000000000000" pitchFamily="2" charset="2"/>
              </a:rPr>
              <a:t> 2</a:t>
            </a:r>
            <a:endParaRPr lang="zh-CN" altLang="en-US" sz="1401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45AFEA2-D3AC-7A14-EB10-B10C01F46704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7785676" y="1158068"/>
            <a:ext cx="0" cy="2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7C0557C-8538-1304-5CE4-13944E085F9B}"/>
              </a:ext>
            </a:extLst>
          </p:cNvPr>
          <p:cNvSpPr/>
          <p:nvPr/>
        </p:nvSpPr>
        <p:spPr>
          <a:xfrm>
            <a:off x="7225608" y="4109267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 </a:t>
            </a:r>
            <a:r>
              <a:rPr lang="en-US" altLang="zh-CN" sz="1100">
                <a:sym typeface="Wingdings" panose="05000000000000000000" pitchFamily="2" charset="2"/>
              </a:rPr>
              <a:t> 6</a:t>
            </a:r>
            <a:endParaRPr lang="zh-CN" altLang="en-US" sz="11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451B81-A2A0-4371-2F5F-0EC8058EC20D}"/>
              </a:ext>
            </a:extLst>
          </p:cNvPr>
          <p:cNvSpPr/>
          <p:nvPr/>
        </p:nvSpPr>
        <p:spPr>
          <a:xfrm>
            <a:off x="7225608" y="2570891"/>
            <a:ext cx="1120140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a2 </a:t>
            </a:r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d2  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f1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g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a3  3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 &lt;= 5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53B8E6-310C-2C01-7465-AE0341D2FBF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7785676" y="2155251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746ECB5-3E89-6AA4-2A4B-A6BDD0AB882D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>
            <a:off x="7785676" y="3616039"/>
            <a:ext cx="0" cy="49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26EAC92-B331-1494-13FE-4E3D6C9AB398}"/>
              </a:ext>
            </a:extLst>
          </p:cNvPr>
          <p:cNvCxnSpPr>
            <a:stCxn id="53" idx="2"/>
            <a:endCxn id="49" idx="0"/>
          </p:cNvCxnSpPr>
          <p:nvPr/>
        </p:nvCxnSpPr>
        <p:spPr>
          <a:xfrm>
            <a:off x="7785676" y="4630199"/>
            <a:ext cx="0" cy="46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7537C3E7-8BB6-0706-E82B-A866712E740D}"/>
              </a:ext>
            </a:extLst>
          </p:cNvPr>
          <p:cNvCxnSpPr>
            <a:cxnSpLocks/>
            <a:stCxn id="49" idx="1"/>
            <a:endCxn id="54" idx="1"/>
          </p:cNvCxnSpPr>
          <p:nvPr/>
        </p:nvCxnSpPr>
        <p:spPr>
          <a:xfrm rot="10800000">
            <a:off x="7225607" y="3093465"/>
            <a:ext cx="12700" cy="2210594"/>
          </a:xfrm>
          <a:prstGeom prst="curvedConnector3">
            <a:avLst>
              <a:gd name="adj1" fmla="val 6527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963998-0B76-62F8-95B4-522166710BDA}"/>
              </a:ext>
            </a:extLst>
          </p:cNvPr>
          <p:cNvSpPr/>
          <p:nvPr/>
        </p:nvSpPr>
        <p:spPr>
          <a:xfrm>
            <a:off x="2156792" y="755932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8459F3-76A9-25C6-EEBA-34092463275A}"/>
              </a:ext>
            </a:extLst>
          </p:cNvPr>
          <p:cNvSpPr/>
          <p:nvPr/>
        </p:nvSpPr>
        <p:spPr>
          <a:xfrm>
            <a:off x="2156792" y="1531789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c1 </a:t>
            </a:r>
            <a:r>
              <a:rPr lang="en-US" altLang="zh-CN" sz="1200">
                <a:sym typeface="Wingdings" panose="05000000000000000000" pitchFamily="2" charset="2"/>
              </a:rPr>
              <a:t> a1 + b1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  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e  d*d</a:t>
            </a:r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03299-F2B8-CEA8-18A9-E65861AA5D74}"/>
              </a:ext>
            </a:extLst>
          </p:cNvPr>
          <p:cNvSpPr/>
          <p:nvPr/>
        </p:nvSpPr>
        <p:spPr>
          <a:xfrm>
            <a:off x="937263" y="4754828"/>
            <a:ext cx="1120140" cy="9122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f3</a:t>
            </a:r>
            <a:r>
              <a:rPr lang="en-US" altLang="zh-CN" sz="1200">
                <a:sym typeface="Wingdings" panose="05000000000000000000" pitchFamily="2" charset="2"/>
              </a:rPr>
              <a:t>Φ(f1,f2)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h3=Φ(h1,h2)</a:t>
            </a:r>
            <a:endParaRPr lang="en-US" altLang="zh-CN" sz="1200"/>
          </a:p>
          <a:p>
            <a:pPr algn="ctr"/>
            <a:r>
              <a:rPr lang="en-US" altLang="zh-CN" sz="1200"/>
              <a:t>b2</a:t>
            </a:r>
            <a:r>
              <a:rPr lang="en-US" altLang="zh-CN" sz="1200">
                <a:sym typeface="Wingdings" panose="05000000000000000000" pitchFamily="2" charset="2"/>
              </a:rPr>
              <a:t>g+a3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h3&lt;f3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3CDA8A-B74D-3C41-8C8C-3D963671F8F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716862" y="1171571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DF06ECE-73F1-1FF8-AD00-8F714D3629E5}"/>
              </a:ext>
            </a:extLst>
          </p:cNvPr>
          <p:cNvSpPr/>
          <p:nvPr/>
        </p:nvSpPr>
        <p:spPr>
          <a:xfrm>
            <a:off x="3265503" y="5254225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c2</a:t>
            </a:r>
            <a:r>
              <a:rPr lang="en-US" altLang="zh-CN" sz="1401">
                <a:sym typeface="Wingdings" panose="05000000000000000000" pitchFamily="2" charset="2"/>
              </a:rPr>
              <a:t>2</a:t>
            </a:r>
            <a:endParaRPr lang="zh-CN" altLang="en-US" sz="140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9A8218-1C2C-FA79-A594-D5F0DDF24071}"/>
              </a:ext>
            </a:extLst>
          </p:cNvPr>
          <p:cNvSpPr/>
          <p:nvPr/>
        </p:nvSpPr>
        <p:spPr>
          <a:xfrm>
            <a:off x="3376325" y="3926380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f2</a:t>
            </a:r>
            <a:r>
              <a:rPr lang="en-US" altLang="zh-CN" sz="1100">
                <a:sym typeface="Wingdings" panose="05000000000000000000" pitchFamily="2" charset="2"/>
              </a:rPr>
              <a:t>d-g</a:t>
            </a:r>
          </a:p>
          <a:p>
            <a:pPr algn="ctr"/>
            <a:r>
              <a:rPr lang="en-US" altLang="zh-CN" sz="1100">
                <a:sym typeface="Wingdings" panose="05000000000000000000" pitchFamily="2" charset="2"/>
              </a:rPr>
              <a:t>f2&gt;a3</a:t>
            </a:r>
            <a:endParaRPr lang="zh-CN" altLang="en-US" sz="11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662A7-E1A2-81A1-B8E3-5C5B6AF33BBA}"/>
              </a:ext>
            </a:extLst>
          </p:cNvPr>
          <p:cNvSpPr/>
          <p:nvPr/>
        </p:nvSpPr>
        <p:spPr>
          <a:xfrm>
            <a:off x="937263" y="3926380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h2</a:t>
            </a:r>
            <a:r>
              <a:rPr lang="en-US" altLang="zh-CN" sz="1100">
                <a:sym typeface="Wingdings" panose="05000000000000000000" pitchFamily="2" charset="2"/>
              </a:rPr>
              <a:t>g+1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19A9A9-C7F4-DCB5-F13D-CA189D05CED4}"/>
              </a:ext>
            </a:extLst>
          </p:cNvPr>
          <p:cNvSpPr/>
          <p:nvPr/>
        </p:nvSpPr>
        <p:spPr>
          <a:xfrm>
            <a:off x="2057400" y="2667870"/>
            <a:ext cx="1318924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Wingdings" panose="05000000000000000000" pitchFamily="2" charset="2"/>
              </a:rPr>
              <a:t>a2Φ(a1,a3)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h1Φ(undef,h3)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f1  a2 + c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g  e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  g+d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a3&lt;c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C3AB0D-4C90-A6F1-C99A-5BFDE84B16D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716862" y="2252232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7F8FC0-0D3C-4974-6C2F-F4FE9222CFC2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497333" y="3713020"/>
            <a:ext cx="1219532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21667E-6BBF-74CD-ADB8-EF73C7819B2A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2716865" y="3713020"/>
            <a:ext cx="1108709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166B08-E073-2D59-D35E-78EBD30602B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825572" y="4342018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05C1E2-188D-0367-70EE-E01A7CB9C39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97330" y="4447308"/>
            <a:ext cx="0" cy="30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DA132D-54C0-7F6A-84C5-AF62D2D0519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1497330" y="4342016"/>
            <a:ext cx="2328242" cy="4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AC781EB-E801-ED54-519C-7FB3CE4126FB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rot="10800000" flipH="1">
            <a:off x="937263" y="3190444"/>
            <a:ext cx="1120140" cy="2020489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2D84FA5-7559-8B03-01EB-476AF5ED8CE2}"/>
              </a:ext>
            </a:extLst>
          </p:cNvPr>
          <p:cNvSpPr/>
          <p:nvPr/>
        </p:nvSpPr>
        <p:spPr>
          <a:xfrm>
            <a:off x="1718414" y="6296550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F3FFEB6-9F16-9377-1860-F828495C5F91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2278482" y="5669861"/>
            <a:ext cx="1547092" cy="62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0AD6E1-27C0-E4F6-0EEB-A619019DB3E7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1497334" y="5667035"/>
            <a:ext cx="781150" cy="62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A6AB35A-33E4-102F-A3C2-CA5B944F9531}"/>
              </a:ext>
            </a:extLst>
          </p:cNvPr>
          <p:cNvSpPr/>
          <p:nvPr/>
        </p:nvSpPr>
        <p:spPr>
          <a:xfrm>
            <a:off x="5116599" y="3402214"/>
            <a:ext cx="1551708" cy="484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0C05C1-9360-D839-188E-AE9711F3CFA4}"/>
              </a:ext>
            </a:extLst>
          </p:cNvPr>
          <p:cNvSpPr txBox="1"/>
          <p:nvPr/>
        </p:nvSpPr>
        <p:spPr>
          <a:xfrm>
            <a:off x="5329383" y="3190443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常量传播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84534E-171B-E989-38AF-4E1755BAC0A6}"/>
              </a:ext>
            </a:extLst>
          </p:cNvPr>
          <p:cNvSpPr/>
          <p:nvPr/>
        </p:nvSpPr>
        <p:spPr>
          <a:xfrm>
            <a:off x="8719231" y="474223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8AF288-24C1-2A0F-EC50-6B11397E88FF}"/>
              </a:ext>
            </a:extLst>
          </p:cNvPr>
          <p:cNvSpPr/>
          <p:nvPr/>
        </p:nvSpPr>
        <p:spPr>
          <a:xfrm>
            <a:off x="8719231" y="1250081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c1 </a:t>
            </a:r>
            <a:r>
              <a:rPr lang="en-US" altLang="zh-CN" sz="1200">
                <a:sym typeface="Wingdings" panose="05000000000000000000" pitchFamily="2" charset="2"/>
              </a:rPr>
              <a:t> a1 + b1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e  c1*c1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436C4BC-3A6A-0B0F-0B8A-4F0612BFE82B}"/>
              </a:ext>
            </a:extLst>
          </p:cNvPr>
          <p:cNvSpPr/>
          <p:nvPr/>
        </p:nvSpPr>
        <p:spPr>
          <a:xfrm>
            <a:off x="7499697" y="4473122"/>
            <a:ext cx="1120140" cy="9122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f3</a:t>
            </a:r>
            <a:r>
              <a:rPr lang="en-US" altLang="zh-CN" sz="1200">
                <a:sym typeface="Wingdings" panose="05000000000000000000" pitchFamily="2" charset="2"/>
              </a:rPr>
              <a:t>Φ(f1,f2)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h3=Φ(h1,h2)</a:t>
            </a:r>
            <a:endParaRPr lang="en-US" altLang="zh-CN" sz="1200"/>
          </a:p>
          <a:p>
            <a:pPr algn="ctr"/>
            <a:r>
              <a:rPr lang="en-US" altLang="zh-CN" sz="1200"/>
              <a:t>b2</a:t>
            </a:r>
            <a:r>
              <a:rPr lang="en-US" altLang="zh-CN" sz="1200">
                <a:sym typeface="Wingdings" panose="05000000000000000000" pitchFamily="2" charset="2"/>
              </a:rPr>
              <a:t>e+a3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h3&lt;f3</a:t>
            </a:r>
            <a:endParaRPr lang="zh-CN" altLang="en-US" sz="120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454F4B-4786-03A2-341B-A643B347A8D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279298" y="889861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5F0869-189D-8A65-DAC8-2BD71851E969}"/>
              </a:ext>
            </a:extLst>
          </p:cNvPr>
          <p:cNvSpPr/>
          <p:nvPr/>
        </p:nvSpPr>
        <p:spPr>
          <a:xfrm>
            <a:off x="9827941" y="4972515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c2</a:t>
            </a:r>
            <a:r>
              <a:rPr lang="en-US" altLang="zh-CN" sz="1401">
                <a:sym typeface="Wingdings" panose="05000000000000000000" pitchFamily="2" charset="2"/>
              </a:rPr>
              <a:t>2</a:t>
            </a:r>
            <a:endParaRPr lang="zh-CN" altLang="en-US" sz="140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3BFA1A-A43C-E1DC-F9CF-BC2D94243E84}"/>
              </a:ext>
            </a:extLst>
          </p:cNvPr>
          <p:cNvSpPr/>
          <p:nvPr/>
        </p:nvSpPr>
        <p:spPr>
          <a:xfrm>
            <a:off x="9938761" y="3644671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f2</a:t>
            </a:r>
            <a:r>
              <a:rPr lang="en-US" altLang="zh-CN" sz="1100">
                <a:sym typeface="Wingdings" panose="05000000000000000000" pitchFamily="2" charset="2"/>
              </a:rPr>
              <a:t>c1-e</a:t>
            </a:r>
          </a:p>
          <a:p>
            <a:pPr algn="ctr"/>
            <a:r>
              <a:rPr lang="en-US" altLang="zh-CN" sz="1100">
                <a:sym typeface="Wingdings" panose="05000000000000000000" pitchFamily="2" charset="2"/>
              </a:rPr>
              <a:t>f2&gt;a3</a:t>
            </a:r>
            <a:endParaRPr lang="zh-CN" altLang="en-US" sz="11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6C5396-CB7A-7E2F-723C-D59DE050B8C4}"/>
              </a:ext>
            </a:extLst>
          </p:cNvPr>
          <p:cNvSpPr/>
          <p:nvPr/>
        </p:nvSpPr>
        <p:spPr>
          <a:xfrm>
            <a:off x="7499697" y="3644670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h2</a:t>
            </a:r>
            <a:r>
              <a:rPr lang="en-US" altLang="zh-CN" sz="1100">
                <a:sym typeface="Wingdings" panose="05000000000000000000" pitchFamily="2" charset="2"/>
              </a:rPr>
              <a:t>e+1</a:t>
            </a:r>
            <a:endParaRPr lang="zh-CN" altLang="en-US" sz="11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71DEF48-998D-3366-FA13-D0CA7A35FB7D}"/>
              </a:ext>
            </a:extLst>
          </p:cNvPr>
          <p:cNvSpPr/>
          <p:nvPr/>
        </p:nvSpPr>
        <p:spPr>
          <a:xfrm>
            <a:off x="8619839" y="2386160"/>
            <a:ext cx="1318924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Wingdings" panose="05000000000000000000" pitchFamily="2" charset="2"/>
              </a:rPr>
              <a:t>a2Φ(a1,a3)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h1Φ(undef,h3)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f1  a2 + 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  e+c1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a3&lt;c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164CDB-9A75-24C0-B941-3983E89DA9F3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9279298" y="1970522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AA1F29F-EDE7-BD7E-EFBE-93C7E75FCD85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8059766" y="3431310"/>
            <a:ext cx="1219532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75D7C9-B341-A5D0-A783-1E06CE0C9FB1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9279301" y="3431310"/>
            <a:ext cx="1108709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2A0E73F-14D1-BB36-8742-32B09223498A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10388009" y="4060309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0B4E70F-B313-228D-F449-EBAEA8D9EAA7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>
            <a:off x="8059765" y="4165597"/>
            <a:ext cx="0" cy="30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F5E028-6C19-3810-E9E8-0C7FB1A35F6C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8059765" y="4060310"/>
            <a:ext cx="2328242" cy="4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7501A0AC-8402-9A3F-9BEA-17F97D304090}"/>
              </a:ext>
            </a:extLst>
          </p:cNvPr>
          <p:cNvCxnSpPr>
            <a:cxnSpLocks/>
            <a:stCxn id="39" idx="1"/>
            <a:endCxn id="44" idx="1"/>
          </p:cNvCxnSpPr>
          <p:nvPr/>
        </p:nvCxnSpPr>
        <p:spPr>
          <a:xfrm rot="10800000" flipH="1">
            <a:off x="7499697" y="2908736"/>
            <a:ext cx="1120140" cy="2020489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3D9DF00-2AA9-A13E-780C-18BEB960F062}"/>
              </a:ext>
            </a:extLst>
          </p:cNvPr>
          <p:cNvSpPr/>
          <p:nvPr/>
        </p:nvSpPr>
        <p:spPr>
          <a:xfrm>
            <a:off x="8280847" y="6014842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54798FC-B418-A605-C085-2AB2F628F39A}"/>
              </a:ext>
            </a:extLst>
          </p:cNvPr>
          <p:cNvCxnSpPr>
            <a:stCxn id="41" idx="2"/>
            <a:endCxn id="52" idx="0"/>
          </p:cNvCxnSpPr>
          <p:nvPr/>
        </p:nvCxnSpPr>
        <p:spPr>
          <a:xfrm flipH="1">
            <a:off x="8840920" y="5388155"/>
            <a:ext cx="1547092" cy="62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131B4AC-18E6-B15E-980B-8444AAC491C6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8059768" y="5385325"/>
            <a:ext cx="781150" cy="62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7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42839D2-A424-3E60-06F1-78BC099DB633}"/>
              </a:ext>
            </a:extLst>
          </p:cNvPr>
          <p:cNvSpPr/>
          <p:nvPr/>
        </p:nvSpPr>
        <p:spPr>
          <a:xfrm>
            <a:off x="1958108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662B83BD-9B04-BE1F-EF72-CDFC457612D7}"/>
              </a:ext>
            </a:extLst>
          </p:cNvPr>
          <p:cNvSpPr/>
          <p:nvPr/>
        </p:nvSpPr>
        <p:spPr>
          <a:xfrm>
            <a:off x="2325364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FE0D473-2DC9-A078-F0C1-58CC337A7E23}"/>
              </a:ext>
            </a:extLst>
          </p:cNvPr>
          <p:cNvSpPr/>
          <p:nvPr/>
        </p:nvSpPr>
        <p:spPr>
          <a:xfrm>
            <a:off x="269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6456B706-1554-153A-69E4-9F22E30C4688}"/>
              </a:ext>
            </a:extLst>
          </p:cNvPr>
          <p:cNvSpPr/>
          <p:nvPr/>
        </p:nvSpPr>
        <p:spPr>
          <a:xfrm>
            <a:off x="305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1BCFED78-22FB-DE6D-A573-550B002B2283}"/>
              </a:ext>
            </a:extLst>
          </p:cNvPr>
          <p:cNvSpPr/>
          <p:nvPr/>
        </p:nvSpPr>
        <p:spPr>
          <a:xfrm>
            <a:off x="341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747DC4F-6F80-C6E8-4AF2-C0921F9995EE}"/>
              </a:ext>
            </a:extLst>
          </p:cNvPr>
          <p:cNvSpPr/>
          <p:nvPr/>
        </p:nvSpPr>
        <p:spPr>
          <a:xfrm>
            <a:off x="195810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23529B39-AC57-33AE-ED62-F958CD07A75F}"/>
              </a:ext>
            </a:extLst>
          </p:cNvPr>
          <p:cNvSpPr/>
          <p:nvPr/>
        </p:nvSpPr>
        <p:spPr>
          <a:xfrm>
            <a:off x="232536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BCD9EFC-1939-190F-C842-9B1FF486D64E}"/>
              </a:ext>
            </a:extLst>
          </p:cNvPr>
          <p:cNvSpPr/>
          <p:nvPr/>
        </p:nvSpPr>
        <p:spPr>
          <a:xfrm>
            <a:off x="269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649C0D3C-F512-E15E-9D40-196CDCE35FA1}"/>
              </a:ext>
            </a:extLst>
          </p:cNvPr>
          <p:cNvSpPr/>
          <p:nvPr/>
        </p:nvSpPr>
        <p:spPr>
          <a:xfrm>
            <a:off x="305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E714FFBF-C514-9B65-00E0-1977FA4F0477}"/>
              </a:ext>
            </a:extLst>
          </p:cNvPr>
          <p:cNvSpPr/>
          <p:nvPr/>
        </p:nvSpPr>
        <p:spPr>
          <a:xfrm>
            <a:off x="341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592A6DA6-82B2-4FD2-3C7D-D832ACE16D52}"/>
              </a:ext>
            </a:extLst>
          </p:cNvPr>
          <p:cNvSpPr/>
          <p:nvPr/>
        </p:nvSpPr>
        <p:spPr>
          <a:xfrm>
            <a:off x="195810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6C5BCEC8-C9CF-9E4D-D59A-2129B05A0378}"/>
              </a:ext>
            </a:extLst>
          </p:cNvPr>
          <p:cNvSpPr/>
          <p:nvPr/>
        </p:nvSpPr>
        <p:spPr>
          <a:xfrm>
            <a:off x="232536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3E508040-1DB9-82EC-EE29-4423D315CDEA}"/>
              </a:ext>
            </a:extLst>
          </p:cNvPr>
          <p:cNvSpPr/>
          <p:nvPr/>
        </p:nvSpPr>
        <p:spPr>
          <a:xfrm>
            <a:off x="269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32FB825-5017-8D78-24FE-79B33B26F764}"/>
              </a:ext>
            </a:extLst>
          </p:cNvPr>
          <p:cNvSpPr/>
          <p:nvPr/>
        </p:nvSpPr>
        <p:spPr>
          <a:xfrm>
            <a:off x="305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C338BE2-0760-7FA6-2DB0-178EBE60CCF0}"/>
              </a:ext>
            </a:extLst>
          </p:cNvPr>
          <p:cNvSpPr/>
          <p:nvPr/>
        </p:nvSpPr>
        <p:spPr>
          <a:xfrm>
            <a:off x="341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B4545CFA-17A4-49F1-8D45-DBB84B92A665}"/>
              </a:ext>
            </a:extLst>
          </p:cNvPr>
          <p:cNvSpPr/>
          <p:nvPr/>
        </p:nvSpPr>
        <p:spPr>
          <a:xfrm>
            <a:off x="195810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29F44F3D-1AD8-F0C9-CE9B-E0BBBAC17B21}"/>
              </a:ext>
            </a:extLst>
          </p:cNvPr>
          <p:cNvSpPr/>
          <p:nvPr/>
        </p:nvSpPr>
        <p:spPr>
          <a:xfrm>
            <a:off x="232536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F2CC1C24-DD8E-4A5C-ABE1-7C3F54F0484F}"/>
              </a:ext>
            </a:extLst>
          </p:cNvPr>
          <p:cNvSpPr/>
          <p:nvPr/>
        </p:nvSpPr>
        <p:spPr>
          <a:xfrm>
            <a:off x="269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2548C34F-D9E4-3EBD-4A15-F46F6E7E741E}"/>
              </a:ext>
            </a:extLst>
          </p:cNvPr>
          <p:cNvSpPr/>
          <p:nvPr/>
        </p:nvSpPr>
        <p:spPr>
          <a:xfrm>
            <a:off x="305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BEE3EE91-9489-B521-3A72-2C82D1F51B72}"/>
              </a:ext>
            </a:extLst>
          </p:cNvPr>
          <p:cNvSpPr/>
          <p:nvPr/>
        </p:nvSpPr>
        <p:spPr>
          <a:xfrm>
            <a:off x="341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F0BA1C88-B2F6-D736-B7D8-B3044D71DD7E}"/>
              </a:ext>
            </a:extLst>
          </p:cNvPr>
          <p:cNvSpPr/>
          <p:nvPr/>
        </p:nvSpPr>
        <p:spPr>
          <a:xfrm>
            <a:off x="195810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1383C93C-E768-E66E-1FE7-6981F2108FA9}"/>
              </a:ext>
            </a:extLst>
          </p:cNvPr>
          <p:cNvSpPr/>
          <p:nvPr/>
        </p:nvSpPr>
        <p:spPr>
          <a:xfrm>
            <a:off x="232536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70338461-1E00-B6D5-8AD3-133C4E00A87D}"/>
              </a:ext>
            </a:extLst>
          </p:cNvPr>
          <p:cNvSpPr/>
          <p:nvPr/>
        </p:nvSpPr>
        <p:spPr>
          <a:xfrm>
            <a:off x="269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6BC71FEF-77AB-F39E-7EEB-4FDF9395DFB4}"/>
              </a:ext>
            </a:extLst>
          </p:cNvPr>
          <p:cNvSpPr/>
          <p:nvPr/>
        </p:nvSpPr>
        <p:spPr>
          <a:xfrm>
            <a:off x="305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87D5D4E7-A2A1-80EF-0A2E-0FF842C15C94}"/>
              </a:ext>
            </a:extLst>
          </p:cNvPr>
          <p:cNvSpPr/>
          <p:nvPr/>
        </p:nvSpPr>
        <p:spPr>
          <a:xfrm>
            <a:off x="341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AE07D064-94BF-A085-1016-CD8CFE8033D0}"/>
              </a:ext>
            </a:extLst>
          </p:cNvPr>
          <p:cNvSpPr/>
          <p:nvPr/>
        </p:nvSpPr>
        <p:spPr>
          <a:xfrm>
            <a:off x="4867125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0323ECE5-C415-1EE3-0178-FCAB9897F276}"/>
              </a:ext>
            </a:extLst>
          </p:cNvPr>
          <p:cNvSpPr/>
          <p:nvPr/>
        </p:nvSpPr>
        <p:spPr>
          <a:xfrm>
            <a:off x="5234379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91414E1C-FF58-01E1-FF82-053B97F795D9}"/>
              </a:ext>
            </a:extLst>
          </p:cNvPr>
          <p:cNvSpPr/>
          <p:nvPr/>
        </p:nvSpPr>
        <p:spPr>
          <a:xfrm>
            <a:off x="560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19823194-C9D7-AB41-E869-66A67199A570}"/>
              </a:ext>
            </a:extLst>
          </p:cNvPr>
          <p:cNvSpPr/>
          <p:nvPr/>
        </p:nvSpPr>
        <p:spPr>
          <a:xfrm>
            <a:off x="596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84172949-2B49-7A13-8917-A0529EFCFEE1}"/>
              </a:ext>
            </a:extLst>
          </p:cNvPr>
          <p:cNvSpPr/>
          <p:nvPr/>
        </p:nvSpPr>
        <p:spPr>
          <a:xfrm>
            <a:off x="632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C0FF0EC0-D07E-D902-D023-80B59A190129}"/>
              </a:ext>
            </a:extLst>
          </p:cNvPr>
          <p:cNvSpPr/>
          <p:nvPr/>
        </p:nvSpPr>
        <p:spPr>
          <a:xfrm>
            <a:off x="4867125" y="346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08BE3B08-9C68-D498-514A-41D445CFD57B}"/>
              </a:ext>
            </a:extLst>
          </p:cNvPr>
          <p:cNvSpPr/>
          <p:nvPr/>
        </p:nvSpPr>
        <p:spPr>
          <a:xfrm>
            <a:off x="5234379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15BD5343-65D0-ECDA-EBFC-F0AD91446FDD}"/>
              </a:ext>
            </a:extLst>
          </p:cNvPr>
          <p:cNvSpPr/>
          <p:nvPr/>
        </p:nvSpPr>
        <p:spPr>
          <a:xfrm>
            <a:off x="560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D02D820F-0798-3CED-9C6D-28AA057AE41E}"/>
              </a:ext>
            </a:extLst>
          </p:cNvPr>
          <p:cNvSpPr/>
          <p:nvPr/>
        </p:nvSpPr>
        <p:spPr>
          <a:xfrm>
            <a:off x="596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78AC016-8B5F-3DE7-B848-235351B63930}"/>
              </a:ext>
            </a:extLst>
          </p:cNvPr>
          <p:cNvSpPr/>
          <p:nvPr/>
        </p:nvSpPr>
        <p:spPr>
          <a:xfrm>
            <a:off x="632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B9DB813C-8066-A61E-BCA8-EC2B2B3D9DDC}"/>
              </a:ext>
            </a:extLst>
          </p:cNvPr>
          <p:cNvSpPr/>
          <p:nvPr/>
        </p:nvSpPr>
        <p:spPr>
          <a:xfrm>
            <a:off x="4867125" y="3829261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FB46E52E-4048-2FD8-E742-A2E69FE0F7D0}"/>
              </a:ext>
            </a:extLst>
          </p:cNvPr>
          <p:cNvSpPr/>
          <p:nvPr/>
        </p:nvSpPr>
        <p:spPr>
          <a:xfrm>
            <a:off x="5234379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88F761C9-3AF0-F5F1-8AE2-D94AEC774256}"/>
              </a:ext>
            </a:extLst>
          </p:cNvPr>
          <p:cNvSpPr/>
          <p:nvPr/>
        </p:nvSpPr>
        <p:spPr>
          <a:xfrm>
            <a:off x="560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B60B5203-1339-F432-9D9C-06CEBAFA3C05}"/>
              </a:ext>
            </a:extLst>
          </p:cNvPr>
          <p:cNvSpPr/>
          <p:nvPr/>
        </p:nvSpPr>
        <p:spPr>
          <a:xfrm>
            <a:off x="596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AB4CA641-3C69-0561-5DE8-C48F9890B593}"/>
              </a:ext>
            </a:extLst>
          </p:cNvPr>
          <p:cNvSpPr/>
          <p:nvPr/>
        </p:nvSpPr>
        <p:spPr>
          <a:xfrm>
            <a:off x="632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CEFE4178-12E8-504F-9BEC-7C102210CC2C}"/>
              </a:ext>
            </a:extLst>
          </p:cNvPr>
          <p:cNvSpPr/>
          <p:nvPr/>
        </p:nvSpPr>
        <p:spPr>
          <a:xfrm>
            <a:off x="4867125" y="455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9A0FF65F-6D09-2313-5361-24F3292453DF}"/>
              </a:ext>
            </a:extLst>
          </p:cNvPr>
          <p:cNvSpPr/>
          <p:nvPr/>
        </p:nvSpPr>
        <p:spPr>
          <a:xfrm>
            <a:off x="5234379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48DCBE03-C766-FCC9-91B4-8EA2BDC663D5}"/>
              </a:ext>
            </a:extLst>
          </p:cNvPr>
          <p:cNvSpPr/>
          <p:nvPr/>
        </p:nvSpPr>
        <p:spPr>
          <a:xfrm>
            <a:off x="560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ED4BA066-AD56-EF45-59A1-96EFAB9D3454}"/>
              </a:ext>
            </a:extLst>
          </p:cNvPr>
          <p:cNvSpPr/>
          <p:nvPr/>
        </p:nvSpPr>
        <p:spPr>
          <a:xfrm>
            <a:off x="596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AFC3FE5A-448A-6596-CE1B-8A8FB68FA6F4}"/>
              </a:ext>
            </a:extLst>
          </p:cNvPr>
          <p:cNvSpPr/>
          <p:nvPr/>
        </p:nvSpPr>
        <p:spPr>
          <a:xfrm>
            <a:off x="632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30FEE233-44E9-7899-7685-361B8657C0B3}"/>
              </a:ext>
            </a:extLst>
          </p:cNvPr>
          <p:cNvSpPr/>
          <p:nvPr/>
        </p:nvSpPr>
        <p:spPr>
          <a:xfrm>
            <a:off x="4867125" y="419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EED7B84F-D272-0785-E4B7-7284A3A00D78}"/>
              </a:ext>
            </a:extLst>
          </p:cNvPr>
          <p:cNvSpPr/>
          <p:nvPr/>
        </p:nvSpPr>
        <p:spPr>
          <a:xfrm>
            <a:off x="5234379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8E1DFA2F-5CC5-C607-E6A4-58858B77D4FA}"/>
              </a:ext>
            </a:extLst>
          </p:cNvPr>
          <p:cNvSpPr/>
          <p:nvPr/>
        </p:nvSpPr>
        <p:spPr>
          <a:xfrm>
            <a:off x="560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31008B3C-CA30-6B5B-07F1-A967F9A46FDE}"/>
              </a:ext>
            </a:extLst>
          </p:cNvPr>
          <p:cNvSpPr/>
          <p:nvPr/>
        </p:nvSpPr>
        <p:spPr>
          <a:xfrm>
            <a:off x="596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446DE831-4537-3366-2A59-4FD87F33AF5F}"/>
              </a:ext>
            </a:extLst>
          </p:cNvPr>
          <p:cNvSpPr/>
          <p:nvPr/>
        </p:nvSpPr>
        <p:spPr>
          <a:xfrm>
            <a:off x="632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AD67741-5EFD-199B-74DA-379E671A4DCB}"/>
              </a:ext>
            </a:extLst>
          </p:cNvPr>
          <p:cNvSpPr txBox="1"/>
          <p:nvPr/>
        </p:nvSpPr>
        <p:spPr>
          <a:xfrm>
            <a:off x="4085082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×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999EDA-95DC-C533-D70F-8844F2C77876}"/>
              </a:ext>
            </a:extLst>
          </p:cNvPr>
          <p:cNvSpPr txBox="1"/>
          <p:nvPr/>
        </p:nvSpPr>
        <p:spPr>
          <a:xfrm>
            <a:off x="7098310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=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123B94C9-F614-ECC0-A9D5-006A3B8D605B}"/>
              </a:ext>
            </a:extLst>
          </p:cNvPr>
          <p:cNvSpPr/>
          <p:nvPr/>
        </p:nvSpPr>
        <p:spPr>
          <a:xfrm>
            <a:off x="7753970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1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D40CF0E9-819F-44BB-E095-35E4602DE161}"/>
              </a:ext>
            </a:extLst>
          </p:cNvPr>
          <p:cNvSpPr/>
          <p:nvPr/>
        </p:nvSpPr>
        <p:spPr>
          <a:xfrm>
            <a:off x="8121225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2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9666AC5-BEA2-B162-71DB-5471E6393624}"/>
              </a:ext>
            </a:extLst>
          </p:cNvPr>
          <p:cNvSpPr/>
          <p:nvPr/>
        </p:nvSpPr>
        <p:spPr>
          <a:xfrm>
            <a:off x="848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3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2372313-206D-F7CA-198F-A672634C0EF1}"/>
              </a:ext>
            </a:extLst>
          </p:cNvPr>
          <p:cNvSpPr/>
          <p:nvPr/>
        </p:nvSpPr>
        <p:spPr>
          <a:xfrm>
            <a:off x="884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4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AC7428ED-FC1E-46A4-2843-4D57611555A9}"/>
              </a:ext>
            </a:extLst>
          </p:cNvPr>
          <p:cNvSpPr/>
          <p:nvPr/>
        </p:nvSpPr>
        <p:spPr>
          <a:xfrm>
            <a:off x="920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5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2B4DCE76-AAB5-075F-E10E-02D6DEB2E6E8}"/>
              </a:ext>
            </a:extLst>
          </p:cNvPr>
          <p:cNvSpPr/>
          <p:nvPr/>
        </p:nvSpPr>
        <p:spPr>
          <a:xfrm>
            <a:off x="7753970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6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58A5DC06-F4EC-DABB-C69C-10CB3A984D1F}"/>
              </a:ext>
            </a:extLst>
          </p:cNvPr>
          <p:cNvSpPr/>
          <p:nvPr/>
        </p:nvSpPr>
        <p:spPr>
          <a:xfrm>
            <a:off x="8121225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7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059EC1EC-11A1-55CF-3FFA-A6D98B16392C}"/>
              </a:ext>
            </a:extLst>
          </p:cNvPr>
          <p:cNvSpPr/>
          <p:nvPr/>
        </p:nvSpPr>
        <p:spPr>
          <a:xfrm>
            <a:off x="848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8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BED93B89-077D-B49D-B14D-63150DBDA195}"/>
              </a:ext>
            </a:extLst>
          </p:cNvPr>
          <p:cNvSpPr/>
          <p:nvPr/>
        </p:nvSpPr>
        <p:spPr>
          <a:xfrm>
            <a:off x="884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9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F7C7255B-D897-63FE-4780-26A15B326D8A}"/>
              </a:ext>
            </a:extLst>
          </p:cNvPr>
          <p:cNvSpPr/>
          <p:nvPr/>
        </p:nvSpPr>
        <p:spPr>
          <a:xfrm>
            <a:off x="920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10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6FC4CAFB-28DC-161C-C8CD-F1489A5ED832}"/>
              </a:ext>
            </a:extLst>
          </p:cNvPr>
          <p:cNvSpPr/>
          <p:nvPr/>
        </p:nvSpPr>
        <p:spPr>
          <a:xfrm>
            <a:off x="7753970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63C8BF29-FD3A-2130-01BF-27F2BBE11101}"/>
              </a:ext>
            </a:extLst>
          </p:cNvPr>
          <p:cNvSpPr/>
          <p:nvPr/>
        </p:nvSpPr>
        <p:spPr>
          <a:xfrm>
            <a:off x="8121225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D7FC6BE0-7BD0-4199-6BF4-2BE446642E22}"/>
              </a:ext>
            </a:extLst>
          </p:cNvPr>
          <p:cNvSpPr/>
          <p:nvPr/>
        </p:nvSpPr>
        <p:spPr>
          <a:xfrm>
            <a:off x="848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C21D404-AF6E-4E20-624A-0D24D104957D}"/>
              </a:ext>
            </a:extLst>
          </p:cNvPr>
          <p:cNvSpPr/>
          <p:nvPr/>
        </p:nvSpPr>
        <p:spPr>
          <a:xfrm>
            <a:off x="884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EA0444B2-0AA0-2AEE-CEBD-0E5E5F7B236A}"/>
              </a:ext>
            </a:extLst>
          </p:cNvPr>
          <p:cNvSpPr/>
          <p:nvPr/>
        </p:nvSpPr>
        <p:spPr>
          <a:xfrm>
            <a:off x="920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9FCBE4F2-B85E-6072-8A9F-EE88490F44FC}"/>
              </a:ext>
            </a:extLst>
          </p:cNvPr>
          <p:cNvSpPr/>
          <p:nvPr/>
        </p:nvSpPr>
        <p:spPr>
          <a:xfrm>
            <a:off x="7753970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FCE8861-FA21-1F0D-511F-F3022EFFB4CD}"/>
              </a:ext>
            </a:extLst>
          </p:cNvPr>
          <p:cNvSpPr/>
          <p:nvPr/>
        </p:nvSpPr>
        <p:spPr>
          <a:xfrm>
            <a:off x="8121225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52F44E80-B117-DB48-F41E-EC2F71C05DE5}"/>
              </a:ext>
            </a:extLst>
          </p:cNvPr>
          <p:cNvSpPr/>
          <p:nvPr/>
        </p:nvSpPr>
        <p:spPr>
          <a:xfrm>
            <a:off x="848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5991124C-C9E1-F58D-6513-EAF8227B9272}"/>
              </a:ext>
            </a:extLst>
          </p:cNvPr>
          <p:cNvSpPr/>
          <p:nvPr/>
        </p:nvSpPr>
        <p:spPr>
          <a:xfrm>
            <a:off x="884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08D35413-55CD-24B4-A6A9-F629B3B5940D}"/>
              </a:ext>
            </a:extLst>
          </p:cNvPr>
          <p:cNvSpPr/>
          <p:nvPr/>
        </p:nvSpPr>
        <p:spPr>
          <a:xfrm>
            <a:off x="920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415B120-AD40-3AA8-343C-A4D7E4810269}"/>
              </a:ext>
            </a:extLst>
          </p:cNvPr>
          <p:cNvSpPr/>
          <p:nvPr/>
        </p:nvSpPr>
        <p:spPr>
          <a:xfrm>
            <a:off x="7753970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F2984C69-1438-21A1-E896-9FE94E65F8C5}"/>
              </a:ext>
            </a:extLst>
          </p:cNvPr>
          <p:cNvSpPr/>
          <p:nvPr/>
        </p:nvSpPr>
        <p:spPr>
          <a:xfrm>
            <a:off x="8121225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C3C20FCB-E935-0128-37A4-F3B5E99FE0F1}"/>
              </a:ext>
            </a:extLst>
          </p:cNvPr>
          <p:cNvSpPr/>
          <p:nvPr/>
        </p:nvSpPr>
        <p:spPr>
          <a:xfrm>
            <a:off x="848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970C103-DAF4-C33E-B7A8-5E61F0A13881}"/>
              </a:ext>
            </a:extLst>
          </p:cNvPr>
          <p:cNvSpPr/>
          <p:nvPr/>
        </p:nvSpPr>
        <p:spPr>
          <a:xfrm>
            <a:off x="884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1689A58-B75C-D74E-6A4D-A07748F8D2E7}"/>
              </a:ext>
            </a:extLst>
          </p:cNvPr>
          <p:cNvSpPr/>
          <p:nvPr/>
        </p:nvSpPr>
        <p:spPr>
          <a:xfrm>
            <a:off x="920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0BE147D-01F5-D872-D46D-A6C2C6AF801A}"/>
              </a:ext>
            </a:extLst>
          </p:cNvPr>
          <p:cNvSpPr txBox="1"/>
          <p:nvPr/>
        </p:nvSpPr>
        <p:spPr>
          <a:xfrm>
            <a:off x="2532459" y="4991101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15BB43A-9660-39DB-4050-421A42A412D1}"/>
              </a:ext>
            </a:extLst>
          </p:cNvPr>
          <p:cNvSpPr txBox="1"/>
          <p:nvPr/>
        </p:nvSpPr>
        <p:spPr>
          <a:xfrm>
            <a:off x="5621475" y="4991101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01CBBE0-EFFA-A996-27FB-20E84CBD2F8E}"/>
              </a:ext>
            </a:extLst>
          </p:cNvPr>
          <p:cNvSpPr txBox="1"/>
          <p:nvPr/>
        </p:nvSpPr>
        <p:spPr>
          <a:xfrm>
            <a:off x="8668478" y="499110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DD564-7B22-0071-849F-9649E82A87F1}"/>
              </a:ext>
            </a:extLst>
          </p:cNvPr>
          <p:cNvSpPr txBox="1"/>
          <p:nvPr/>
        </p:nvSpPr>
        <p:spPr>
          <a:xfrm>
            <a:off x="858983" y="581891"/>
            <a:ext cx="28280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sub-group swizzle matmul</a:t>
            </a:r>
            <a:endParaRPr lang="zh-CN" altLang="en-US" sz="1801"/>
          </a:p>
        </p:txBody>
      </p:sp>
    </p:spTree>
    <p:extLst>
      <p:ext uri="{BB962C8B-B14F-4D97-AF65-F5344CB8AC3E}">
        <p14:creationId xmlns:p14="http://schemas.microsoft.com/office/powerpoint/2010/main" val="422320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18008</TotalTime>
  <Words>798</Words>
  <Application>Microsoft Office PowerPoint</Application>
  <PresentationFormat>宽屏</PresentationFormat>
  <Paragraphs>288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Microsoft YaHei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benkang peng</dc:creator>
  <cp:lastModifiedBy>benkang peng</cp:lastModifiedBy>
  <cp:revision>17</cp:revision>
  <dcterms:created xsi:type="dcterms:W3CDTF">2024-10-26T14:03:43Z</dcterms:created>
  <dcterms:modified xsi:type="dcterms:W3CDTF">2025-05-13T14:38:15Z</dcterms:modified>
</cp:coreProperties>
</file>