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F5CBD-8C20-6353-B1C8-7FCEE17C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D2C9B-01EB-32CC-5A87-ED6711DA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0A05F-8BEC-9D31-B8FE-5236BDB0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35AF2-B246-E9B8-62E7-E915AB9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8AFDC-4866-E31B-C769-843E4AFE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3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0B3F-5BD8-5556-5DDC-77D70008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E57FE-0341-83F3-DFFF-7F48DA76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A68D6-1371-04F2-4157-94CC4552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4734E-1197-6476-6AFB-F72833B5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B80DD-784D-BD0F-172C-8D771EF7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31CD8-F87C-7101-2B8B-2C453729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62E86-F843-79C1-4417-F921BB8B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7CC63-5850-2C72-743F-36C58403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BF329-8B16-E096-3F67-EBF3C5A3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8C62F-D934-8BF7-187C-E84B685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9F83-A268-C7F5-B541-A61FC8B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BA26C-EE73-9D5F-7453-26C704BC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2ACE9-8B17-6BCB-F0B7-A2E56097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E9411-8696-D880-73BB-4EE38043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9D5B0-3CC7-F53B-AA66-829F1A69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6AD3-2472-394A-F8C7-706715C0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62ACF-9E53-36A7-97DB-FA7F9BD1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F69FB-1CF6-555E-0980-07FB99D0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CB5B6-4ECD-FCDB-B872-24ADF60A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B1FA1-99A8-6E85-5C5C-23A62BF4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03311-852A-58B3-5D86-A0E8D044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A7572-66CC-24BA-C249-7142D829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8C469-2AAF-5EC6-E208-6270F632C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701F3-1E2A-E08A-532E-B5F97585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D7248-FBBE-4A81-310D-6FE61159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A281-B1F9-26FA-1AFD-33BCBB9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8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43BA-ADF0-1E90-E900-1F9AF7C2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1FA7C-D09B-1832-D618-D2F20752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B1514-6A87-7236-CB6E-B52F5C69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F3291F-FF2C-FDAC-ABB9-EF3CCC81E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C13C77-D852-B3ED-A762-39A3019CF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3D0E8-06E8-9EC6-7781-7ADF82E6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96993F-10A5-4AD0-C15B-E77FC788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7172F-1AFC-6B06-BA49-875DD9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135E7-8028-EB4A-6294-E9A3FCD5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DE09F5-E31E-E0E0-35E6-D97FB5FE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E4F1A-1460-D8B7-B2CB-3C87D8C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723C0A-2BC4-9189-29CF-376B7EC9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6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2AAA5-945A-717E-95A4-A1632FE1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50600-5F8A-AE32-7DC5-444300F2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4DFD2-A75B-4AB1-556F-9F3F10EC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CAC94-EF2B-BE7E-A585-3F2B4BAD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0BAC9-566D-4E36-DCC4-D65FB461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A1002-86A6-CA79-DE90-5379098B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47168-9E63-0DFB-FAD3-D50B940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BEEC4-FB24-AEC7-A14F-3D57F308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66228-2662-FB56-FC41-AEA4D2A7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A68C6-AE04-9C38-F57D-A4A5994E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19CECC-5B5B-F09E-15A2-2B5206A8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FFF24-63C9-654A-9742-33A55588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80F00-7E5E-181D-620E-F22A4BA2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B6D58-B535-BD98-ABDB-1ADF65FE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C23F5-3BC3-4A02-BC15-21C6353C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D1929-5FB9-2353-FCC3-B3DD54ED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11012-FACE-4E6D-FC0A-70EC7B63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5A1D-C44F-1EB7-A72B-8661CA16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3AF2-EFB0-484F-90DC-D41FFB6F2D8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90EB8-CAA7-B0B3-9C4C-D1C3877DE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8224A-3CD6-4F05-6904-A16BD52FB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3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D985EC-BE34-5438-2815-2357C799BD35}"/>
              </a:ext>
            </a:extLst>
          </p:cNvPr>
          <p:cNvSpPr txBox="1"/>
          <p:nvPr/>
        </p:nvSpPr>
        <p:spPr>
          <a:xfrm>
            <a:off x="969141" y="816209"/>
            <a:ext cx="2988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1. receive m(val)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2. f0 ⬅ 0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3. f1 ⬅ 1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4. if m &lt;= 1 goto L3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5. i ⬅ 2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6. L1: if i &lt;= m goto L2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7. return f2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8. L2: f2 ⬅ f0 + f1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9. f0 ⬅ f1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10. f1 ⬅ f2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11. i ⬅ i + 1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12. goto L1</a:t>
            </a:r>
            <a:br>
              <a:rPr lang="en-US" altLang="zh-CN" b="0" i="0"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13. L3: return m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右中括号 4">
            <a:extLst>
              <a:ext uri="{FF2B5EF4-FFF2-40B4-BE49-F238E27FC236}">
                <a16:creationId xmlns:a16="http://schemas.microsoft.com/office/drawing/2014/main" id="{B35CBE87-4E1C-0E21-46B5-516630CDBD3A}"/>
              </a:ext>
            </a:extLst>
          </p:cNvPr>
          <p:cNvSpPr/>
          <p:nvPr/>
        </p:nvSpPr>
        <p:spPr>
          <a:xfrm>
            <a:off x="3430636" y="1289703"/>
            <a:ext cx="355450" cy="53909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8AD65-B387-1074-3A65-FF6CB1AF7360}"/>
              </a:ext>
            </a:extLst>
          </p:cNvPr>
          <p:cNvSpPr txBox="1"/>
          <p:nvPr/>
        </p:nvSpPr>
        <p:spPr>
          <a:xfrm>
            <a:off x="3862099" y="137458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Block 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右中括号 7">
            <a:extLst>
              <a:ext uri="{FF2B5EF4-FFF2-40B4-BE49-F238E27FC236}">
                <a16:creationId xmlns:a16="http://schemas.microsoft.com/office/drawing/2014/main" id="{65FA54C5-2A47-96D0-D25A-B713807B3519}"/>
              </a:ext>
            </a:extLst>
          </p:cNvPr>
          <p:cNvSpPr/>
          <p:nvPr/>
        </p:nvSpPr>
        <p:spPr>
          <a:xfrm>
            <a:off x="3441271" y="2044620"/>
            <a:ext cx="355450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1E6C42-9AE6-172B-07B4-F99E4946E2AB}"/>
              </a:ext>
            </a:extLst>
          </p:cNvPr>
          <p:cNvSpPr txBox="1"/>
          <p:nvPr/>
        </p:nvSpPr>
        <p:spPr>
          <a:xfrm>
            <a:off x="3856072" y="1927670"/>
            <a:ext cx="894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Block 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右中括号 11">
            <a:extLst>
              <a:ext uri="{FF2B5EF4-FFF2-40B4-BE49-F238E27FC236}">
                <a16:creationId xmlns:a16="http://schemas.microsoft.com/office/drawing/2014/main" id="{64AD72AF-F75A-8121-5293-CA1F17E72AFE}"/>
              </a:ext>
            </a:extLst>
          </p:cNvPr>
          <p:cNvSpPr/>
          <p:nvPr/>
        </p:nvSpPr>
        <p:spPr>
          <a:xfrm>
            <a:off x="3444816" y="2274988"/>
            <a:ext cx="355450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460A73-CFD7-0CC8-9C77-76E6001558B4}"/>
              </a:ext>
            </a:extLst>
          </p:cNvPr>
          <p:cNvSpPr txBox="1"/>
          <p:nvPr/>
        </p:nvSpPr>
        <p:spPr>
          <a:xfrm>
            <a:off x="3859617" y="2158038"/>
            <a:ext cx="894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Block 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右中括号 13">
            <a:extLst>
              <a:ext uri="{FF2B5EF4-FFF2-40B4-BE49-F238E27FC236}">
                <a16:creationId xmlns:a16="http://schemas.microsoft.com/office/drawing/2014/main" id="{B6623E72-4336-EF4C-1C3D-803D76A86FAB}"/>
              </a:ext>
            </a:extLst>
          </p:cNvPr>
          <p:cNvSpPr/>
          <p:nvPr/>
        </p:nvSpPr>
        <p:spPr>
          <a:xfrm>
            <a:off x="3448367" y="2519535"/>
            <a:ext cx="355450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2965E8-8699-6694-5590-AEB2507DB51D}"/>
              </a:ext>
            </a:extLst>
          </p:cNvPr>
          <p:cNvSpPr txBox="1"/>
          <p:nvPr/>
        </p:nvSpPr>
        <p:spPr>
          <a:xfrm>
            <a:off x="3863168" y="2402585"/>
            <a:ext cx="894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Block 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2D23A579-B4FC-62EE-FBEE-D06AC35AEE06}"/>
              </a:ext>
            </a:extLst>
          </p:cNvPr>
          <p:cNvSpPr/>
          <p:nvPr/>
        </p:nvSpPr>
        <p:spPr>
          <a:xfrm>
            <a:off x="3448367" y="2916406"/>
            <a:ext cx="355450" cy="1152320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4C1670-D4F2-0106-7AEB-03054701E4B7}"/>
              </a:ext>
            </a:extLst>
          </p:cNvPr>
          <p:cNvSpPr txBox="1"/>
          <p:nvPr/>
        </p:nvSpPr>
        <p:spPr>
          <a:xfrm>
            <a:off x="3863165" y="3260274"/>
            <a:ext cx="894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Block 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右中括号 17">
            <a:extLst>
              <a:ext uri="{FF2B5EF4-FFF2-40B4-BE49-F238E27FC236}">
                <a16:creationId xmlns:a16="http://schemas.microsoft.com/office/drawing/2014/main" id="{B33C281D-0D64-276E-F0A4-023B1FDBCF50}"/>
              </a:ext>
            </a:extLst>
          </p:cNvPr>
          <p:cNvSpPr/>
          <p:nvPr/>
        </p:nvSpPr>
        <p:spPr>
          <a:xfrm>
            <a:off x="3451912" y="4224284"/>
            <a:ext cx="355450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C9796F-2167-A97E-E7EA-D3CE36089E81}"/>
              </a:ext>
            </a:extLst>
          </p:cNvPr>
          <p:cNvSpPr txBox="1"/>
          <p:nvPr/>
        </p:nvSpPr>
        <p:spPr>
          <a:xfrm>
            <a:off x="3866713" y="4107334"/>
            <a:ext cx="894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Block 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E26E6E-FEAF-B809-77CE-4499C4F29BC5}"/>
              </a:ext>
            </a:extLst>
          </p:cNvPr>
          <p:cNvSpPr/>
          <p:nvPr/>
        </p:nvSpPr>
        <p:spPr>
          <a:xfrm>
            <a:off x="8371372" y="1559251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B1</a:t>
            </a:r>
            <a:endParaRPr lang="zh-CN" altLang="en-US" sz="1600" b="1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6AC4CBD9-397D-0A69-7FC6-98553C5F4BCA}"/>
              </a:ext>
            </a:extLst>
          </p:cNvPr>
          <p:cNvSpPr/>
          <p:nvPr/>
        </p:nvSpPr>
        <p:spPr>
          <a:xfrm>
            <a:off x="9512592" y="2523453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B2</a:t>
            </a:r>
            <a:endParaRPr lang="zh-CN" altLang="en-US" sz="1600" b="1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3925138-E93C-8339-F02E-72373D2C9A60}"/>
              </a:ext>
            </a:extLst>
          </p:cNvPr>
          <p:cNvSpPr/>
          <p:nvPr/>
        </p:nvSpPr>
        <p:spPr>
          <a:xfrm>
            <a:off x="7144122" y="2523453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B6</a:t>
            </a:r>
            <a:endParaRPr lang="zh-CN" altLang="en-US" sz="1600" b="1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33B0BA0-D5ED-C5B3-0C13-F9D02C89A90D}"/>
              </a:ext>
            </a:extLst>
          </p:cNvPr>
          <p:cNvSpPr/>
          <p:nvPr/>
        </p:nvSpPr>
        <p:spPr>
          <a:xfrm>
            <a:off x="10392141" y="4655296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B5</a:t>
            </a:r>
            <a:endParaRPr lang="zh-CN" altLang="en-US" sz="1600" b="1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98CE9165-4F0C-6C37-72F7-C83C95C27176}"/>
              </a:ext>
            </a:extLst>
          </p:cNvPr>
          <p:cNvSpPr/>
          <p:nvPr/>
        </p:nvSpPr>
        <p:spPr>
          <a:xfrm>
            <a:off x="9512592" y="3629606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B3</a:t>
            </a:r>
            <a:endParaRPr lang="zh-CN" altLang="en-US" sz="1600" b="1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A34FEA5E-B452-225D-9561-66A5B6CC0BC9}"/>
              </a:ext>
            </a:extLst>
          </p:cNvPr>
          <p:cNvSpPr/>
          <p:nvPr/>
        </p:nvSpPr>
        <p:spPr>
          <a:xfrm>
            <a:off x="8647818" y="4655296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B4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9C44B1-043B-1C15-EB87-01FD92AA1C1E}"/>
              </a:ext>
            </a:extLst>
          </p:cNvPr>
          <p:cNvSpPr/>
          <p:nvPr/>
        </p:nvSpPr>
        <p:spPr>
          <a:xfrm>
            <a:off x="8325297" y="360150"/>
            <a:ext cx="793898" cy="534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Entry</a:t>
            </a:r>
            <a:endParaRPr lang="zh-CN" altLang="en-US" b="1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67090E-7A6C-62DE-6375-AD7F3BE9ABC0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>
            <a:off x="8722246" y="894403"/>
            <a:ext cx="1" cy="6648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8F5F81-9502-C87C-1454-FEA3C88255DD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7494996" y="1905869"/>
            <a:ext cx="876376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42635-B703-B143-3C64-55FF7649AECD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863467" y="3216690"/>
            <a:ext cx="0" cy="4129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4B7841-F2BD-1299-FD06-AFCBDC5EA88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94996" y="1905869"/>
            <a:ext cx="1" cy="6175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747E638-5269-AD7A-99FA-E81688732E1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015" y="3976224"/>
            <a:ext cx="1" cy="679072"/>
          </a:xfrm>
          <a:prstGeom prst="straightConnector1">
            <a:avLst/>
          </a:prstGeom>
          <a:ln w="2222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D2C3A97-BEEC-1E92-5CE9-3E38DC3BED1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9073121" y="1905869"/>
            <a:ext cx="790344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591AA9E-90BC-866B-BFDD-474C2950141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863467" y="1905869"/>
            <a:ext cx="0" cy="6175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45CE9CB-7C08-7C90-0B05-859610DC114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998693" y="3976225"/>
            <a:ext cx="5138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CBA635-A0BA-B81B-3813-55B36ACC5F4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998693" y="3976225"/>
            <a:ext cx="0" cy="6790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41ECEFAD-74E4-3470-77CE-2CDAAEF90725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10214341" y="3969729"/>
            <a:ext cx="536586" cy="64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51111682-EB47-5D26-A9B9-B9C9D6F1FD23}"/>
              </a:ext>
            </a:extLst>
          </p:cNvPr>
          <p:cNvSpPr/>
          <p:nvPr/>
        </p:nvSpPr>
        <p:spPr>
          <a:xfrm>
            <a:off x="7692837" y="5564610"/>
            <a:ext cx="793898" cy="534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Exit</a:t>
            </a:r>
            <a:endParaRPr lang="zh-CN" altLang="en-US" b="1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D4E088F-237F-65FD-ED75-7A49898DA455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494997" y="3216690"/>
            <a:ext cx="0" cy="178522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88DD9B1-5AFD-4A3E-250F-FC44DA27371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494996" y="5001915"/>
            <a:ext cx="11528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B3B7389-1243-628B-19BC-5C6F120620EE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8089786" y="5001914"/>
            <a:ext cx="0" cy="5626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A3F89FC-A6C2-CC80-CCB0-2CEC402F06F5}"/>
              </a:ext>
            </a:extLst>
          </p:cNvPr>
          <p:cNvCxnSpPr>
            <a:cxnSpLocks/>
          </p:cNvCxnSpPr>
          <p:nvPr/>
        </p:nvCxnSpPr>
        <p:spPr>
          <a:xfrm flipH="1">
            <a:off x="9855555" y="4987590"/>
            <a:ext cx="536586" cy="649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AF2925E-405E-3198-98A5-D67FB36895C9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863467" y="4322843"/>
            <a:ext cx="0" cy="66474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7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77D8A28-5822-69C8-772D-39092C7F8EB0}"/>
              </a:ext>
            </a:extLst>
          </p:cNvPr>
          <p:cNvSpPr/>
          <p:nvPr/>
        </p:nvSpPr>
        <p:spPr>
          <a:xfrm>
            <a:off x="9373755" y="1479895"/>
            <a:ext cx="683491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Entry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95F04F-338C-5609-648C-C18DBDA9A60A}"/>
              </a:ext>
            </a:extLst>
          </p:cNvPr>
          <p:cNvSpPr/>
          <p:nvPr/>
        </p:nvSpPr>
        <p:spPr>
          <a:xfrm>
            <a:off x="9373754" y="2295435"/>
            <a:ext cx="683491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B1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3C83F34-CB97-EA81-7D04-ADF60E647E0A}"/>
              </a:ext>
            </a:extLst>
          </p:cNvPr>
          <p:cNvSpPr/>
          <p:nvPr/>
        </p:nvSpPr>
        <p:spPr>
          <a:xfrm>
            <a:off x="8815677" y="3680459"/>
            <a:ext cx="683491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B3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58AD410-123D-0C5F-A680-316875A1997B}"/>
              </a:ext>
            </a:extLst>
          </p:cNvPr>
          <p:cNvSpPr/>
          <p:nvPr/>
        </p:nvSpPr>
        <p:spPr>
          <a:xfrm>
            <a:off x="9880023" y="3680460"/>
            <a:ext cx="683491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B4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01D10B-F438-0ED9-247D-264E91CC19D1}"/>
              </a:ext>
            </a:extLst>
          </p:cNvPr>
          <p:cNvSpPr/>
          <p:nvPr/>
        </p:nvSpPr>
        <p:spPr>
          <a:xfrm>
            <a:off x="9373754" y="3020636"/>
            <a:ext cx="683491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B2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E8D8F2-06CB-F484-AC3E-805D00A13A5A}"/>
              </a:ext>
            </a:extLst>
          </p:cNvPr>
          <p:cNvSpPr/>
          <p:nvPr/>
        </p:nvSpPr>
        <p:spPr>
          <a:xfrm>
            <a:off x="10878128" y="4442460"/>
            <a:ext cx="683491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exit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D7B4AE-248A-27A7-DBFA-7974014299C5}"/>
              </a:ext>
            </a:extLst>
          </p:cNvPr>
          <p:cNvSpPr/>
          <p:nvPr/>
        </p:nvSpPr>
        <p:spPr>
          <a:xfrm>
            <a:off x="10118148" y="4442460"/>
            <a:ext cx="683491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B6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09860B-AFA4-BA8F-048E-97715A02AA67}"/>
              </a:ext>
            </a:extLst>
          </p:cNvPr>
          <p:cNvSpPr/>
          <p:nvPr/>
        </p:nvSpPr>
        <p:spPr>
          <a:xfrm>
            <a:off x="9348932" y="4442460"/>
            <a:ext cx="683491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B5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AAE24B-3514-9820-5C28-8C18265D289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9715500" y="1895532"/>
            <a:ext cx="1" cy="39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76DEE4-4211-5CD7-01FD-FE0117250A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715500" y="2711072"/>
            <a:ext cx="0" cy="30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7DBC1D-EFD1-954A-4809-CC86319A42E4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9715500" y="3436273"/>
            <a:ext cx="506269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77C2DC-69DE-B6AE-183B-5689DF7C1C28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9157423" y="3436273"/>
            <a:ext cx="558077" cy="24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8EFDFF8-87AA-A9E9-87A2-4567D99CE275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0221769" y="4096097"/>
            <a:ext cx="998105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B06594-8727-545D-CBE1-2B0B8E0FAD9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0221769" y="4096097"/>
            <a:ext cx="238125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D2FD77-A918-D89A-6EC0-684A81FDB7D7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9690678" y="4096097"/>
            <a:ext cx="531091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223DC2A-49C0-40F6-D41C-BF9563E7012B}"/>
              </a:ext>
            </a:extLst>
          </p:cNvPr>
          <p:cNvSpPr/>
          <p:nvPr/>
        </p:nvSpPr>
        <p:spPr>
          <a:xfrm>
            <a:off x="2057400" y="83940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entry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74B7888-CC05-AE74-B33E-0196F2365ABE}"/>
              </a:ext>
            </a:extLst>
          </p:cNvPr>
          <p:cNvSpPr/>
          <p:nvPr/>
        </p:nvSpPr>
        <p:spPr>
          <a:xfrm>
            <a:off x="2057400" y="1640372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k1 </a:t>
            </a:r>
            <a:r>
              <a:rPr lang="zh-CN" altLang="en-US" sz="1200"/>
              <a:t>← </a:t>
            </a:r>
            <a:r>
              <a:rPr lang="en-US" altLang="zh-CN" sz="1200"/>
              <a:t>false</a:t>
            </a:r>
          </a:p>
          <a:p>
            <a:pPr algn="ctr"/>
            <a:r>
              <a:rPr lang="en-US" altLang="zh-CN" sz="1200"/>
              <a:t>i1 </a:t>
            </a:r>
            <a:r>
              <a:rPr lang="zh-CN" altLang="en-US" sz="1200"/>
              <a:t>← </a:t>
            </a:r>
            <a:r>
              <a:rPr lang="en-US" altLang="zh-CN" sz="1200"/>
              <a:t>1</a:t>
            </a:r>
          </a:p>
          <a:p>
            <a:pPr algn="ctr"/>
            <a:r>
              <a:rPr lang="en-US" altLang="zh-CN" sz="1200"/>
              <a:t>j1 </a:t>
            </a:r>
            <a:r>
              <a:rPr lang="zh-CN" altLang="en-US" sz="1200"/>
              <a:t>←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18FF6F-F72C-98A4-30AF-A7F41A691E0D}"/>
              </a:ext>
            </a:extLst>
          </p:cNvPr>
          <p:cNvSpPr/>
          <p:nvPr/>
        </p:nvSpPr>
        <p:spPr>
          <a:xfrm>
            <a:off x="2453640" y="483320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print j3</a:t>
            </a:r>
            <a:endParaRPr lang="zh-CN" altLang="en-US" sz="14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6E7A1D-E82D-54DC-7671-E49F4F28B42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617470" y="1255044"/>
            <a:ext cx="0" cy="38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D661AB7-C973-87B2-493D-FF872F756507}"/>
              </a:ext>
            </a:extLst>
          </p:cNvPr>
          <p:cNvSpPr/>
          <p:nvPr/>
        </p:nvSpPr>
        <p:spPr>
          <a:xfrm>
            <a:off x="3376324" y="5749405"/>
            <a:ext cx="1120140" cy="4989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i5 = Φ(i3,i4)</a:t>
            </a:r>
          </a:p>
          <a:p>
            <a:pPr algn="ctr"/>
            <a:r>
              <a:rPr lang="en-US" altLang="zh-CN" sz="1400"/>
              <a:t>exit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6345F5-2753-FBA5-4C63-B2A667C3B718}"/>
              </a:ext>
            </a:extLst>
          </p:cNvPr>
          <p:cNvSpPr/>
          <p:nvPr/>
        </p:nvSpPr>
        <p:spPr>
          <a:xfrm>
            <a:off x="4206240" y="4827848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i4 </a:t>
            </a:r>
            <a:r>
              <a:rPr lang="zh-CN" altLang="en-US" sz="1400"/>
              <a:t>← </a:t>
            </a:r>
            <a:r>
              <a:rPr lang="en-US" altLang="zh-CN" sz="1400"/>
              <a:t>i3 + 1</a:t>
            </a:r>
            <a:endParaRPr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DF47833-77D9-C4AA-E20E-67D4258215DB}"/>
              </a:ext>
            </a:extLst>
          </p:cNvPr>
          <p:cNvSpPr/>
          <p:nvPr/>
        </p:nvSpPr>
        <p:spPr>
          <a:xfrm>
            <a:off x="3376324" y="3926378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k3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71B14B6-FD26-F9C3-2F44-EAE82B5430BE}"/>
              </a:ext>
            </a:extLst>
          </p:cNvPr>
          <p:cNvSpPr/>
          <p:nvPr/>
        </p:nvSpPr>
        <p:spPr>
          <a:xfrm>
            <a:off x="937260" y="4081551"/>
            <a:ext cx="1120140" cy="5209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j2 </a:t>
            </a:r>
            <a:r>
              <a:rPr lang="zh-CN" altLang="en-US" sz="1100"/>
              <a:t>← </a:t>
            </a:r>
            <a:r>
              <a:rPr lang="en-US" altLang="zh-CN" sz="1100"/>
              <a:t>j2 * 2</a:t>
            </a:r>
          </a:p>
          <a:p>
            <a:pPr algn="ctr"/>
            <a:r>
              <a:rPr lang="en-US" altLang="zh-CN" sz="1100"/>
              <a:t>k2 </a:t>
            </a:r>
            <a:r>
              <a:rPr lang="zh-CN" altLang="en-US" sz="1100"/>
              <a:t>← </a:t>
            </a:r>
            <a:r>
              <a:rPr lang="en-US" altLang="zh-CN" sz="1100"/>
              <a:t>true</a:t>
            </a:r>
          </a:p>
          <a:p>
            <a:pPr algn="ctr"/>
            <a:r>
              <a:rPr lang="en-US" altLang="zh-CN" sz="1100"/>
              <a:t>i2 </a:t>
            </a:r>
            <a:r>
              <a:rPr lang="zh-CN" altLang="en-US" sz="1100"/>
              <a:t>← </a:t>
            </a:r>
            <a:r>
              <a:rPr lang="en-US" altLang="zh-CN" sz="1100"/>
              <a:t>i2 + 1</a:t>
            </a:r>
            <a:endParaRPr lang="zh-CN" altLang="en-US" sz="11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3D8CD3-DF7E-5C44-D80C-57615A294C3F}"/>
              </a:ext>
            </a:extLst>
          </p:cNvPr>
          <p:cNvSpPr/>
          <p:nvPr/>
        </p:nvSpPr>
        <p:spPr>
          <a:xfrm>
            <a:off x="2057400" y="2715832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i3 = Φ(i1,i2)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j3 = Φ(j2,j3)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k3 = Φ(k2,k3)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i3</a:t>
            </a:r>
            <a:r>
              <a:rPr lang="zh-CN" altLang="en-US" sz="1200">
                <a:solidFill>
                  <a:schemeClr val="tx1"/>
                </a:solidFill>
              </a:rPr>
              <a:t>≤</a:t>
            </a:r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EEEBC97-41A1-5F52-F5A5-256ABA784172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>
            <a:off x="2617470" y="2360813"/>
            <a:ext cx="0" cy="35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F670462-FB5D-7E8F-6B62-AEF7FF4698A6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1497330" y="3436273"/>
            <a:ext cx="1120140" cy="64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495EF24-AD3B-CFC6-1D39-38968019E849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2617470" y="3436273"/>
            <a:ext cx="1208102" cy="4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F002591-332B-7F7A-910D-4976AC191688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flipH="1">
            <a:off x="3013710" y="4342015"/>
            <a:ext cx="811862" cy="49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2B6E0C-D2A1-CD8C-8EEA-AE646D57BC30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25572" y="4342015"/>
            <a:ext cx="940738" cy="48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138A6A-3CF8-82DA-08FC-BB06356447F6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3013710" y="5248842"/>
            <a:ext cx="922684" cy="50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A1E399E-632E-E56E-2096-4CE4E5FCA91A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 flipH="1">
            <a:off x="3936394" y="5243485"/>
            <a:ext cx="829916" cy="50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4709414A-3428-13A7-430F-E36D4D371989}"/>
              </a:ext>
            </a:extLst>
          </p:cNvPr>
          <p:cNvCxnSpPr>
            <a:stCxn id="46" idx="2"/>
            <a:endCxn id="47" idx="1"/>
          </p:cNvCxnSpPr>
          <p:nvPr/>
        </p:nvCxnSpPr>
        <p:spPr>
          <a:xfrm rot="5400000" flipH="1" flipV="1">
            <a:off x="1014151" y="3559232"/>
            <a:ext cx="1526427" cy="560070"/>
          </a:xfrm>
          <a:prstGeom prst="curvedConnector4">
            <a:avLst>
              <a:gd name="adj1" fmla="val -14976"/>
              <a:gd name="adj2" fmla="val -140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2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5CE451-418A-7C1B-6C88-BF70F860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83" y="247072"/>
            <a:ext cx="6609614" cy="58142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A1C52A-B9F9-3B5E-15C2-5FB33E8FA144}"/>
              </a:ext>
            </a:extLst>
          </p:cNvPr>
          <p:cNvSpPr txBox="1"/>
          <p:nvPr/>
        </p:nvSpPr>
        <p:spPr>
          <a:xfrm>
            <a:off x="6631710" y="8589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D9626-4256-854E-00FC-61623E3D2F85}"/>
              </a:ext>
            </a:extLst>
          </p:cNvPr>
          <p:cNvSpPr txBox="1"/>
          <p:nvPr/>
        </p:nvSpPr>
        <p:spPr>
          <a:xfrm>
            <a:off x="4197313" y="24800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31E91D-4B8C-23A2-E770-DCBEE7782D80}"/>
              </a:ext>
            </a:extLst>
          </p:cNvPr>
          <p:cNvSpPr txBox="1"/>
          <p:nvPr/>
        </p:nvSpPr>
        <p:spPr>
          <a:xfrm>
            <a:off x="3121891" y="24800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EDE40C-EA83-01B1-68FA-5C82CA017038}"/>
              </a:ext>
            </a:extLst>
          </p:cNvPr>
          <p:cNvSpPr txBox="1"/>
          <p:nvPr/>
        </p:nvSpPr>
        <p:spPr>
          <a:xfrm>
            <a:off x="5203675" y="24800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E5EAD4-6EB6-8901-CBEB-FCEAFCC90DF2}"/>
              </a:ext>
            </a:extLst>
          </p:cNvPr>
          <p:cNvSpPr txBox="1"/>
          <p:nvPr/>
        </p:nvSpPr>
        <p:spPr>
          <a:xfrm>
            <a:off x="6309775" y="2475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84723F-DE59-0CFE-54FE-3BD75DA6300D}"/>
              </a:ext>
            </a:extLst>
          </p:cNvPr>
          <p:cNvSpPr txBox="1"/>
          <p:nvPr/>
        </p:nvSpPr>
        <p:spPr>
          <a:xfrm>
            <a:off x="8194679" y="2475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B7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55DA68-6FEC-6D64-C29E-CFD582329F93}"/>
              </a:ext>
            </a:extLst>
          </p:cNvPr>
          <p:cNvSpPr txBox="1"/>
          <p:nvPr/>
        </p:nvSpPr>
        <p:spPr>
          <a:xfrm>
            <a:off x="6535959" y="31219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B8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E6AB9F-A441-E58F-ECB5-828BDE032B52}"/>
              </a:ext>
            </a:extLst>
          </p:cNvPr>
          <p:cNvSpPr txBox="1"/>
          <p:nvPr/>
        </p:nvSpPr>
        <p:spPr>
          <a:xfrm>
            <a:off x="7166153" y="2475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B6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B588F0-8E7D-4D54-9AF0-FB5011F913FB}"/>
              </a:ext>
            </a:extLst>
          </p:cNvPr>
          <p:cNvSpPr txBox="1"/>
          <p:nvPr/>
        </p:nvSpPr>
        <p:spPr>
          <a:xfrm>
            <a:off x="2770319" y="470848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B9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7A6527-09DB-C05B-4623-4B214F189CF6}"/>
              </a:ext>
            </a:extLst>
          </p:cNvPr>
          <p:cNvSpPr txBox="1"/>
          <p:nvPr/>
        </p:nvSpPr>
        <p:spPr>
          <a:xfrm>
            <a:off x="4333600" y="46900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B10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410FB7-2971-4662-F98A-9D54E05E4093}"/>
              </a:ext>
            </a:extLst>
          </p:cNvPr>
          <p:cNvSpPr txBox="1"/>
          <p:nvPr/>
        </p:nvSpPr>
        <p:spPr>
          <a:xfrm>
            <a:off x="5839785" y="469231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B11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EC1C6-4367-C726-2EC2-A0D08576EB2F}"/>
              </a:ext>
            </a:extLst>
          </p:cNvPr>
          <p:cNvSpPr txBox="1"/>
          <p:nvPr/>
        </p:nvSpPr>
        <p:spPr>
          <a:xfrm>
            <a:off x="6937033" y="46900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B12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177189-49F2-E2ED-6D32-02A3ACDFD709}"/>
              </a:ext>
            </a:extLst>
          </p:cNvPr>
          <p:cNvSpPr txBox="1"/>
          <p:nvPr/>
        </p:nvSpPr>
        <p:spPr>
          <a:xfrm>
            <a:off x="6535959" y="533649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B14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4DAFED-942A-50E4-7FB1-4D09AE9573A6}"/>
              </a:ext>
            </a:extLst>
          </p:cNvPr>
          <p:cNvSpPr txBox="1"/>
          <p:nvPr/>
        </p:nvSpPr>
        <p:spPr>
          <a:xfrm>
            <a:off x="8130559" y="474536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B13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983585-7003-AF87-FBF6-3055A4033C7D}"/>
              </a:ext>
            </a:extLst>
          </p:cNvPr>
          <p:cNvSpPr/>
          <p:nvPr/>
        </p:nvSpPr>
        <p:spPr>
          <a:xfrm>
            <a:off x="4747490" y="221673"/>
            <a:ext cx="11268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receive i (val)</a:t>
            </a:r>
            <a:br>
              <a:rPr lang="en-US" altLang="zh-CN" sz="1050">
                <a:solidFill>
                  <a:schemeClr val="tx1"/>
                </a:solidFill>
              </a:rPr>
            </a:br>
            <a:r>
              <a:rPr lang="en-US" altLang="zh-CN" sz="1050">
                <a:solidFill>
                  <a:schemeClr val="tx1"/>
                </a:solidFill>
              </a:rPr>
              <a:t>receive j (val)</a:t>
            </a:r>
            <a:br>
              <a:rPr lang="en-US" altLang="zh-CN" sz="1050">
                <a:solidFill>
                  <a:schemeClr val="tx1"/>
                </a:solidFill>
              </a:rPr>
            </a:br>
            <a:r>
              <a:rPr lang="en-US" altLang="zh-CN" sz="1050">
                <a:solidFill>
                  <a:schemeClr val="tx1"/>
                </a:solidFill>
              </a:rPr>
              <a:t>switch(i)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4E5B09-EECD-8066-E7A5-8BBCC0F4B88B}"/>
              </a:ext>
            </a:extLst>
          </p:cNvPr>
          <p:cNvSpPr/>
          <p:nvPr/>
        </p:nvSpPr>
        <p:spPr>
          <a:xfrm>
            <a:off x="3083096" y="1791855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x2 </a:t>
            </a:r>
            <a:r>
              <a:rPr lang="zh-CN" altLang="en-US" sz="1600"/>
              <a:t>← 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6EC93-A9CC-B9C6-1B17-88E5DA315EC9}"/>
              </a:ext>
            </a:extLst>
          </p:cNvPr>
          <p:cNvSpPr/>
          <p:nvPr/>
        </p:nvSpPr>
        <p:spPr>
          <a:xfrm>
            <a:off x="1842652" y="1791855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x1 </a:t>
            </a:r>
            <a:r>
              <a:rPr lang="zh-CN" altLang="en-US" sz="1400"/>
              <a:t>← </a:t>
            </a:r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1932E2-EE85-092D-ADA0-010FC67E44B1}"/>
              </a:ext>
            </a:extLst>
          </p:cNvPr>
          <p:cNvSpPr/>
          <p:nvPr/>
        </p:nvSpPr>
        <p:spPr>
          <a:xfrm>
            <a:off x="4323540" y="1791855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x3 </a:t>
            </a:r>
            <a:r>
              <a:rPr lang="zh-CN" altLang="en-US" sz="1600"/>
              <a:t>← </a:t>
            </a:r>
            <a:r>
              <a:rPr lang="en-US" altLang="zh-CN" sz="1600"/>
              <a:t>4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73EB2B-4320-432A-BCFB-09CBEA8349FC}"/>
              </a:ext>
            </a:extLst>
          </p:cNvPr>
          <p:cNvSpPr/>
          <p:nvPr/>
        </p:nvSpPr>
        <p:spPr>
          <a:xfrm>
            <a:off x="5563984" y="1791855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x4 </a:t>
            </a:r>
            <a:r>
              <a:rPr lang="zh-CN" altLang="en-US" sz="1600"/>
              <a:t>← 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D72D3B-6C84-087D-BD21-FCD45E697684}"/>
              </a:ext>
            </a:extLst>
          </p:cNvPr>
          <p:cNvSpPr/>
          <p:nvPr/>
        </p:nvSpPr>
        <p:spPr>
          <a:xfrm>
            <a:off x="6804428" y="1791855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x5 </a:t>
            </a:r>
            <a:r>
              <a:rPr lang="zh-CN" altLang="en-US" sz="1600"/>
              <a:t>← </a:t>
            </a:r>
            <a:r>
              <a:rPr lang="en-US" altLang="zh-CN" sz="1600"/>
              <a:t>5</a:t>
            </a:r>
            <a:endParaRPr lang="zh-CN" altLang="en-US" sz="1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828AB7-6773-315B-251B-9C29FB3DEA00}"/>
              </a:ext>
            </a:extLst>
          </p:cNvPr>
          <p:cNvSpPr/>
          <p:nvPr/>
        </p:nvSpPr>
        <p:spPr>
          <a:xfrm>
            <a:off x="8044872" y="1791855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x6 </a:t>
            </a:r>
            <a:r>
              <a:rPr lang="zh-CN" altLang="en-US" sz="1600"/>
              <a:t>← </a:t>
            </a:r>
            <a:r>
              <a:rPr lang="en-US" altLang="zh-CN" sz="1600"/>
              <a:t>9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3AEC0D-63C1-42D0-0569-0DE244F93FA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253671" y="794328"/>
            <a:ext cx="3057238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398B2A-6B41-EBF6-CCE0-D054ADDA3C2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494115" y="794328"/>
            <a:ext cx="1816794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D0A2BF-8834-926E-9C67-1349BA57D26D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4734559" y="794328"/>
            <a:ext cx="576350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7AA497-1913-7E32-FE41-333A5D2F94F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310909" y="794328"/>
            <a:ext cx="664094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5EF8FA-1B4A-AAB1-26F4-D2ADD208397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310909" y="794328"/>
            <a:ext cx="1904538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16B385-697F-F19B-EB9E-09518270B8F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310909" y="794328"/>
            <a:ext cx="3144982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6CA94DC-9320-B6FB-6E61-DFE0B7260093}"/>
              </a:ext>
            </a:extLst>
          </p:cNvPr>
          <p:cNvSpPr/>
          <p:nvPr/>
        </p:nvSpPr>
        <p:spPr>
          <a:xfrm>
            <a:off x="4230255" y="3075709"/>
            <a:ext cx="2266602" cy="8589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x7 = Φ(x1,x2,x3,x4,x5,x6)</a:t>
            </a:r>
          </a:p>
          <a:p>
            <a:pPr algn="ctr"/>
            <a:r>
              <a:rPr lang="en-US" altLang="zh-CN" sz="1600"/>
              <a:t>switch(j)</a:t>
            </a:r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3D4336-A6ED-F064-AD9A-7CA3168CE1C0}"/>
              </a:ext>
            </a:extLst>
          </p:cNvPr>
          <p:cNvSpPr/>
          <p:nvPr/>
        </p:nvSpPr>
        <p:spPr>
          <a:xfrm>
            <a:off x="3604950" y="4484254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y2 </a:t>
            </a:r>
            <a:r>
              <a:rPr lang="zh-CN" altLang="en-US" sz="1000"/>
              <a:t>← </a:t>
            </a:r>
            <a:r>
              <a:rPr lang="en-US" altLang="zh-CN" sz="1000"/>
              <a:t>x7+7</a:t>
            </a:r>
            <a:endParaRPr lang="zh-CN" altLang="en-US" sz="10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07DD54-BE00-816A-8505-5AB9CA5E747B}"/>
              </a:ext>
            </a:extLst>
          </p:cNvPr>
          <p:cNvSpPr/>
          <p:nvPr/>
        </p:nvSpPr>
        <p:spPr>
          <a:xfrm>
            <a:off x="2364506" y="4484254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y1 </a:t>
            </a:r>
            <a:r>
              <a:rPr lang="zh-CN" altLang="en-US" sz="1000"/>
              <a:t>← </a:t>
            </a:r>
            <a:r>
              <a:rPr lang="en-US" altLang="zh-CN" sz="1000"/>
              <a:t>x7+2</a:t>
            </a:r>
            <a:endParaRPr lang="zh-CN" altLang="en-US" sz="10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B00505-A228-18FD-B0DF-334F1E77E765}"/>
              </a:ext>
            </a:extLst>
          </p:cNvPr>
          <p:cNvSpPr/>
          <p:nvPr/>
        </p:nvSpPr>
        <p:spPr>
          <a:xfrm>
            <a:off x="4845394" y="4484254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y3 </a:t>
            </a:r>
            <a:r>
              <a:rPr lang="zh-CN" altLang="en-US" sz="1000"/>
              <a:t>← </a:t>
            </a:r>
            <a:r>
              <a:rPr lang="en-US" altLang="zh-CN" sz="1000"/>
              <a:t>x7+1</a:t>
            </a:r>
            <a:endParaRPr lang="zh-CN" altLang="en-US" sz="1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DDEBF9-CC79-0DB0-396B-D0D284CC7A1A}"/>
              </a:ext>
            </a:extLst>
          </p:cNvPr>
          <p:cNvSpPr/>
          <p:nvPr/>
        </p:nvSpPr>
        <p:spPr>
          <a:xfrm>
            <a:off x="6085838" y="4484254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y4 </a:t>
            </a:r>
            <a:r>
              <a:rPr lang="zh-CN" altLang="en-US" sz="1050"/>
              <a:t>← </a:t>
            </a:r>
            <a:r>
              <a:rPr lang="en-US" altLang="zh-CN" sz="1050"/>
              <a:t>x7+8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78F971-5A74-3AC3-FFCE-9E198D5587BF}"/>
              </a:ext>
            </a:extLst>
          </p:cNvPr>
          <p:cNvSpPr/>
          <p:nvPr/>
        </p:nvSpPr>
        <p:spPr>
          <a:xfrm>
            <a:off x="7326282" y="4484254"/>
            <a:ext cx="822037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y5 </a:t>
            </a:r>
            <a:r>
              <a:rPr lang="zh-CN" altLang="en-US" sz="1050"/>
              <a:t>← </a:t>
            </a:r>
            <a:r>
              <a:rPr lang="en-US" altLang="zh-CN" sz="1050"/>
              <a:t>x7+2</a:t>
            </a:r>
            <a:endParaRPr lang="zh-CN" altLang="en-US" sz="105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6ED62D-FDF8-83E3-EA8E-A764CB67D52F}"/>
              </a:ext>
            </a:extLst>
          </p:cNvPr>
          <p:cNvSpPr/>
          <p:nvPr/>
        </p:nvSpPr>
        <p:spPr>
          <a:xfrm>
            <a:off x="4426987" y="5989782"/>
            <a:ext cx="1658851" cy="572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y6 = Φ(y1,y2,y3,y4,y5)</a:t>
            </a:r>
          </a:p>
          <a:p>
            <a:pPr algn="ctr"/>
            <a:r>
              <a:rPr lang="en-US" altLang="zh-CN" sz="1200"/>
              <a:t>return y6</a:t>
            </a:r>
            <a:endParaRPr lang="zh-CN" altLang="en-US" sz="12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DDA611A-BFF1-BD5C-F534-557341EA86DE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2253671" y="2364510"/>
            <a:ext cx="3109885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D18BDB-4D75-6CF4-9BDF-20988B16C9CA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3494115" y="2364510"/>
            <a:ext cx="1869441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27AE86-45FB-C918-25D0-27BC38A8434D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4734559" y="2364510"/>
            <a:ext cx="628997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368444B-ECC8-E73A-DD26-93C1DA297D06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5363556" y="2364510"/>
            <a:ext cx="611447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828CB03-A3FE-92C0-6D1C-FE8281524CA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5363556" y="2364510"/>
            <a:ext cx="1851891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7933E74-8177-7720-310D-C1A83378D02C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flipH="1">
            <a:off x="5363556" y="2364510"/>
            <a:ext cx="3092335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C0EAFD2-C855-D249-1F67-C587DABBF8A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775525" y="3934692"/>
            <a:ext cx="2588031" cy="54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7A2EE7-2B13-06DE-9D6C-59366EC83F1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015969" y="3934692"/>
            <a:ext cx="1347587" cy="54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4BA47F7-79C6-CF7E-47B7-57028360E193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5256413" y="3934692"/>
            <a:ext cx="107143" cy="54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6DEA47-9525-3A5C-548C-95D1A0EE39F7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5363556" y="3934692"/>
            <a:ext cx="1133301" cy="54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3D6420-8D2F-BA1E-8DD1-AC12FD58B55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363556" y="3934692"/>
            <a:ext cx="2373745" cy="54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7529985-81BA-6D37-1015-DDE825E7916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2775525" y="5056909"/>
            <a:ext cx="2480888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A3BD35-BF67-7E97-27C5-CE9FC24093E5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4015969" y="5056909"/>
            <a:ext cx="1240444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181A67A-BA98-D95E-1BAB-62D5E05CD13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5256413" y="5056909"/>
            <a:ext cx="0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0CAC06-CD97-F6BD-47A1-0CAAA1D503F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256413" y="5056909"/>
            <a:ext cx="1240444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8745D53-7F24-B98B-59F4-61781967A3EB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5256413" y="5056909"/>
            <a:ext cx="2480888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6696923A-8C14-D398-120E-18876575B36B}"/>
              </a:ext>
            </a:extLst>
          </p:cNvPr>
          <p:cNvCxnSpPr>
            <a:endCxn id="8" idx="2"/>
          </p:cNvCxnSpPr>
          <p:nvPr/>
        </p:nvCxnSpPr>
        <p:spPr>
          <a:xfrm rot="10800000">
            <a:off x="2253672" y="2364510"/>
            <a:ext cx="2327565" cy="895926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7A22EBE2-BC1B-F9D5-D55C-AC12918543BE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3494115" y="2364511"/>
            <a:ext cx="1099132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F50A382C-4E5C-CFC0-CF22-38EDCAFD5662}"/>
              </a:ext>
            </a:extLst>
          </p:cNvPr>
          <p:cNvCxnSpPr>
            <a:endCxn id="9" idx="2"/>
          </p:cNvCxnSpPr>
          <p:nvPr/>
        </p:nvCxnSpPr>
        <p:spPr>
          <a:xfrm rot="5400000" flipH="1" flipV="1">
            <a:off x="4209935" y="2735813"/>
            <a:ext cx="895927" cy="153322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B555DABC-9C33-E2D9-2996-9A2B29EDD108}"/>
              </a:ext>
            </a:extLst>
          </p:cNvPr>
          <p:cNvCxnSpPr>
            <a:endCxn id="10" idx="2"/>
          </p:cNvCxnSpPr>
          <p:nvPr/>
        </p:nvCxnSpPr>
        <p:spPr>
          <a:xfrm flipV="1">
            <a:off x="4581237" y="2364510"/>
            <a:ext cx="1393766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E092C587-93CB-F55D-A30D-22F4BA4A710E}"/>
              </a:ext>
            </a:extLst>
          </p:cNvPr>
          <p:cNvCxnSpPr>
            <a:endCxn id="11" idx="2"/>
          </p:cNvCxnSpPr>
          <p:nvPr/>
        </p:nvCxnSpPr>
        <p:spPr>
          <a:xfrm flipV="1">
            <a:off x="4569227" y="2364510"/>
            <a:ext cx="2646220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1DCF8A89-7343-D00F-2985-81A64855128B}"/>
              </a:ext>
            </a:extLst>
          </p:cNvPr>
          <p:cNvCxnSpPr>
            <a:endCxn id="12" idx="2"/>
          </p:cNvCxnSpPr>
          <p:nvPr/>
        </p:nvCxnSpPr>
        <p:spPr>
          <a:xfrm flipV="1">
            <a:off x="4534129" y="2364510"/>
            <a:ext cx="3921762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61B24A3F-67E2-7278-0EED-2D6797CEFF61}"/>
              </a:ext>
            </a:extLst>
          </p:cNvPr>
          <p:cNvCxnSpPr>
            <a:endCxn id="27" idx="2"/>
          </p:cNvCxnSpPr>
          <p:nvPr/>
        </p:nvCxnSpPr>
        <p:spPr>
          <a:xfrm rot="10800000">
            <a:off x="2775526" y="5056909"/>
            <a:ext cx="2069869" cy="1057564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D6E899C8-A797-0199-F084-A8EDE3CE640A}"/>
              </a:ext>
            </a:extLst>
          </p:cNvPr>
          <p:cNvCxnSpPr>
            <a:endCxn id="26" idx="2"/>
          </p:cNvCxnSpPr>
          <p:nvPr/>
        </p:nvCxnSpPr>
        <p:spPr>
          <a:xfrm rot="16200000" flipV="1">
            <a:off x="3927301" y="5145578"/>
            <a:ext cx="1006763" cy="829425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DFAAC6F9-6E4B-7DFC-927D-8C7D3C3B668B}"/>
              </a:ext>
            </a:extLst>
          </p:cNvPr>
          <p:cNvCxnSpPr>
            <a:endCxn id="28" idx="2"/>
          </p:cNvCxnSpPr>
          <p:nvPr/>
        </p:nvCxnSpPr>
        <p:spPr>
          <a:xfrm rot="5400000" flipH="1" flipV="1">
            <a:off x="4547522" y="5354781"/>
            <a:ext cx="1006763" cy="411020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BB440332-D7C2-4775-7EAE-EDC4A2BB5C7D}"/>
              </a:ext>
            </a:extLst>
          </p:cNvPr>
          <p:cNvCxnSpPr>
            <a:endCxn id="29" idx="2"/>
          </p:cNvCxnSpPr>
          <p:nvPr/>
        </p:nvCxnSpPr>
        <p:spPr>
          <a:xfrm flipV="1">
            <a:off x="4838004" y="5056909"/>
            <a:ext cx="1658853" cy="1006763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80E826E0-4A68-22B6-0288-C3378A12F438}"/>
              </a:ext>
            </a:extLst>
          </p:cNvPr>
          <p:cNvCxnSpPr>
            <a:endCxn id="30" idx="2"/>
          </p:cNvCxnSpPr>
          <p:nvPr/>
        </p:nvCxnSpPr>
        <p:spPr>
          <a:xfrm flipV="1">
            <a:off x="4838004" y="5056909"/>
            <a:ext cx="2899297" cy="1006763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52079C4-63A4-AA15-2B85-2535518DF657}"/>
              </a:ext>
            </a:extLst>
          </p:cNvPr>
          <p:cNvSpPr txBox="1"/>
          <p:nvPr/>
        </p:nvSpPr>
        <p:spPr>
          <a:xfrm>
            <a:off x="8386618" y="272010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UD chain</a:t>
            </a:r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2A0BB29-E82B-D411-9B5E-789EAFA084CC}"/>
              </a:ext>
            </a:extLst>
          </p:cNvPr>
          <p:cNvSpPr txBox="1"/>
          <p:nvPr/>
        </p:nvSpPr>
        <p:spPr>
          <a:xfrm>
            <a:off x="8332524" y="540102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UD chain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0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E5EBE05-55E5-9BEA-063F-27FDAD155824}"/>
              </a:ext>
            </a:extLst>
          </p:cNvPr>
          <p:cNvSpPr/>
          <p:nvPr/>
        </p:nvSpPr>
        <p:spPr>
          <a:xfrm>
            <a:off x="2232891" y="1022584"/>
            <a:ext cx="817418" cy="692264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entry</a:t>
            </a:r>
            <a:endParaRPr lang="zh-CN" altLang="en-US" sz="1000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3A19B55-5F6E-A653-CC99-0411C6148692}"/>
              </a:ext>
            </a:extLst>
          </p:cNvPr>
          <p:cNvSpPr/>
          <p:nvPr/>
        </p:nvSpPr>
        <p:spPr>
          <a:xfrm>
            <a:off x="1766455" y="4868026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B6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B3C300-EF87-5703-73A8-5B8E4757CB0F}"/>
              </a:ext>
            </a:extLst>
          </p:cNvPr>
          <p:cNvSpPr/>
          <p:nvPr/>
        </p:nvSpPr>
        <p:spPr>
          <a:xfrm>
            <a:off x="1766455" y="3903057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B4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E36F0E-C0D6-98F2-A155-07A013B83B32}"/>
              </a:ext>
            </a:extLst>
          </p:cNvPr>
          <p:cNvSpPr/>
          <p:nvPr/>
        </p:nvSpPr>
        <p:spPr>
          <a:xfrm>
            <a:off x="2309091" y="2951250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B2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C2AC45-020A-CBB1-9CD1-97506459A1D1}"/>
              </a:ext>
            </a:extLst>
          </p:cNvPr>
          <p:cNvSpPr/>
          <p:nvPr/>
        </p:nvSpPr>
        <p:spPr>
          <a:xfrm>
            <a:off x="879764" y="3907446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B3</a:t>
            </a: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A92A834-D7D7-9E7A-1591-3D3E804BBB67}"/>
              </a:ext>
            </a:extLst>
          </p:cNvPr>
          <p:cNvSpPr/>
          <p:nvPr/>
        </p:nvSpPr>
        <p:spPr>
          <a:xfrm>
            <a:off x="2653146" y="3916219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B5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521933-40B6-2C48-589A-AEA09DA45F07}"/>
              </a:ext>
            </a:extLst>
          </p:cNvPr>
          <p:cNvSpPr/>
          <p:nvPr/>
        </p:nvSpPr>
        <p:spPr>
          <a:xfrm>
            <a:off x="2309091" y="1986281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770F09E-D4B9-3D86-960C-860699B8D5AE}"/>
              </a:ext>
            </a:extLst>
          </p:cNvPr>
          <p:cNvSpPr/>
          <p:nvPr/>
        </p:nvSpPr>
        <p:spPr>
          <a:xfrm>
            <a:off x="3528291" y="3916219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exit</a:t>
            </a:r>
            <a:endParaRPr lang="zh-CN" altLang="en-US" sz="14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B6A4BA-D6CD-589C-F00A-4019BDD50338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2641600" y="1714848"/>
            <a:ext cx="0" cy="2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82E7C9-733F-B651-920A-B347BA3CCA20}"/>
              </a:ext>
            </a:extLst>
          </p:cNvPr>
          <p:cNvCxnSpPr>
            <a:stCxn id="12" idx="4"/>
            <a:endCxn id="9" idx="0"/>
          </p:cNvCxnSpPr>
          <p:nvPr/>
        </p:nvCxnSpPr>
        <p:spPr>
          <a:xfrm>
            <a:off x="2641600" y="2586182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B3B3C0-FB16-E9E8-2525-273383C48421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212273" y="3551151"/>
            <a:ext cx="1429327" cy="3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3680A3-C9A2-9E8F-E113-618A3BA1400E}"/>
              </a:ext>
            </a:extLst>
          </p:cNvPr>
          <p:cNvCxnSpPr>
            <a:stCxn id="9" idx="4"/>
            <a:endCxn id="8" idx="0"/>
          </p:cNvCxnSpPr>
          <p:nvPr/>
        </p:nvCxnSpPr>
        <p:spPr>
          <a:xfrm flipH="1">
            <a:off x="2098964" y="3551151"/>
            <a:ext cx="542636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5555BB-B266-702C-5237-67FB0EDBF25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2641600" y="3551151"/>
            <a:ext cx="344055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3C3A72-A5AC-A99D-6B40-2D07ECD2A0A0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2098964" y="4502958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1251716-BFA4-2F7F-7732-4B8816B8CDCF}"/>
              </a:ext>
            </a:extLst>
          </p:cNvPr>
          <p:cNvCxnSpPr>
            <a:stCxn id="9" idx="4"/>
            <a:endCxn id="13" idx="0"/>
          </p:cNvCxnSpPr>
          <p:nvPr/>
        </p:nvCxnSpPr>
        <p:spPr>
          <a:xfrm>
            <a:off x="2641600" y="3551151"/>
            <a:ext cx="121920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3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3785BA-87C5-590D-6D08-8930D198E085}"/>
              </a:ext>
            </a:extLst>
          </p:cNvPr>
          <p:cNvSpPr/>
          <p:nvPr/>
        </p:nvSpPr>
        <p:spPr>
          <a:xfrm>
            <a:off x="2759363" y="1013348"/>
            <a:ext cx="817418" cy="692264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entry</a:t>
            </a:r>
            <a:endParaRPr lang="zh-CN" altLang="en-US" sz="1000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60E7C1-FD8C-AFDF-91F2-E49300203F4E}"/>
              </a:ext>
            </a:extLst>
          </p:cNvPr>
          <p:cNvSpPr/>
          <p:nvPr/>
        </p:nvSpPr>
        <p:spPr>
          <a:xfrm>
            <a:off x="2835563" y="4852437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exit</a:t>
            </a:r>
            <a:endParaRPr lang="zh-CN" altLang="en-US" sz="14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A8BDE3-CE37-14C2-0640-6444FEDE62DB}"/>
              </a:ext>
            </a:extLst>
          </p:cNvPr>
          <p:cNvSpPr/>
          <p:nvPr/>
        </p:nvSpPr>
        <p:spPr>
          <a:xfrm>
            <a:off x="2835563" y="3902594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3EE543-8C48-99A0-E149-CFA87C2459E9}"/>
              </a:ext>
            </a:extLst>
          </p:cNvPr>
          <p:cNvSpPr/>
          <p:nvPr/>
        </p:nvSpPr>
        <p:spPr>
          <a:xfrm>
            <a:off x="2835563" y="2942014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B2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BF73A21-C3D3-3F5E-05B1-E6900725F311}"/>
              </a:ext>
            </a:extLst>
          </p:cNvPr>
          <p:cNvSpPr/>
          <p:nvPr/>
        </p:nvSpPr>
        <p:spPr>
          <a:xfrm>
            <a:off x="1915391" y="3902594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B3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BEBF20-5732-6CFD-A6EF-A6118D9AB931}"/>
              </a:ext>
            </a:extLst>
          </p:cNvPr>
          <p:cNvSpPr/>
          <p:nvPr/>
        </p:nvSpPr>
        <p:spPr>
          <a:xfrm>
            <a:off x="3678382" y="3893821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B5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8449CE-B67B-4707-BD3E-B15725E5BD09}"/>
              </a:ext>
            </a:extLst>
          </p:cNvPr>
          <p:cNvSpPr/>
          <p:nvPr/>
        </p:nvSpPr>
        <p:spPr>
          <a:xfrm>
            <a:off x="2835563" y="1977045"/>
            <a:ext cx="665018" cy="599901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B1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D5F74D-1915-6F3D-6466-ABFD74AE108B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168072" y="1705612"/>
            <a:ext cx="0" cy="2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21F64E-05B2-CC6A-C688-3BF04EB43CB0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3168072" y="2576946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E5D128-E491-CC1A-296F-CF66B57C2A8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247900" y="3541915"/>
            <a:ext cx="920172" cy="3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7B2F3E-40BF-A5F0-3752-5E92BF9A80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168072" y="3541915"/>
            <a:ext cx="0" cy="3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2A293-5F4D-04BB-CCE2-5360290B6DF2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168072" y="3541915"/>
            <a:ext cx="842819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1746C1-61F6-22E3-78E5-FB95E72DCBB3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3168072" y="4502495"/>
            <a:ext cx="0" cy="3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5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4F86B7-162E-D6A1-D8DB-BAC7E637B903}"/>
              </a:ext>
            </a:extLst>
          </p:cNvPr>
          <p:cNvSpPr/>
          <p:nvPr/>
        </p:nvSpPr>
        <p:spPr>
          <a:xfrm>
            <a:off x="2057400" y="83940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entry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A12D9D-C860-A57B-EE9A-C6943FEBD610}"/>
              </a:ext>
            </a:extLst>
          </p:cNvPr>
          <p:cNvSpPr/>
          <p:nvPr/>
        </p:nvSpPr>
        <p:spPr>
          <a:xfrm>
            <a:off x="2057400" y="1531789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a1 </a:t>
            </a:r>
            <a:r>
              <a:rPr lang="en-US" altLang="zh-CN" sz="1200"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d1  2</a:t>
            </a:r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57A38-7F47-FC81-7D6D-BE61418221F7}"/>
              </a:ext>
            </a:extLst>
          </p:cNvPr>
          <p:cNvSpPr/>
          <p:nvPr/>
        </p:nvSpPr>
        <p:spPr>
          <a:xfrm>
            <a:off x="937260" y="525139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d3 </a:t>
            </a:r>
            <a:r>
              <a:rPr lang="en-US" altLang="zh-CN" sz="1400">
                <a:sym typeface="Wingdings" panose="05000000000000000000" pitchFamily="2" charset="2"/>
              </a:rPr>
              <a:t> 2</a:t>
            </a:r>
            <a:endParaRPr lang="zh-CN" altLang="en-US" sz="14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370D65-DEC7-435C-FEBC-AC08BE0952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17470" y="1255044"/>
            <a:ext cx="0" cy="2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BB06EFA-2443-F8FF-F341-C33A996D2A8A}"/>
              </a:ext>
            </a:extLst>
          </p:cNvPr>
          <p:cNvSpPr/>
          <p:nvPr/>
        </p:nvSpPr>
        <p:spPr>
          <a:xfrm>
            <a:off x="3265502" y="5254223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exit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D74300-9FB8-A40F-3E71-7B60A6AF4AD5}"/>
              </a:ext>
            </a:extLst>
          </p:cNvPr>
          <p:cNvSpPr/>
          <p:nvPr/>
        </p:nvSpPr>
        <p:spPr>
          <a:xfrm>
            <a:off x="3376324" y="3926378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 &gt; a3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4C5F37-1402-9996-6C6C-F7A846B7F1CC}"/>
              </a:ext>
            </a:extLst>
          </p:cNvPr>
          <p:cNvSpPr/>
          <p:nvPr/>
        </p:nvSpPr>
        <p:spPr>
          <a:xfrm>
            <a:off x="937260" y="3926378"/>
            <a:ext cx="1120140" cy="5209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 </a:t>
            </a:r>
            <a:r>
              <a:rPr lang="en-US" altLang="zh-CN" sz="1100">
                <a:sym typeface="Wingdings" panose="05000000000000000000" pitchFamily="2" charset="2"/>
              </a:rPr>
              <a:t> g + 1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E4D7BA-A907-189E-C000-BC91CA478A71}"/>
              </a:ext>
            </a:extLst>
          </p:cNvPr>
          <p:cNvSpPr/>
          <p:nvPr/>
        </p:nvSpPr>
        <p:spPr>
          <a:xfrm>
            <a:off x="2057400" y="2667867"/>
            <a:ext cx="1120140" cy="10451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a2 </a:t>
            </a:r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 Φ(a1,a3)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d2  Φ(d1,d3)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f1  a2 + d2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g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a3  g – d2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 &lt;= g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E3BFD3-D3D2-901C-2DC2-D52AE01A61E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617470" y="2252230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EDC898-E235-859B-E1F6-B72CA54C0E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1497330" y="3713018"/>
            <a:ext cx="1120140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6EFF65-3DF5-CE0F-03FC-FC583D7B5DC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617470" y="3713018"/>
            <a:ext cx="1208102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8B4F3-3CB7-4B90-5FEC-0147BDF6652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825572" y="4342015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66CF98E-FC26-A1F0-50BD-8526333D597F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1497330" y="4447307"/>
            <a:ext cx="0" cy="80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E9BD3-6533-CC4A-D432-179951B17004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1497330" y="4342015"/>
            <a:ext cx="2328242" cy="90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BEBA1E4A-89B7-DB3C-AE3B-26C8BBC0F985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rot="10800000" flipH="1">
            <a:off x="937260" y="3190444"/>
            <a:ext cx="1120140" cy="2268773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C2FC1B3-128B-A2EA-E300-FACB217F2F02}"/>
              </a:ext>
            </a:extLst>
          </p:cNvPr>
          <p:cNvSpPr/>
          <p:nvPr/>
        </p:nvSpPr>
        <p:spPr>
          <a:xfrm>
            <a:off x="7225607" y="742426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entry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60E3D7-3DA3-C443-4ABB-BD6958EF187C}"/>
              </a:ext>
            </a:extLst>
          </p:cNvPr>
          <p:cNvSpPr/>
          <p:nvPr/>
        </p:nvSpPr>
        <p:spPr>
          <a:xfrm>
            <a:off x="7225607" y="1434808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a1 </a:t>
            </a:r>
            <a:r>
              <a:rPr lang="en-US" altLang="zh-CN" sz="1200"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d1  2</a:t>
            </a:r>
            <a:endParaRPr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62FD4A-EB07-59A8-B2F1-FCDDE6978BE1}"/>
              </a:ext>
            </a:extLst>
          </p:cNvPr>
          <p:cNvSpPr/>
          <p:nvPr/>
        </p:nvSpPr>
        <p:spPr>
          <a:xfrm>
            <a:off x="7225607" y="509623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d3 </a:t>
            </a:r>
            <a:r>
              <a:rPr lang="en-US" altLang="zh-CN" sz="1400">
                <a:sym typeface="Wingdings" panose="05000000000000000000" pitchFamily="2" charset="2"/>
              </a:rPr>
              <a:t> 2</a:t>
            </a:r>
            <a:endParaRPr lang="zh-CN" altLang="en-US" sz="140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5AFEA2-D3AC-7A14-EB10-B10C01F46704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7785677" y="1158063"/>
            <a:ext cx="0" cy="2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7C0557C-8538-1304-5CE4-13944E085F9B}"/>
              </a:ext>
            </a:extLst>
          </p:cNvPr>
          <p:cNvSpPr/>
          <p:nvPr/>
        </p:nvSpPr>
        <p:spPr>
          <a:xfrm>
            <a:off x="7225607" y="4109265"/>
            <a:ext cx="1120140" cy="5209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 </a:t>
            </a:r>
            <a:r>
              <a:rPr lang="en-US" altLang="zh-CN" sz="1100">
                <a:sym typeface="Wingdings" panose="05000000000000000000" pitchFamily="2" charset="2"/>
              </a:rPr>
              <a:t> 6</a:t>
            </a:r>
            <a:endParaRPr lang="zh-CN" altLang="en-US" sz="11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451B81-A2A0-4371-2F5F-0EC8058EC20D}"/>
              </a:ext>
            </a:extLst>
          </p:cNvPr>
          <p:cNvSpPr/>
          <p:nvPr/>
        </p:nvSpPr>
        <p:spPr>
          <a:xfrm>
            <a:off x="7225607" y="2570886"/>
            <a:ext cx="1120140" cy="10451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a2 </a:t>
            </a:r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d2  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f1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g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a3  3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 &lt;= 5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53B8E6-310C-2C01-7465-AE0341D2FBF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7785677" y="2155249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746ECB5-3E89-6AA4-2A4B-A6BDD0AB882D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>
            <a:off x="7785677" y="3616037"/>
            <a:ext cx="0" cy="49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26EAC92-B331-1494-13FE-4E3D6C9AB398}"/>
              </a:ext>
            </a:extLst>
          </p:cNvPr>
          <p:cNvCxnSpPr>
            <a:stCxn id="53" idx="2"/>
            <a:endCxn id="49" idx="0"/>
          </p:cNvCxnSpPr>
          <p:nvPr/>
        </p:nvCxnSpPr>
        <p:spPr>
          <a:xfrm>
            <a:off x="7785677" y="4630194"/>
            <a:ext cx="0" cy="46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7537C3E7-8BB6-0706-E82B-A866712E740D}"/>
              </a:ext>
            </a:extLst>
          </p:cNvPr>
          <p:cNvCxnSpPr>
            <a:cxnSpLocks/>
            <a:stCxn id="49" idx="1"/>
            <a:endCxn id="54" idx="1"/>
          </p:cNvCxnSpPr>
          <p:nvPr/>
        </p:nvCxnSpPr>
        <p:spPr>
          <a:xfrm rot="10800000">
            <a:off x="7225607" y="3093462"/>
            <a:ext cx="12700" cy="2210594"/>
          </a:xfrm>
          <a:prstGeom prst="curvedConnector3">
            <a:avLst>
              <a:gd name="adj1" fmla="val 6527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963998-0B76-62F8-95B4-522166710BDA}"/>
              </a:ext>
            </a:extLst>
          </p:cNvPr>
          <p:cNvSpPr/>
          <p:nvPr/>
        </p:nvSpPr>
        <p:spPr>
          <a:xfrm>
            <a:off x="2156792" y="755931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entry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8459F3-76A9-25C6-EEBA-34092463275A}"/>
              </a:ext>
            </a:extLst>
          </p:cNvPr>
          <p:cNvSpPr/>
          <p:nvPr/>
        </p:nvSpPr>
        <p:spPr>
          <a:xfrm>
            <a:off x="2156792" y="1531789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c1 </a:t>
            </a:r>
            <a:r>
              <a:rPr lang="en-US" altLang="zh-CN" sz="1200">
                <a:sym typeface="Wingdings" panose="05000000000000000000" pitchFamily="2" charset="2"/>
              </a:rPr>
              <a:t> a1 + b1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  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e  d*d</a:t>
            </a:r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03299-F2B8-CEA8-18A9-E65861AA5D74}"/>
              </a:ext>
            </a:extLst>
          </p:cNvPr>
          <p:cNvSpPr/>
          <p:nvPr/>
        </p:nvSpPr>
        <p:spPr>
          <a:xfrm>
            <a:off x="937260" y="4754827"/>
            <a:ext cx="1120140" cy="9122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f3</a:t>
            </a:r>
            <a:r>
              <a:rPr lang="en-US" altLang="zh-CN" sz="1200">
                <a:sym typeface="Wingdings" panose="05000000000000000000" pitchFamily="2" charset="2"/>
              </a:rPr>
              <a:t>Φ(f1,f2)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h3=Φ(h1,h2)</a:t>
            </a:r>
            <a:endParaRPr lang="en-US" altLang="zh-CN" sz="1200"/>
          </a:p>
          <a:p>
            <a:pPr algn="ctr"/>
            <a:r>
              <a:rPr lang="en-US" altLang="zh-CN" sz="1200"/>
              <a:t>b2</a:t>
            </a:r>
            <a:r>
              <a:rPr lang="en-US" altLang="zh-CN" sz="1200">
                <a:sym typeface="Wingdings" panose="05000000000000000000" pitchFamily="2" charset="2"/>
              </a:rPr>
              <a:t>g+a3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h3&lt;f3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3CDA8A-B74D-3C41-8C8C-3D963671F8F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716862" y="1171568"/>
            <a:ext cx="0" cy="36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DF06ECE-73F1-1FF8-AD00-8F714D3629E5}"/>
              </a:ext>
            </a:extLst>
          </p:cNvPr>
          <p:cNvSpPr/>
          <p:nvPr/>
        </p:nvSpPr>
        <p:spPr>
          <a:xfrm>
            <a:off x="3265502" y="5254223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c2</a:t>
            </a:r>
            <a:r>
              <a:rPr lang="en-US" altLang="zh-CN" sz="1400">
                <a:sym typeface="Wingdings" panose="05000000000000000000" pitchFamily="2" charset="2"/>
              </a:rPr>
              <a:t>2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9A8218-1C2C-FA79-A594-D5F0DDF24071}"/>
              </a:ext>
            </a:extLst>
          </p:cNvPr>
          <p:cNvSpPr/>
          <p:nvPr/>
        </p:nvSpPr>
        <p:spPr>
          <a:xfrm>
            <a:off x="3376324" y="3926378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f2</a:t>
            </a:r>
            <a:r>
              <a:rPr lang="en-US" altLang="zh-CN" sz="1100">
                <a:sym typeface="Wingdings" panose="05000000000000000000" pitchFamily="2" charset="2"/>
              </a:rPr>
              <a:t>d-g</a:t>
            </a:r>
          </a:p>
          <a:p>
            <a:pPr algn="ctr"/>
            <a:r>
              <a:rPr lang="en-US" altLang="zh-CN" sz="1100">
                <a:sym typeface="Wingdings" panose="05000000000000000000" pitchFamily="2" charset="2"/>
              </a:rPr>
              <a:t>f2&gt;a3</a:t>
            </a:r>
            <a:endParaRPr lang="zh-CN" altLang="en-US" sz="11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662A7-E1A2-81A1-B8E3-5C5B6AF33BBA}"/>
              </a:ext>
            </a:extLst>
          </p:cNvPr>
          <p:cNvSpPr/>
          <p:nvPr/>
        </p:nvSpPr>
        <p:spPr>
          <a:xfrm>
            <a:off x="937260" y="3926378"/>
            <a:ext cx="1120140" cy="5209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h2</a:t>
            </a:r>
            <a:r>
              <a:rPr lang="en-US" altLang="zh-CN" sz="1100">
                <a:sym typeface="Wingdings" panose="05000000000000000000" pitchFamily="2" charset="2"/>
              </a:rPr>
              <a:t>g+1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19A9A9-C7F4-DCB5-F13D-CA189D05CED4}"/>
              </a:ext>
            </a:extLst>
          </p:cNvPr>
          <p:cNvSpPr/>
          <p:nvPr/>
        </p:nvSpPr>
        <p:spPr>
          <a:xfrm>
            <a:off x="2057400" y="2667867"/>
            <a:ext cx="1318924" cy="10451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Wingdings" panose="05000000000000000000" pitchFamily="2" charset="2"/>
              </a:rPr>
              <a:t>a2Φ(a1,a3)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h1Φ(undef,h3)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f1  a2 + c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g  e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  g+d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a3&lt;c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C3AB0D-4C90-A6F1-C99A-5BFDE84B16D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716862" y="2252230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7F8FC0-0D3C-4974-6C2F-F4FE9222CFC2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497330" y="3713018"/>
            <a:ext cx="1219532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1667E-6BBF-74CD-ADB8-EF73C7819B2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2716862" y="3713018"/>
            <a:ext cx="1108710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166B08-E073-2D59-D35E-78EBD30602B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825572" y="4342015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05C1E2-188D-0367-70EE-E01A7CB9C39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97330" y="4447307"/>
            <a:ext cx="0" cy="3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DA132D-54C0-7F6A-84C5-AF62D2D0519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1497330" y="4342015"/>
            <a:ext cx="2328242" cy="4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AC781EB-E801-ED54-519C-7FB3CE4126FB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 flipH="1">
            <a:off x="937260" y="3190443"/>
            <a:ext cx="1120140" cy="2020488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2D84FA5-7559-8B03-01EB-476AF5ED8CE2}"/>
              </a:ext>
            </a:extLst>
          </p:cNvPr>
          <p:cNvSpPr/>
          <p:nvPr/>
        </p:nvSpPr>
        <p:spPr>
          <a:xfrm>
            <a:off x="1718411" y="6296549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exit</a:t>
            </a:r>
            <a:endParaRPr lang="zh-CN" altLang="en-US" sz="14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F3FFEB6-9F16-9377-1860-F828495C5F91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2278481" y="5669860"/>
            <a:ext cx="1547091" cy="62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0AD6E1-27C0-E4F6-0EEB-A619019DB3E7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1497330" y="5667035"/>
            <a:ext cx="781151" cy="62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A6AB35A-33E4-102F-A3C2-CA5B944F9531}"/>
              </a:ext>
            </a:extLst>
          </p:cNvPr>
          <p:cNvSpPr/>
          <p:nvPr/>
        </p:nvSpPr>
        <p:spPr>
          <a:xfrm>
            <a:off x="5116598" y="3402215"/>
            <a:ext cx="155170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0C05C1-9360-D839-188E-AE9711F3CFA4}"/>
              </a:ext>
            </a:extLst>
          </p:cNvPr>
          <p:cNvSpPr txBox="1"/>
          <p:nvPr/>
        </p:nvSpPr>
        <p:spPr>
          <a:xfrm>
            <a:off x="5329382" y="31904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常量传播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84534E-171B-E989-38AF-4E1755BAC0A6}"/>
              </a:ext>
            </a:extLst>
          </p:cNvPr>
          <p:cNvSpPr/>
          <p:nvPr/>
        </p:nvSpPr>
        <p:spPr>
          <a:xfrm>
            <a:off x="8719228" y="474222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entry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8AF288-24C1-2A0F-EC50-6B11397E88FF}"/>
              </a:ext>
            </a:extLst>
          </p:cNvPr>
          <p:cNvSpPr/>
          <p:nvPr/>
        </p:nvSpPr>
        <p:spPr>
          <a:xfrm>
            <a:off x="8719228" y="1250080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c1 </a:t>
            </a:r>
            <a:r>
              <a:rPr lang="en-US" altLang="zh-CN" sz="1200">
                <a:sym typeface="Wingdings" panose="05000000000000000000" pitchFamily="2" charset="2"/>
              </a:rPr>
              <a:t> a1 + b1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e  c1*c1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36C4BC-3A6A-0B0F-0B8A-4F0612BFE82B}"/>
              </a:ext>
            </a:extLst>
          </p:cNvPr>
          <p:cNvSpPr/>
          <p:nvPr/>
        </p:nvSpPr>
        <p:spPr>
          <a:xfrm>
            <a:off x="7499696" y="4473118"/>
            <a:ext cx="1120140" cy="9122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f3</a:t>
            </a:r>
            <a:r>
              <a:rPr lang="en-US" altLang="zh-CN" sz="1200">
                <a:sym typeface="Wingdings" panose="05000000000000000000" pitchFamily="2" charset="2"/>
              </a:rPr>
              <a:t>Φ(f1,f2)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h3=Φ(h1,h2)</a:t>
            </a:r>
            <a:endParaRPr lang="en-US" altLang="zh-CN" sz="1200"/>
          </a:p>
          <a:p>
            <a:pPr algn="ctr"/>
            <a:r>
              <a:rPr lang="en-US" altLang="zh-CN" sz="1200"/>
              <a:t>b2</a:t>
            </a:r>
            <a:r>
              <a:rPr lang="en-US" altLang="zh-CN" sz="1200">
                <a:sym typeface="Wingdings" panose="05000000000000000000" pitchFamily="2" charset="2"/>
              </a:rPr>
              <a:t>e+a3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h3&lt;f3</a:t>
            </a:r>
            <a:endParaRPr lang="zh-CN" altLang="en-US" sz="120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454F4B-4786-03A2-341B-A643B347A8D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279298" y="889859"/>
            <a:ext cx="0" cy="36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5F0869-189D-8A65-DAC8-2BD71851E969}"/>
              </a:ext>
            </a:extLst>
          </p:cNvPr>
          <p:cNvSpPr/>
          <p:nvPr/>
        </p:nvSpPr>
        <p:spPr>
          <a:xfrm>
            <a:off x="9827938" y="4972514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c2</a:t>
            </a:r>
            <a:r>
              <a:rPr lang="en-US" altLang="zh-CN" sz="1400">
                <a:sym typeface="Wingdings" panose="05000000000000000000" pitchFamily="2" charset="2"/>
              </a:rPr>
              <a:t>2</a:t>
            </a:r>
            <a:endParaRPr lang="zh-CN" altLang="en-US" sz="1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3BFA1A-A43C-E1DC-F9CF-BC2D94243E84}"/>
              </a:ext>
            </a:extLst>
          </p:cNvPr>
          <p:cNvSpPr/>
          <p:nvPr/>
        </p:nvSpPr>
        <p:spPr>
          <a:xfrm>
            <a:off x="9938760" y="3644669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f2</a:t>
            </a:r>
            <a:r>
              <a:rPr lang="en-US" altLang="zh-CN" sz="1100">
                <a:sym typeface="Wingdings" panose="05000000000000000000" pitchFamily="2" charset="2"/>
              </a:rPr>
              <a:t>c1-e</a:t>
            </a:r>
          </a:p>
          <a:p>
            <a:pPr algn="ctr"/>
            <a:r>
              <a:rPr lang="en-US" altLang="zh-CN" sz="1100">
                <a:sym typeface="Wingdings" panose="05000000000000000000" pitchFamily="2" charset="2"/>
              </a:rPr>
              <a:t>f2&gt;a3</a:t>
            </a:r>
            <a:endParaRPr lang="zh-CN" altLang="en-US" sz="11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6C5396-CB7A-7E2F-723C-D59DE050B8C4}"/>
              </a:ext>
            </a:extLst>
          </p:cNvPr>
          <p:cNvSpPr/>
          <p:nvPr/>
        </p:nvSpPr>
        <p:spPr>
          <a:xfrm>
            <a:off x="7499696" y="3644669"/>
            <a:ext cx="1120140" cy="5209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h2</a:t>
            </a:r>
            <a:r>
              <a:rPr lang="en-US" altLang="zh-CN" sz="1100">
                <a:sym typeface="Wingdings" panose="05000000000000000000" pitchFamily="2" charset="2"/>
              </a:rPr>
              <a:t>e+1</a:t>
            </a:r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1DEF48-998D-3366-FA13-D0CA7A35FB7D}"/>
              </a:ext>
            </a:extLst>
          </p:cNvPr>
          <p:cNvSpPr/>
          <p:nvPr/>
        </p:nvSpPr>
        <p:spPr>
          <a:xfrm>
            <a:off x="8619836" y="2386158"/>
            <a:ext cx="1318924" cy="10451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Wingdings" panose="05000000000000000000" pitchFamily="2" charset="2"/>
              </a:rPr>
              <a:t>a2Φ(a1,a3)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h1Φ(undef,h3)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f1  a2 + 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  e+c1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a3&lt;c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164CDB-9A75-24C0-B941-3983E89DA9F3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9279298" y="1970521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AA1F29F-EDE7-BD7E-EFBE-93C7E75FCD85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8059766" y="3431309"/>
            <a:ext cx="1219532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75D7C9-B341-A5D0-A783-1E06CE0C9FB1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9279298" y="3431309"/>
            <a:ext cx="1108710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2A0E73F-14D1-BB36-8742-32B09223498A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10388008" y="4060306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0B4E70F-B313-228D-F449-EBAEA8D9EAA7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>
            <a:off x="8059766" y="4165598"/>
            <a:ext cx="0" cy="3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5E028-6C19-3810-E9E8-0C7FB1A35F6C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8059766" y="4060306"/>
            <a:ext cx="2328242" cy="4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7501A0AC-8402-9A3F-9BEA-17F97D304090}"/>
              </a:ext>
            </a:extLst>
          </p:cNvPr>
          <p:cNvCxnSpPr>
            <a:cxnSpLocks/>
            <a:stCxn id="39" idx="1"/>
            <a:endCxn id="44" idx="1"/>
          </p:cNvCxnSpPr>
          <p:nvPr/>
        </p:nvCxnSpPr>
        <p:spPr>
          <a:xfrm rot="10800000" flipH="1">
            <a:off x="7499696" y="2908734"/>
            <a:ext cx="1120140" cy="2020488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3D9DF00-2AA9-A13E-780C-18BEB960F062}"/>
              </a:ext>
            </a:extLst>
          </p:cNvPr>
          <p:cNvSpPr/>
          <p:nvPr/>
        </p:nvSpPr>
        <p:spPr>
          <a:xfrm>
            <a:off x="8280847" y="6014840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exit</a:t>
            </a:r>
            <a:endParaRPr lang="zh-CN" altLang="en-US" sz="140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54798FC-B418-A605-C085-2AB2F628F39A}"/>
              </a:ext>
            </a:extLst>
          </p:cNvPr>
          <p:cNvCxnSpPr>
            <a:stCxn id="41" idx="2"/>
            <a:endCxn id="52" idx="0"/>
          </p:cNvCxnSpPr>
          <p:nvPr/>
        </p:nvCxnSpPr>
        <p:spPr>
          <a:xfrm flipH="1">
            <a:off x="8840917" y="5388151"/>
            <a:ext cx="1547091" cy="62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131B4AC-18E6-B15E-980B-8444AAC491C6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8059766" y="5385326"/>
            <a:ext cx="781151" cy="62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7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553</Words>
  <Application>Microsoft Office PowerPoint</Application>
  <PresentationFormat>宽屏</PresentationFormat>
  <Paragraphs>147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benkang peng</dc:creator>
  <cp:lastModifiedBy>benkang peng</cp:lastModifiedBy>
  <cp:revision>9</cp:revision>
  <dcterms:created xsi:type="dcterms:W3CDTF">2024-10-26T14:03:43Z</dcterms:created>
  <dcterms:modified xsi:type="dcterms:W3CDTF">2024-11-25T09:09:30Z</dcterms:modified>
</cp:coreProperties>
</file>