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E5E-7E90-B342-CA00-E4C06C7B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9D7C2-B34C-2BFE-778A-895878127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4981-540D-3662-8596-43F92E8D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76BBF-EE56-9AC4-E33A-5AFFA86A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DE9B-5FCB-28E8-6AF4-7E5EAF4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59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5772-05EF-2D30-BA74-991AE604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DF3F3-8C1F-D487-31E7-D54756D7E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B808-DEBC-2205-792D-D911F3FE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30D7-C24E-ADF2-C04A-8E5E60D3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7A9C-63D9-1C96-B900-6078653D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355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4194B-A325-A46A-AB61-AC70BCA4C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26FC8-3F58-DFC2-270A-EB0E9A9F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823C-C157-E036-8DE7-D720A38E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D63E-2E82-02EF-E625-71E607BB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C9FF-4754-D504-0140-EEFBF000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600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9DD-054C-D0A2-B434-B6CF921D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1797-814E-0F61-D372-1DD496AE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B915-5B23-1EB9-F33A-D48BB3BF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BC17-6C28-3AD6-AFE3-F97E3400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6743-A87A-1FB9-EACE-553369F2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57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F6DE-E55F-0607-7B3C-D11013EF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8483-80DC-3686-C1C3-C09F062D6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873-A357-4DD1-FC1C-A247714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BC60-E0C0-2C9D-A034-4CC9420B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30DD-3F30-2198-5974-F3422A8B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40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285A-165D-BF9C-31A8-D88CDB6E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4812-0609-DBDF-F1AA-B6E135CE0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0C04D-CCEE-90F7-0E8A-1B079A2B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5C78B-A3DE-32E6-C891-9BCAC1C6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11F94-E013-666E-7AA8-075C9455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7A19-AE5A-1420-7F62-01F54B86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01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04A-8C16-6248-7F5A-0B404890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47DA9-7174-5C8E-B9C7-351B7A39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7FAD3-5755-FD62-D180-D6F41C366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50B56-BAC8-A371-43ED-5CBA3459F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E211-4C16-2996-520D-4523D516E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5D8A3-10B3-25B6-8AA3-81F73471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4A741-837A-CB1B-4B67-2034B0C8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E6D30-2F39-4E5F-74D9-313594B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69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F50-C69E-E0A7-C5F3-B105E960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5C59D-FE05-3BC4-4C0F-E90F9AD0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4C0B4-0D49-899F-71E4-87EBC682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29449-2485-2CCE-A54C-4B5C027F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464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8CCCC-C66B-2653-30B1-E26EB7E5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1824D-CF6A-BDC9-E751-81055E60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A6259-91AB-9F8D-06AC-31E2584C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64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C28C-ED12-36DA-084E-9BDA37E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840E-D7C5-3206-353A-13BC59973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3738-3212-E602-8DFA-35D6971C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57B72-AF7B-94B7-7A20-1FE396C2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E1E3A-DE05-BA6A-581C-1C5EABE9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E305E-5107-2277-5277-C5724D3B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43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B82-BAAC-2FCB-B101-A6A76BED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35FB2-B105-C946-AEE1-046499565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C421B-D18C-10BF-0FDF-E7AE1C74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116D-452C-C521-315B-03C625A9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4EAF-1878-B2B2-2A2D-BAC4BD1F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E3B90-55C2-999D-B30F-4641CFFC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93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7B07B-8CEB-B0A9-6C5A-B15C9E16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F5380-8CA3-F650-DCF1-8A85E0D5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87EEF-2C86-E526-366C-6F2739984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E199-8CE2-4D5A-8A64-451D417FE11E}" type="datetimeFigureOut">
              <a:rPr lang="sv-SE" smtClean="0"/>
              <a:t>2022-11-12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D26A-E3A2-0797-2E02-40ADE00E2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39CC-B049-4134-A3D0-56113A67E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F198-851E-45FE-ACB6-C428F1F10E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93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D2E2A522-0A58-CB69-DF38-3DB52143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78412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99DB0A-05E4-C08D-2AEF-FEF50C325903}"/>
              </a:ext>
            </a:extLst>
          </p:cNvPr>
          <p:cNvSpPr/>
          <p:nvPr/>
        </p:nvSpPr>
        <p:spPr>
          <a:xfrm>
            <a:off x="2294022" y="1892966"/>
            <a:ext cx="1860884" cy="40105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Game Manager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F5DF13-BBAD-D829-EE84-878A48A77C2D}"/>
              </a:ext>
            </a:extLst>
          </p:cNvPr>
          <p:cNvSpPr/>
          <p:nvPr/>
        </p:nvSpPr>
        <p:spPr>
          <a:xfrm>
            <a:off x="4981075" y="1892965"/>
            <a:ext cx="1860884" cy="4010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80289-9E58-47F1-B869-B408821E53F5}"/>
              </a:ext>
            </a:extLst>
          </p:cNvPr>
          <p:cNvSpPr/>
          <p:nvPr/>
        </p:nvSpPr>
        <p:spPr>
          <a:xfrm>
            <a:off x="7668128" y="1892965"/>
            <a:ext cx="1860884" cy="40105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5189C-B178-AC21-D952-5F8CED701BD6}"/>
              </a:ext>
            </a:extLst>
          </p:cNvPr>
          <p:cNvSpPr txBox="1"/>
          <p:nvPr/>
        </p:nvSpPr>
        <p:spPr>
          <a:xfrm>
            <a:off x="4763125" y="88289"/>
            <a:ext cx="2412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>
                <a:solidFill>
                  <a:schemeClr val="bg1"/>
                </a:solidFill>
              </a:rPr>
              <a:t>Script </a:t>
            </a:r>
            <a:r>
              <a:rPr lang="sv-SE" sz="4000" dirty="0" err="1">
                <a:solidFill>
                  <a:schemeClr val="bg1"/>
                </a:solidFill>
              </a:rPr>
              <a:t>map</a:t>
            </a:r>
            <a:endParaRPr lang="sv-SE" sz="4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B31570-9CD4-B5D2-660B-3809BD6BBCDD}"/>
              </a:ext>
            </a:extLst>
          </p:cNvPr>
          <p:cNvSpPr/>
          <p:nvPr/>
        </p:nvSpPr>
        <p:spPr>
          <a:xfrm>
            <a:off x="4981075" y="1098878"/>
            <a:ext cx="1860884" cy="7940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Uppdatera det grafiska på spelplanen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9533B8-9C0B-A8D4-D152-48845C0D2A4B}"/>
              </a:ext>
            </a:extLst>
          </p:cNvPr>
          <p:cNvSpPr/>
          <p:nvPr/>
        </p:nvSpPr>
        <p:spPr>
          <a:xfrm>
            <a:off x="2294022" y="1098879"/>
            <a:ext cx="1860884" cy="78606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Spel logiken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0352B0-A4D6-A2CC-2AE5-CF34CABCE145}"/>
              </a:ext>
            </a:extLst>
          </p:cNvPr>
          <p:cNvSpPr/>
          <p:nvPr/>
        </p:nvSpPr>
        <p:spPr>
          <a:xfrm>
            <a:off x="7668128" y="1086841"/>
            <a:ext cx="1860884" cy="7940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Hålla data om rutans(cellens) tillstånd.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B7C7E-987D-B73C-7FCA-D167C07BC3CC}"/>
              </a:ext>
            </a:extLst>
          </p:cNvPr>
          <p:cNvSpPr txBox="1"/>
          <p:nvPr/>
        </p:nvSpPr>
        <p:spPr>
          <a:xfrm>
            <a:off x="873491" y="1880928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Script</a:t>
            </a:r>
            <a:r>
              <a:rPr lang="sv-SE" dirty="0"/>
              <a:t>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CFFD83-4C5A-B111-296D-24858B9DA112}"/>
              </a:ext>
            </a:extLst>
          </p:cNvPr>
          <p:cNvCxnSpPr/>
          <p:nvPr/>
        </p:nvCxnSpPr>
        <p:spPr>
          <a:xfrm flipV="1">
            <a:off x="873491" y="1880928"/>
            <a:ext cx="9577941" cy="12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3E47E1-814B-2CF8-3440-10FACB2C7E94}"/>
              </a:ext>
            </a:extLst>
          </p:cNvPr>
          <p:cNvCxnSpPr/>
          <p:nvPr/>
        </p:nvCxnSpPr>
        <p:spPr>
          <a:xfrm flipV="1">
            <a:off x="873490" y="2273957"/>
            <a:ext cx="9577941" cy="12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141C0F-BAB2-84CE-1C67-5288EE690BE4}"/>
              </a:ext>
            </a:extLst>
          </p:cNvPr>
          <p:cNvSpPr txBox="1"/>
          <p:nvPr/>
        </p:nvSpPr>
        <p:spPr>
          <a:xfrm>
            <a:off x="873491" y="1299218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Ansvar</a:t>
            </a:r>
            <a:r>
              <a:rPr lang="sv-SE" dirty="0"/>
              <a:t>: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EE63E9D-A90D-87C8-86AB-0FACBDF4F806}"/>
              </a:ext>
            </a:extLst>
          </p:cNvPr>
          <p:cNvSpPr/>
          <p:nvPr/>
        </p:nvSpPr>
        <p:spPr>
          <a:xfrm>
            <a:off x="2229853" y="2358189"/>
            <a:ext cx="1925053" cy="65772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Start Game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39DC4026-38D0-787A-3A27-BC0B86D5013B}"/>
              </a:ext>
            </a:extLst>
          </p:cNvPr>
          <p:cNvSpPr/>
          <p:nvPr/>
        </p:nvSpPr>
        <p:spPr>
          <a:xfrm>
            <a:off x="5165559" y="2534650"/>
            <a:ext cx="1499936" cy="356751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Draw board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B35CE-815E-A4F4-D352-35D58A410C15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>
            <a:off x="4154906" y="2687052"/>
            <a:ext cx="1010653" cy="25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B0F5951B-B58D-4C0A-8A8F-96B984DB2138}"/>
              </a:ext>
            </a:extLst>
          </p:cNvPr>
          <p:cNvSpPr/>
          <p:nvPr/>
        </p:nvSpPr>
        <p:spPr>
          <a:xfrm>
            <a:off x="7848602" y="2837539"/>
            <a:ext cx="1499936" cy="356751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Cell Data</a:t>
            </a: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7D87DD7A-CEAD-96BA-4477-360AA0A92DB4}"/>
              </a:ext>
            </a:extLst>
          </p:cNvPr>
          <p:cNvSpPr/>
          <p:nvPr/>
        </p:nvSpPr>
        <p:spPr>
          <a:xfrm>
            <a:off x="2474496" y="3053425"/>
            <a:ext cx="1499936" cy="870875"/>
          </a:xfrm>
          <a:prstGeom prst="snip2Diag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CreateBoard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cell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67337B-7792-1019-0B6D-2AF847267C96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3974432" y="3015915"/>
            <a:ext cx="3874170" cy="47294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C83D4BA4-861A-B402-F4E5-DDD4AC73FF9B}"/>
              </a:ext>
            </a:extLst>
          </p:cNvPr>
          <p:cNvSpPr/>
          <p:nvPr/>
        </p:nvSpPr>
        <p:spPr>
          <a:xfrm>
            <a:off x="2229853" y="4146589"/>
            <a:ext cx="1954629" cy="1314450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Player</a:t>
            </a:r>
            <a:r>
              <a:rPr lang="sv-SE" dirty="0"/>
              <a:t> </a:t>
            </a:r>
            <a:r>
              <a:rPr lang="sv-SE" dirty="0" err="1"/>
              <a:t>Clicks</a:t>
            </a:r>
            <a:r>
              <a:rPr lang="sv-SE" dirty="0"/>
              <a:t> a </a:t>
            </a:r>
            <a:r>
              <a:rPr lang="sv-SE" dirty="0" err="1"/>
              <a:t>tile</a:t>
            </a:r>
            <a:endParaRPr lang="sv-S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40611B-31E3-D994-DA0F-C8A8B405C290}"/>
              </a:ext>
            </a:extLst>
          </p:cNvPr>
          <p:cNvCxnSpPr>
            <a:cxnSpLocks/>
          </p:cNvCxnSpPr>
          <p:nvPr/>
        </p:nvCxnSpPr>
        <p:spPr>
          <a:xfrm flipV="1">
            <a:off x="4184482" y="3252389"/>
            <a:ext cx="3664120" cy="1701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4DDB46-394C-0375-E67F-E9FF05BADA18}"/>
              </a:ext>
            </a:extLst>
          </p:cNvPr>
          <p:cNvSpPr txBox="1"/>
          <p:nvPr/>
        </p:nvSpPr>
        <p:spPr>
          <a:xfrm rot="20085898">
            <a:off x="3991479" y="3815312"/>
            <a:ext cx="376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Get </a:t>
            </a:r>
            <a:r>
              <a:rPr lang="sv-SE" dirty="0" err="1">
                <a:solidFill>
                  <a:schemeClr val="bg1"/>
                </a:solidFill>
              </a:rPr>
              <a:t>tileData</a:t>
            </a:r>
            <a:r>
              <a:rPr lang="sv-SE" dirty="0">
                <a:solidFill>
                  <a:schemeClr val="bg1"/>
                </a:solidFill>
              </a:rPr>
              <a:t> to se </a:t>
            </a:r>
            <a:r>
              <a:rPr lang="sv-SE" dirty="0" err="1">
                <a:solidFill>
                  <a:schemeClr val="bg1"/>
                </a:solidFill>
              </a:rPr>
              <a:t>what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state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tile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Diagonal Corners Snipped 38">
            <a:extLst>
              <a:ext uri="{FF2B5EF4-FFF2-40B4-BE49-F238E27FC236}">
                <a16:creationId xmlns:a16="http://schemas.microsoft.com/office/drawing/2014/main" id="{2E2DA188-DDF2-CB9C-16FE-DBCDCB4C8D03}"/>
              </a:ext>
            </a:extLst>
          </p:cNvPr>
          <p:cNvSpPr/>
          <p:nvPr/>
        </p:nvSpPr>
        <p:spPr>
          <a:xfrm>
            <a:off x="2442411" y="5720838"/>
            <a:ext cx="1499936" cy="870875"/>
          </a:xfrm>
          <a:prstGeom prst="snip2Diag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Preform</a:t>
            </a:r>
            <a:r>
              <a:rPr lang="sv-SE" dirty="0"/>
              <a:t> action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75318A-CB0E-2670-7AB1-5AFBF62C2195}"/>
              </a:ext>
            </a:extLst>
          </p:cNvPr>
          <p:cNvCxnSpPr>
            <a:cxnSpLocks/>
            <a:stCxn id="22" idx="1"/>
            <a:endCxn id="39" idx="0"/>
          </p:cNvCxnSpPr>
          <p:nvPr/>
        </p:nvCxnSpPr>
        <p:spPr>
          <a:xfrm flipH="1">
            <a:off x="3942347" y="3194290"/>
            <a:ext cx="4656223" cy="2961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4F8D25-DC73-24D5-E14B-D28D485074E8}"/>
              </a:ext>
            </a:extLst>
          </p:cNvPr>
          <p:cNvSpPr txBox="1"/>
          <p:nvPr/>
        </p:nvSpPr>
        <p:spPr>
          <a:xfrm>
            <a:off x="7967617" y="6511475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Comic Sans MS" panose="030F0702030302020204" pitchFamily="66" charset="0"/>
              </a:rPr>
              <a:t>Av Bengt-Erik Ingvaldsson 2022-11-12</a:t>
            </a:r>
          </a:p>
        </p:txBody>
      </p:sp>
    </p:spTree>
    <p:extLst>
      <p:ext uri="{BB962C8B-B14F-4D97-AF65-F5344CB8AC3E}">
        <p14:creationId xmlns:p14="http://schemas.microsoft.com/office/powerpoint/2010/main" val="23918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B2B81A-9F3A-0CA5-EF8F-D03321A603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7841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45189C-B178-AC21-D952-5F8CED701BD6}"/>
              </a:ext>
            </a:extLst>
          </p:cNvPr>
          <p:cNvSpPr txBox="1"/>
          <p:nvPr/>
        </p:nvSpPr>
        <p:spPr>
          <a:xfrm>
            <a:off x="1281871" y="149510"/>
            <a:ext cx="96282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Close look on how to </a:t>
            </a:r>
            <a:r>
              <a:rPr lang="en-US" sz="4000" dirty="0" err="1">
                <a:solidFill>
                  <a:schemeClr val="bg1"/>
                </a:solidFill>
              </a:rPr>
              <a:t>CheckNeighbors</a:t>
            </a:r>
            <a:r>
              <a:rPr lang="en-US" sz="4000" dirty="0">
                <a:solidFill>
                  <a:schemeClr val="bg1"/>
                </a:solidFill>
              </a:rPr>
              <a:t>() work.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(work </a:t>
            </a:r>
            <a:r>
              <a:rPr lang="en-US" dirty="0" err="1">
                <a:solidFill>
                  <a:schemeClr val="bg1"/>
                </a:solidFill>
              </a:rPr>
              <a:t>assignemnt</a:t>
            </a:r>
            <a:r>
              <a:rPr lang="en-US" dirty="0">
                <a:solidFill>
                  <a:schemeClr val="bg1"/>
                </a:solidFill>
              </a:rPr>
              <a:t> task)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C4A1E-A855-4598-01C6-4A37E3B2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1134395"/>
            <a:ext cx="11963400" cy="518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8C8F8A-AFF0-F61B-7274-DC1B1F9777C6}"/>
              </a:ext>
            </a:extLst>
          </p:cNvPr>
          <p:cNvSpPr txBox="1"/>
          <p:nvPr/>
        </p:nvSpPr>
        <p:spPr>
          <a:xfrm>
            <a:off x="7967617" y="6511475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Comic Sans MS" panose="030F0702030302020204" pitchFamily="66" charset="0"/>
              </a:rPr>
              <a:t>Av Bengt-Erik Ingvaldsson 2022-11-12</a:t>
            </a:r>
          </a:p>
        </p:txBody>
      </p:sp>
    </p:spTree>
    <p:extLst>
      <p:ext uri="{BB962C8B-B14F-4D97-AF65-F5344CB8AC3E}">
        <p14:creationId xmlns:p14="http://schemas.microsoft.com/office/powerpoint/2010/main" val="337161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1B2C874-A403-42AC-13F5-9BCF41BC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7841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2AC3F-95AD-7880-32DD-8614B5977233}"/>
              </a:ext>
            </a:extLst>
          </p:cNvPr>
          <p:cNvSpPr txBox="1"/>
          <p:nvPr/>
        </p:nvSpPr>
        <p:spPr>
          <a:xfrm>
            <a:off x="809625" y="752475"/>
            <a:ext cx="11598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CheckNeighbors</a:t>
            </a:r>
            <a:r>
              <a:rPr lang="en-US" dirty="0">
                <a:solidFill>
                  <a:schemeClr val="bg1"/>
                </a:solidFill>
              </a:rPr>
              <a:t>(Cell </a:t>
            </a:r>
            <a:r>
              <a:rPr lang="en-US" dirty="0" err="1">
                <a:solidFill>
                  <a:schemeClr val="bg1"/>
                </a:solidFill>
              </a:rPr>
              <a:t>cellToCheck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function take a ”Cell” parameter. This parameter are the cell we want to check. We start by checking the tile player</a:t>
            </a:r>
          </a:p>
          <a:p>
            <a:r>
              <a:rPr lang="en-US" dirty="0">
                <a:solidFill>
                  <a:schemeClr val="bg1"/>
                </a:solidFill>
              </a:rPr>
              <a:t>Click. If that is not a mine or invalid tile then script continue to check right ,left ,up and down. Not diagonally because this </a:t>
            </a:r>
          </a:p>
          <a:p>
            <a:r>
              <a:rPr lang="en-US" dirty="0">
                <a:solidFill>
                  <a:schemeClr val="bg1"/>
                </a:solidFill>
              </a:rPr>
              <a:t>Would protanomaly make it possible to click once and all ”empty” tiles would reveal.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A0F0B-0E15-50D7-9779-1E03526D91C3}"/>
              </a:ext>
            </a:extLst>
          </p:cNvPr>
          <p:cNvSpPr/>
          <p:nvPr/>
        </p:nvSpPr>
        <p:spPr>
          <a:xfrm>
            <a:off x="5119689" y="3857622"/>
            <a:ext cx="1104900" cy="1104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Tile</a:t>
            </a:r>
            <a:r>
              <a:rPr lang="sv-SE" dirty="0"/>
              <a:t> to check.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8A741-2A18-191B-FA31-385E3078DA98}"/>
              </a:ext>
            </a:extLst>
          </p:cNvPr>
          <p:cNvSpPr/>
          <p:nvPr/>
        </p:nvSpPr>
        <p:spPr>
          <a:xfrm>
            <a:off x="3405184" y="3857622"/>
            <a:ext cx="1104900" cy="110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Tile</a:t>
            </a:r>
            <a:r>
              <a:rPr lang="sv-SE" dirty="0"/>
              <a:t> to check </a:t>
            </a:r>
            <a:r>
              <a:rPr lang="sv-SE" dirty="0" err="1"/>
              <a:t>next</a:t>
            </a:r>
            <a:r>
              <a:rPr lang="sv-SE" dirty="0"/>
              <a:t>.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447555C-74F8-3436-14F1-3988839E8D00}"/>
              </a:ext>
            </a:extLst>
          </p:cNvPr>
          <p:cNvSpPr/>
          <p:nvPr/>
        </p:nvSpPr>
        <p:spPr>
          <a:xfrm>
            <a:off x="4417218" y="4231481"/>
            <a:ext cx="795338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E3F41C0-D86D-D5FC-002D-AAC4545D7D48}"/>
              </a:ext>
            </a:extLst>
          </p:cNvPr>
          <p:cNvSpPr/>
          <p:nvPr/>
        </p:nvSpPr>
        <p:spPr>
          <a:xfrm flipH="1">
            <a:off x="6115052" y="4231481"/>
            <a:ext cx="847725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31F42-BD96-1A97-AB7F-5FF8AEBB33AF}"/>
              </a:ext>
            </a:extLst>
          </p:cNvPr>
          <p:cNvSpPr/>
          <p:nvPr/>
        </p:nvSpPr>
        <p:spPr>
          <a:xfrm>
            <a:off x="6853239" y="3857622"/>
            <a:ext cx="1104900" cy="110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Also</a:t>
            </a:r>
            <a:r>
              <a:rPr lang="sv-SE" dirty="0"/>
              <a:t> start check on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tile</a:t>
            </a:r>
            <a:r>
              <a:rPr lang="sv-SE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DFDFF-7791-3F4A-3DFF-A5174F278FA2}"/>
              </a:ext>
            </a:extLst>
          </p:cNvPr>
          <p:cNvSpPr/>
          <p:nvPr/>
        </p:nvSpPr>
        <p:spPr>
          <a:xfrm>
            <a:off x="5129211" y="5553075"/>
            <a:ext cx="1104900" cy="110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And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tile</a:t>
            </a:r>
            <a:r>
              <a:rPr lang="sv-SE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D5CF1-FBD7-24FA-2FD9-2F34860FB9E8}"/>
              </a:ext>
            </a:extLst>
          </p:cNvPr>
          <p:cNvSpPr/>
          <p:nvPr/>
        </p:nvSpPr>
        <p:spPr>
          <a:xfrm>
            <a:off x="5124449" y="2189321"/>
            <a:ext cx="1104900" cy="110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And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tile</a:t>
            </a:r>
            <a:r>
              <a:rPr lang="sv-SE" dirty="0"/>
              <a:t>.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2B0EC51-EFB1-2523-47A5-3CD4621DFFC7}"/>
              </a:ext>
            </a:extLst>
          </p:cNvPr>
          <p:cNvSpPr/>
          <p:nvPr/>
        </p:nvSpPr>
        <p:spPr>
          <a:xfrm rot="16200000" flipH="1">
            <a:off x="5257798" y="3332322"/>
            <a:ext cx="847725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E8D28CB-43C2-17E6-1F6F-D3838BEE6373}"/>
              </a:ext>
            </a:extLst>
          </p:cNvPr>
          <p:cNvSpPr/>
          <p:nvPr/>
        </p:nvSpPr>
        <p:spPr>
          <a:xfrm rot="5400000" flipH="1">
            <a:off x="5257798" y="5043486"/>
            <a:ext cx="847725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CF268-84F5-5CE8-C812-CE613F3130E6}"/>
              </a:ext>
            </a:extLst>
          </p:cNvPr>
          <p:cNvSpPr txBox="1"/>
          <p:nvPr/>
        </p:nvSpPr>
        <p:spPr>
          <a:xfrm>
            <a:off x="7967617" y="6511475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Comic Sans MS" panose="030F0702030302020204" pitchFamily="66" charset="0"/>
              </a:rPr>
              <a:t>Av Bengt-Erik Ingvaldsson 2022-11-12</a:t>
            </a:r>
          </a:p>
        </p:txBody>
      </p:sp>
    </p:spTree>
    <p:extLst>
      <p:ext uri="{BB962C8B-B14F-4D97-AF65-F5344CB8AC3E}">
        <p14:creationId xmlns:p14="http://schemas.microsoft.com/office/powerpoint/2010/main" val="139591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D2F345A-5706-BA9F-F9F2-5B3B299F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78412" cy="6858000"/>
          </a:xfrm>
          <a:prstGeom prst="rect">
            <a:avLst/>
          </a:prstGeom>
        </p:spPr>
      </p:pic>
      <p:sp>
        <p:nvSpPr>
          <p:cNvPr id="2" name="Flowchart: Summing Junction 1">
            <a:extLst>
              <a:ext uri="{FF2B5EF4-FFF2-40B4-BE49-F238E27FC236}">
                <a16:creationId xmlns:a16="http://schemas.microsoft.com/office/drawing/2014/main" id="{CB887E0A-7FA7-0404-9050-A9D6DE73C451}"/>
              </a:ext>
            </a:extLst>
          </p:cNvPr>
          <p:cNvSpPr/>
          <p:nvPr/>
        </p:nvSpPr>
        <p:spPr>
          <a:xfrm>
            <a:off x="3515914" y="3944303"/>
            <a:ext cx="838193" cy="863439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2AC3F-95AD-7880-32DD-8614B5977233}"/>
              </a:ext>
            </a:extLst>
          </p:cNvPr>
          <p:cNvSpPr txBox="1"/>
          <p:nvPr/>
        </p:nvSpPr>
        <p:spPr>
          <a:xfrm>
            <a:off x="809625" y="752475"/>
            <a:ext cx="54033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CheckNeighbors</a:t>
            </a:r>
            <a:r>
              <a:rPr lang="en-US" dirty="0">
                <a:solidFill>
                  <a:schemeClr val="bg1"/>
                </a:solidFill>
              </a:rPr>
              <a:t>(Cell </a:t>
            </a:r>
            <a:r>
              <a:rPr lang="en-US" dirty="0" err="1">
                <a:solidFill>
                  <a:schemeClr val="bg1"/>
                </a:solidFill>
              </a:rPr>
              <a:t>cellToCheck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loop are active until one of this conditions are met:</a:t>
            </a:r>
          </a:p>
          <a:p>
            <a:r>
              <a:rPr lang="en-US" dirty="0">
                <a:solidFill>
                  <a:schemeClr val="bg1"/>
                </a:solidFill>
              </a:rPr>
              <a:t>-A cell is a mine.</a:t>
            </a:r>
          </a:p>
          <a:p>
            <a:r>
              <a:rPr lang="en-US" dirty="0">
                <a:solidFill>
                  <a:schemeClr val="bg1"/>
                </a:solidFill>
              </a:rPr>
              <a:t>-Cell are outside </a:t>
            </a:r>
            <a:r>
              <a:rPr lang="en-US" dirty="0" err="1">
                <a:solidFill>
                  <a:schemeClr val="bg1"/>
                </a:solidFill>
              </a:rPr>
              <a:t>tileMap</a:t>
            </a:r>
            <a:r>
              <a:rPr lang="en-US" dirty="0">
                <a:solidFill>
                  <a:schemeClr val="bg1"/>
                </a:solidFill>
              </a:rPr>
              <a:t>/Board.</a:t>
            </a:r>
          </a:p>
          <a:p>
            <a:r>
              <a:rPr lang="en-US" dirty="0">
                <a:solidFill>
                  <a:schemeClr val="bg1"/>
                </a:solidFill>
              </a:rPr>
              <a:t>-Cell must be empty.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A0F0B-0E15-50D7-9779-1E03526D91C3}"/>
              </a:ext>
            </a:extLst>
          </p:cNvPr>
          <p:cNvSpPr/>
          <p:nvPr/>
        </p:nvSpPr>
        <p:spPr>
          <a:xfrm>
            <a:off x="5119689" y="3857622"/>
            <a:ext cx="1104900" cy="1104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Tile</a:t>
            </a:r>
            <a:r>
              <a:rPr lang="sv-SE" dirty="0"/>
              <a:t> to check.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8A741-2A18-191B-FA31-385E3078DA98}"/>
              </a:ext>
            </a:extLst>
          </p:cNvPr>
          <p:cNvSpPr/>
          <p:nvPr/>
        </p:nvSpPr>
        <p:spPr>
          <a:xfrm>
            <a:off x="3405184" y="3857622"/>
            <a:ext cx="1104900" cy="110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 this is a mine. Check are not called on this tile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447555C-74F8-3436-14F1-3988839E8D00}"/>
              </a:ext>
            </a:extLst>
          </p:cNvPr>
          <p:cNvSpPr/>
          <p:nvPr/>
        </p:nvSpPr>
        <p:spPr>
          <a:xfrm>
            <a:off x="4417218" y="4231481"/>
            <a:ext cx="795338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E3F41C0-D86D-D5FC-002D-AAC4545D7D48}"/>
              </a:ext>
            </a:extLst>
          </p:cNvPr>
          <p:cNvSpPr/>
          <p:nvPr/>
        </p:nvSpPr>
        <p:spPr>
          <a:xfrm flipH="1">
            <a:off x="6115052" y="4231481"/>
            <a:ext cx="847725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31F42-BD96-1A97-AB7F-5FF8AEBB33AF}"/>
              </a:ext>
            </a:extLst>
          </p:cNvPr>
          <p:cNvSpPr/>
          <p:nvPr/>
        </p:nvSpPr>
        <p:spPr>
          <a:xfrm>
            <a:off x="6853239" y="3857622"/>
            <a:ext cx="1104900" cy="110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 this tile are outside map. No check are called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DFDFF-7791-3F4A-3DFF-A5174F278FA2}"/>
              </a:ext>
            </a:extLst>
          </p:cNvPr>
          <p:cNvSpPr/>
          <p:nvPr/>
        </p:nvSpPr>
        <p:spPr>
          <a:xfrm>
            <a:off x="5129211" y="5553075"/>
            <a:ext cx="1104900" cy="110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Already checked : No new check called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D5CF1-FBD7-24FA-2FD9-2F34860FB9E8}"/>
              </a:ext>
            </a:extLst>
          </p:cNvPr>
          <p:cNvSpPr/>
          <p:nvPr/>
        </p:nvSpPr>
        <p:spPr>
          <a:xfrm>
            <a:off x="5124449" y="2189321"/>
            <a:ext cx="1104900" cy="110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2B0EC51-EFB1-2523-47A5-3CD4621DFFC7}"/>
              </a:ext>
            </a:extLst>
          </p:cNvPr>
          <p:cNvSpPr/>
          <p:nvPr/>
        </p:nvSpPr>
        <p:spPr>
          <a:xfrm rot="16200000" flipH="1">
            <a:off x="5257798" y="3332322"/>
            <a:ext cx="847725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E8D28CB-43C2-17E6-1F6F-D3838BEE6373}"/>
              </a:ext>
            </a:extLst>
          </p:cNvPr>
          <p:cNvSpPr/>
          <p:nvPr/>
        </p:nvSpPr>
        <p:spPr>
          <a:xfrm rot="5400000" flipH="1">
            <a:off x="5257798" y="5043486"/>
            <a:ext cx="847725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A7F9-5146-5363-1DF3-BF1D941DFE1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538914" y="2066002"/>
            <a:ext cx="0" cy="4791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16C424-391B-77B2-218F-ACB9BED3CD6C}"/>
              </a:ext>
            </a:extLst>
          </p:cNvPr>
          <p:cNvSpPr txBox="1"/>
          <p:nvPr/>
        </p:nvSpPr>
        <p:spPr>
          <a:xfrm>
            <a:off x="5822949" y="169667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Board border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45E1B-BF51-F0AC-DFFE-B3499A8F1937}"/>
              </a:ext>
            </a:extLst>
          </p:cNvPr>
          <p:cNvSpPr txBox="1"/>
          <p:nvPr/>
        </p:nvSpPr>
        <p:spPr>
          <a:xfrm>
            <a:off x="5413798" y="2326837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54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E4E8D-E38C-D6B7-0AB5-FBC4AEBF815E}"/>
              </a:ext>
            </a:extLst>
          </p:cNvPr>
          <p:cNvSpPr txBox="1"/>
          <p:nvPr/>
        </p:nvSpPr>
        <p:spPr>
          <a:xfrm>
            <a:off x="5212556" y="2259333"/>
            <a:ext cx="110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Not empty = No check</a:t>
            </a:r>
          </a:p>
          <a:p>
            <a:endParaRPr lang="sv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F30C3-A587-43F2-D869-8B70A29B1F21}"/>
              </a:ext>
            </a:extLst>
          </p:cNvPr>
          <p:cNvSpPr txBox="1"/>
          <p:nvPr/>
        </p:nvSpPr>
        <p:spPr>
          <a:xfrm>
            <a:off x="7967617" y="6511475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Comic Sans MS" panose="030F0702030302020204" pitchFamily="66" charset="0"/>
              </a:rPr>
              <a:t>Av Bengt-Erik Ingvaldsson 2022-11-12</a:t>
            </a:r>
          </a:p>
        </p:txBody>
      </p:sp>
    </p:spTree>
    <p:extLst>
      <p:ext uri="{BB962C8B-B14F-4D97-AF65-F5344CB8AC3E}">
        <p14:creationId xmlns:p14="http://schemas.microsoft.com/office/powerpoint/2010/main" val="186905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0B3A39-5624-4CBB-7C2C-D45E49F6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7841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91E0F-6F76-87F6-95E0-45D490A38C77}"/>
              </a:ext>
            </a:extLst>
          </p:cNvPr>
          <p:cNvSpPr txBox="1"/>
          <p:nvPr/>
        </p:nvSpPr>
        <p:spPr>
          <a:xfrm>
            <a:off x="492222" y="2828835"/>
            <a:ext cx="112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 this loop runs wild on the board until there are no more tiles that meet this requirements.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Thank you for letting me do this fun and exciting assignment. I learn allot and I hope this is what you had in mind.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Please let me know if you have any more questions about the code or anything on bengt.erik.ingvaldsson@gmail.com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C93DE-7BFC-70E5-9D60-A592681E0EAC}"/>
              </a:ext>
            </a:extLst>
          </p:cNvPr>
          <p:cNvSpPr txBox="1"/>
          <p:nvPr/>
        </p:nvSpPr>
        <p:spPr>
          <a:xfrm>
            <a:off x="7967617" y="6511475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Comic Sans MS" panose="030F0702030302020204" pitchFamily="66" charset="0"/>
              </a:rPr>
              <a:t>Av Bengt-Erik Ingvaldsson 2022-11-12</a:t>
            </a:r>
          </a:p>
        </p:txBody>
      </p:sp>
    </p:spTree>
    <p:extLst>
      <p:ext uri="{BB962C8B-B14F-4D97-AF65-F5344CB8AC3E}">
        <p14:creationId xmlns:p14="http://schemas.microsoft.com/office/powerpoint/2010/main" val="202122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Bengt-Erik Ingvaldsson</dc:creator>
  <cp:lastModifiedBy>Bengt-Erik Ingvaldsson</cp:lastModifiedBy>
  <cp:revision>2</cp:revision>
  <dcterms:created xsi:type="dcterms:W3CDTF">2022-11-12T10:30:19Z</dcterms:created>
  <dcterms:modified xsi:type="dcterms:W3CDTF">2022-11-12T11:01:41Z</dcterms:modified>
</cp:coreProperties>
</file>