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2"/>
    <a:srgbClr val="005045"/>
    <a:srgbClr val="00E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72" autoAdjust="0"/>
    <p:restoredTop sz="86410"/>
  </p:normalViewPr>
  <p:slideViewPr>
    <p:cSldViewPr snapToGrid="0">
      <p:cViewPr>
        <p:scale>
          <a:sx n="125" d="100"/>
          <a:sy n="125" d="100"/>
        </p:scale>
        <p:origin x="90" y="-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5092B-2BEB-42A9-BBFD-636CF6E74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8E3D7-E475-4E86-BDFD-7419A7BD1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E898D-F22D-4C4D-9938-B0BA45D4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5D622-45C5-43AB-9AAF-46FD855D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DABDD-276A-4902-B87A-034A0747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E63C0-5113-4E1B-8B86-7E634BE5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798FB-5579-4DB7-8F95-D81E799C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E36194-7A1B-4CD6-BCD1-3BB0A6EB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E3696-5C9D-438F-8DC8-622E7B9F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AE367-CE27-4611-ABA1-359BD58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5D62CA-4503-4548-BF68-396270B52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D17EC5-52F9-46E2-A913-3637A9A7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02476-C09D-4986-A2C7-139ACDC8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2AD0F-99A0-4320-8824-13DF550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4E0F3-0790-4E10-80F1-FFC6F15A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3E875-F457-4C9E-A383-E7B0A1E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84666-74F9-4D28-A4B1-43942E78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2B1C2-986C-4F24-A67F-36E11A14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757FD-2D77-4CFA-8539-B044CCA3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8E2D3-EE0C-473A-949B-88EC51A6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3043D-2A88-456E-ACEF-C27BF8EA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F7FA07-8E61-4094-B6B5-E1FE62A0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17ACE-9E3A-4B93-A6C5-961FC857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7041D-E17C-44E5-B56E-196597B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716373-06DC-4556-BB78-2BC7F9F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57F1A-5AB8-49B5-B9DD-FCFB614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90624-F92B-46C7-B004-A74B06A4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940DA4-0ED5-4F33-9B8A-77D88ABD9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0132C-5D03-4893-8031-BAF64CC6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A5B06F-B000-4AFF-A6D8-8B41ED5B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8BDD3E-B661-47C9-B04F-5FD07490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CDBE7-26E8-4FDB-9CA4-FB1AA6EA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A91BD-922C-4ED1-B458-9DF9FFF6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157395-1CD4-47F5-9FB0-7ECC8D113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366DBC-1F0A-45DA-8868-713EDCEC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9E1AA0-4699-47B8-BD9E-0141AF9D6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2A58B5-DE02-4978-B88B-8B7204F7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426288-F905-40BB-814F-168404E9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E9F6F0-E09D-430A-AFB7-961936A4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A25B-F926-41FD-A4F1-31ED40C2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E06A80-B6AC-48C8-9679-6F29088A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95B0C-CECC-4104-A46D-53159CD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2B13F-702B-4263-ABE2-C8DB3390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0C8695-6E42-467C-8BCF-90AB3FB8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ACE657-2B91-46DD-BD37-6F2992FA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066D6-CCF5-4781-BF00-FBAF0751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31768-BA64-4B92-8B88-E8A0136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5A610-8D9C-43D6-9B01-279EA18C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8D2E40-F591-4F0F-92E5-7D906912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C865C-4BA6-4C1E-8789-AE66D62B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D24AB-3FC1-498F-B2C6-E024E91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8FD841-002A-4455-A387-008208CA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2B71B-049A-4BD0-96AC-A6F3D29A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5493B-5A6F-431E-B277-DCDF4025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10387-023F-4B21-A9B3-7F089971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424A2-2DA4-4D2B-9B8A-378B444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178921-288B-4B55-A521-C178720A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C482F-9B81-4680-8801-40DAC9F6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5D1667-6C43-48FF-9110-9FD4C74F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ACA74-5741-4D8D-8DC1-5DC0668A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34997-1616-4C04-98D9-A464CA7BF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12C6-7AE8-47ED-BDC8-794BFD6F76A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4D6BF-FFD6-484C-8052-22D701320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9AB19-5F2D-46FD-9ADC-AA3BDDB5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7897E4F2-1B5A-469B-AACF-89FF0E58DC59}"/>
              </a:ext>
            </a:extLst>
          </p:cNvPr>
          <p:cNvSpPr/>
          <p:nvPr/>
        </p:nvSpPr>
        <p:spPr>
          <a:xfrm>
            <a:off x="3461358" y="1225550"/>
            <a:ext cx="1808480" cy="355981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82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6463121-7AC8-40CA-8C1D-6DDA006343B4}"/>
              </a:ext>
            </a:extLst>
          </p:cNvPr>
          <p:cNvSpPr/>
          <p:nvPr/>
        </p:nvSpPr>
        <p:spPr>
          <a:xfrm>
            <a:off x="5269838" y="1225550"/>
            <a:ext cx="1808480" cy="35598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ilkreis 15">
            <a:extLst>
              <a:ext uri="{FF2B5EF4-FFF2-40B4-BE49-F238E27FC236}">
                <a16:creationId xmlns:a16="http://schemas.microsoft.com/office/drawing/2014/main" id="{CB157A60-C375-4B7F-812D-6400822EF758}"/>
              </a:ext>
            </a:extLst>
          </p:cNvPr>
          <p:cNvSpPr>
            <a:spLocks noChangeAspect="1"/>
          </p:cNvSpPr>
          <p:nvPr/>
        </p:nvSpPr>
        <p:spPr>
          <a:xfrm>
            <a:off x="4419599" y="2167255"/>
            <a:ext cx="1676400" cy="1676400"/>
          </a:xfrm>
          <a:prstGeom prst="pie">
            <a:avLst>
              <a:gd name="adj1" fmla="val 5407514"/>
              <a:gd name="adj2" fmla="val 16200000"/>
            </a:avLst>
          </a:prstGeom>
          <a:solidFill>
            <a:srgbClr val="0050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ilkreis 43">
            <a:extLst>
              <a:ext uri="{FF2B5EF4-FFF2-40B4-BE49-F238E27FC236}">
                <a16:creationId xmlns:a16="http://schemas.microsoft.com/office/drawing/2014/main" id="{D3C9831A-AAB2-461C-BA60-55902BD18AC0}"/>
              </a:ext>
            </a:extLst>
          </p:cNvPr>
          <p:cNvSpPr>
            <a:spLocks noChangeAspect="1"/>
          </p:cNvSpPr>
          <p:nvPr/>
        </p:nvSpPr>
        <p:spPr>
          <a:xfrm rot="10800000">
            <a:off x="4419600" y="2167255"/>
            <a:ext cx="1676400" cy="1676400"/>
          </a:xfrm>
          <a:prstGeom prst="pie">
            <a:avLst>
              <a:gd name="adj1" fmla="val 5407514"/>
              <a:gd name="adj2" fmla="val 16200000"/>
            </a:avLst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438B1C1-20CC-4105-9647-2F27ADEED329}"/>
              </a:ext>
            </a:extLst>
          </p:cNvPr>
          <p:cNvSpPr/>
          <p:nvPr/>
        </p:nvSpPr>
        <p:spPr>
          <a:xfrm>
            <a:off x="3866490" y="1838935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0AC9837-28DC-4026-A066-CAE32A2DFA4B}"/>
              </a:ext>
            </a:extLst>
          </p:cNvPr>
          <p:cNvSpPr/>
          <p:nvPr/>
        </p:nvSpPr>
        <p:spPr>
          <a:xfrm>
            <a:off x="4224020" y="2307235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7FBBE90-A0AE-4167-A687-AF2682E9082D}"/>
              </a:ext>
            </a:extLst>
          </p:cNvPr>
          <p:cNvSpPr/>
          <p:nvPr/>
        </p:nvSpPr>
        <p:spPr>
          <a:xfrm>
            <a:off x="4154779" y="3604920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377C283-5A65-4927-BD33-A5DD04E9BB2D}"/>
              </a:ext>
            </a:extLst>
          </p:cNvPr>
          <p:cNvSpPr/>
          <p:nvPr/>
        </p:nvSpPr>
        <p:spPr>
          <a:xfrm>
            <a:off x="4733240" y="1642403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12F2A2-0B78-433E-8CFE-C254EBE7CE63}"/>
              </a:ext>
            </a:extLst>
          </p:cNvPr>
          <p:cNvSpPr/>
          <p:nvPr/>
        </p:nvSpPr>
        <p:spPr>
          <a:xfrm>
            <a:off x="4610100" y="2514600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68115238-D665-4301-9A41-2AAAE6BE4AE1}"/>
              </a:ext>
            </a:extLst>
          </p:cNvPr>
          <p:cNvSpPr/>
          <p:nvPr/>
        </p:nvSpPr>
        <p:spPr>
          <a:xfrm>
            <a:off x="4733240" y="3184264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4C562C9-28F6-4922-8645-6FD867247314}"/>
              </a:ext>
            </a:extLst>
          </p:cNvPr>
          <p:cNvSpPr/>
          <p:nvPr/>
        </p:nvSpPr>
        <p:spPr>
          <a:xfrm>
            <a:off x="4998060" y="2622600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C3A7BE5-2388-45C2-B25C-31DA8BAAD895}"/>
              </a:ext>
            </a:extLst>
          </p:cNvPr>
          <p:cNvSpPr/>
          <p:nvPr/>
        </p:nvSpPr>
        <p:spPr>
          <a:xfrm>
            <a:off x="3758490" y="2819400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478B9A2-9B61-4A46-8415-B18A901A6A51}"/>
              </a:ext>
            </a:extLst>
          </p:cNvPr>
          <p:cNvSpPr/>
          <p:nvPr/>
        </p:nvSpPr>
        <p:spPr>
          <a:xfrm>
            <a:off x="5029428" y="332999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983AB21-D250-40F7-82C0-AE0AFD6DF01E}"/>
              </a:ext>
            </a:extLst>
          </p:cNvPr>
          <p:cNvSpPr/>
          <p:nvPr/>
        </p:nvSpPr>
        <p:spPr>
          <a:xfrm>
            <a:off x="3920490" y="405169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F9E6B07-B98D-4614-8EEC-CFAE09D2C3B0}"/>
              </a:ext>
            </a:extLst>
          </p:cNvPr>
          <p:cNvSpPr/>
          <p:nvPr/>
        </p:nvSpPr>
        <p:spPr>
          <a:xfrm>
            <a:off x="3812490" y="4521250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5867A29-2B87-4188-A088-81DA41DEA391}"/>
              </a:ext>
            </a:extLst>
          </p:cNvPr>
          <p:cNvSpPr/>
          <p:nvPr/>
        </p:nvSpPr>
        <p:spPr>
          <a:xfrm>
            <a:off x="4456685" y="40318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0DB4431-33FA-4C9B-B4A3-EEB8ED896E72}"/>
              </a:ext>
            </a:extLst>
          </p:cNvPr>
          <p:cNvSpPr/>
          <p:nvPr/>
        </p:nvSpPr>
        <p:spPr>
          <a:xfrm>
            <a:off x="4850080" y="4238942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Kreis: nicht ausgefüllt 17">
            <a:extLst>
              <a:ext uri="{FF2B5EF4-FFF2-40B4-BE49-F238E27FC236}">
                <a16:creationId xmlns:a16="http://schemas.microsoft.com/office/drawing/2014/main" id="{C8CB798E-3A94-45EB-8E42-E08E8B427BF1}"/>
              </a:ext>
            </a:extLst>
          </p:cNvPr>
          <p:cNvSpPr/>
          <p:nvPr/>
        </p:nvSpPr>
        <p:spPr>
          <a:xfrm>
            <a:off x="5905500" y="1642403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Kreis: nicht ausgefüllt 69">
            <a:extLst>
              <a:ext uri="{FF2B5EF4-FFF2-40B4-BE49-F238E27FC236}">
                <a16:creationId xmlns:a16="http://schemas.microsoft.com/office/drawing/2014/main" id="{D0DD51F4-B080-42CD-B1D9-881687285A5F}"/>
              </a:ext>
            </a:extLst>
          </p:cNvPr>
          <p:cNvSpPr/>
          <p:nvPr/>
        </p:nvSpPr>
        <p:spPr>
          <a:xfrm>
            <a:off x="6200981" y="2415235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Kreis: nicht ausgefüllt 70">
            <a:extLst>
              <a:ext uri="{FF2B5EF4-FFF2-40B4-BE49-F238E27FC236}">
                <a16:creationId xmlns:a16="http://schemas.microsoft.com/office/drawing/2014/main" id="{FB6ACC54-AE41-49D4-AFB8-8BDE70DB7E2B}"/>
              </a:ext>
            </a:extLst>
          </p:cNvPr>
          <p:cNvSpPr/>
          <p:nvPr/>
        </p:nvSpPr>
        <p:spPr>
          <a:xfrm>
            <a:off x="6595287" y="2034428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Kreis: nicht ausgefüllt 71">
            <a:extLst>
              <a:ext uri="{FF2B5EF4-FFF2-40B4-BE49-F238E27FC236}">
                <a16:creationId xmlns:a16="http://schemas.microsoft.com/office/drawing/2014/main" id="{6793BF19-DE39-419D-842E-644290FAF1D6}"/>
              </a:ext>
            </a:extLst>
          </p:cNvPr>
          <p:cNvSpPr/>
          <p:nvPr/>
        </p:nvSpPr>
        <p:spPr>
          <a:xfrm>
            <a:off x="6619186" y="1511543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Kreis: nicht ausgefüllt 72">
            <a:extLst>
              <a:ext uri="{FF2B5EF4-FFF2-40B4-BE49-F238E27FC236}">
                <a16:creationId xmlns:a16="http://schemas.microsoft.com/office/drawing/2014/main" id="{ADBFAEDB-C44A-46E5-8A55-800F8E733ED5}"/>
              </a:ext>
            </a:extLst>
          </p:cNvPr>
          <p:cNvSpPr/>
          <p:nvPr/>
        </p:nvSpPr>
        <p:spPr>
          <a:xfrm>
            <a:off x="6407100" y="3005455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Kreis: nicht ausgefüllt 73">
            <a:extLst>
              <a:ext uri="{FF2B5EF4-FFF2-40B4-BE49-F238E27FC236}">
                <a16:creationId xmlns:a16="http://schemas.microsoft.com/office/drawing/2014/main" id="{DD50D8F5-3F7E-4173-A15A-C72E7988E000}"/>
              </a:ext>
            </a:extLst>
          </p:cNvPr>
          <p:cNvSpPr/>
          <p:nvPr/>
        </p:nvSpPr>
        <p:spPr>
          <a:xfrm>
            <a:off x="6674460" y="3496920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Kreis: nicht ausgefüllt 77">
            <a:extLst>
              <a:ext uri="{FF2B5EF4-FFF2-40B4-BE49-F238E27FC236}">
                <a16:creationId xmlns:a16="http://schemas.microsoft.com/office/drawing/2014/main" id="{8953F07C-B572-4D51-8209-18E6B440B05D}"/>
              </a:ext>
            </a:extLst>
          </p:cNvPr>
          <p:cNvSpPr/>
          <p:nvPr/>
        </p:nvSpPr>
        <p:spPr>
          <a:xfrm>
            <a:off x="6515100" y="4219917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8B752DC-E165-4939-84F0-B389FD74FB2F}"/>
              </a:ext>
            </a:extLst>
          </p:cNvPr>
          <p:cNvSpPr/>
          <p:nvPr/>
        </p:nvSpPr>
        <p:spPr>
          <a:xfrm>
            <a:off x="6073091" y="3775767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Kreis: nicht ausgefüllt 79">
            <a:extLst>
              <a:ext uri="{FF2B5EF4-FFF2-40B4-BE49-F238E27FC236}">
                <a16:creationId xmlns:a16="http://schemas.microsoft.com/office/drawing/2014/main" id="{2CEED67C-CDB5-4C5F-8603-30AC62BAE301}"/>
              </a:ext>
            </a:extLst>
          </p:cNvPr>
          <p:cNvSpPr/>
          <p:nvPr/>
        </p:nvSpPr>
        <p:spPr>
          <a:xfrm>
            <a:off x="5717858" y="4392638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Kreis: nicht ausgefüllt 81">
            <a:extLst>
              <a:ext uri="{FF2B5EF4-FFF2-40B4-BE49-F238E27FC236}">
                <a16:creationId xmlns:a16="http://schemas.microsoft.com/office/drawing/2014/main" id="{B877E611-EC26-4C7A-964E-8356ACF5CB1D}"/>
              </a:ext>
            </a:extLst>
          </p:cNvPr>
          <p:cNvSpPr/>
          <p:nvPr/>
        </p:nvSpPr>
        <p:spPr>
          <a:xfrm>
            <a:off x="5516879" y="3316948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Kreis: nicht ausgefüllt 82">
            <a:extLst>
              <a:ext uri="{FF2B5EF4-FFF2-40B4-BE49-F238E27FC236}">
                <a16:creationId xmlns:a16="http://schemas.microsoft.com/office/drawing/2014/main" id="{115E285D-0D93-4CCB-8718-AAF3A3520C3B}"/>
              </a:ext>
            </a:extLst>
          </p:cNvPr>
          <p:cNvSpPr/>
          <p:nvPr/>
        </p:nvSpPr>
        <p:spPr>
          <a:xfrm>
            <a:off x="5533669" y="2347760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Kreis: nicht ausgefüllt 83">
            <a:extLst>
              <a:ext uri="{FF2B5EF4-FFF2-40B4-BE49-F238E27FC236}">
                <a16:creationId xmlns:a16="http://schemas.microsoft.com/office/drawing/2014/main" id="{53B88306-867E-41BF-ABEE-6CC2B63DFD5F}"/>
              </a:ext>
            </a:extLst>
          </p:cNvPr>
          <p:cNvSpPr/>
          <p:nvPr/>
        </p:nvSpPr>
        <p:spPr>
          <a:xfrm>
            <a:off x="5441798" y="2610803"/>
            <a:ext cx="108000" cy="108000"/>
          </a:xfrm>
          <a:prstGeom prst="donu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72C4857F-E2F7-49AA-9571-9839B3512AC1}"/>
              </a:ext>
            </a:extLst>
          </p:cNvPr>
          <p:cNvSpPr/>
          <p:nvPr/>
        </p:nvSpPr>
        <p:spPr>
          <a:xfrm rot="5400000">
            <a:off x="4250968" y="125491"/>
            <a:ext cx="229260" cy="1808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E62238A-CE82-49F4-AA66-82651BD161C4}"/>
              </a:ext>
            </a:extLst>
          </p:cNvPr>
          <p:cNvSpPr txBox="1"/>
          <p:nvPr/>
        </p:nvSpPr>
        <p:spPr>
          <a:xfrm>
            <a:off x="3797910" y="627459"/>
            <a:ext cx="113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Reference Set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557DC5E-4D13-486D-9F85-0CBF14830DD4}"/>
              </a:ext>
            </a:extLst>
          </p:cNvPr>
          <p:cNvSpPr txBox="1"/>
          <p:nvPr/>
        </p:nvSpPr>
        <p:spPr>
          <a:xfrm>
            <a:off x="3804113" y="1290214"/>
            <a:ext cx="113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False Negatives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C6361B4-634A-447F-9E28-AA4C423F8A65}"/>
              </a:ext>
            </a:extLst>
          </p:cNvPr>
          <p:cNvSpPr txBox="1"/>
          <p:nvPr/>
        </p:nvSpPr>
        <p:spPr>
          <a:xfrm>
            <a:off x="5507306" y="1290214"/>
            <a:ext cx="113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True Negatives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961CA8B-D018-430A-A518-FD2A473CD201}"/>
              </a:ext>
            </a:extLst>
          </p:cNvPr>
          <p:cNvSpPr txBox="1"/>
          <p:nvPr/>
        </p:nvSpPr>
        <p:spPr>
          <a:xfrm>
            <a:off x="5105680" y="2848401"/>
            <a:ext cx="113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False Positives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6D2FFC3D-22E1-4AC3-A9BB-D4B4C4EB428C}"/>
              </a:ext>
            </a:extLst>
          </p:cNvPr>
          <p:cNvSpPr txBox="1"/>
          <p:nvPr/>
        </p:nvSpPr>
        <p:spPr>
          <a:xfrm>
            <a:off x="4249749" y="2848400"/>
            <a:ext cx="113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True Positives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F49D40-29C2-47E6-84CA-A49A149E7F51}"/>
              </a:ext>
            </a:extLst>
          </p:cNvPr>
          <p:cNvCxnSpPr/>
          <p:nvPr/>
        </p:nvCxnSpPr>
        <p:spPr>
          <a:xfrm flipH="1">
            <a:off x="2984170" y="3184264"/>
            <a:ext cx="1435429" cy="145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1D7FBAE0-0593-4A96-8275-D67D786A633D}"/>
              </a:ext>
            </a:extLst>
          </p:cNvPr>
          <p:cNvSpPr txBox="1"/>
          <p:nvPr/>
        </p:nvSpPr>
        <p:spPr>
          <a:xfrm>
            <a:off x="2053234" y="3183943"/>
            <a:ext cx="113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Identified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413679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16</cp:revision>
  <dcterms:created xsi:type="dcterms:W3CDTF">2019-01-31T15:55:21Z</dcterms:created>
  <dcterms:modified xsi:type="dcterms:W3CDTF">2019-02-19T19:15:16Z</dcterms:modified>
</cp:coreProperties>
</file>