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/>
    <p:restoredTop sz="86410"/>
  </p:normalViewPr>
  <p:slideViewPr>
    <p:cSldViewPr snapToGrid="0">
      <p:cViewPr varScale="1">
        <p:scale>
          <a:sx n="94" d="100"/>
          <a:sy n="94" d="100"/>
        </p:scale>
        <p:origin x="108" y="1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5092B-2BEB-42A9-BBFD-636CF6E74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A8E3D7-E475-4E86-BDFD-7419A7BD1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9E898D-F22D-4C4D-9938-B0BA45D4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12C6-7AE8-47ED-BDC8-794BFD6F76A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F5D622-45C5-43AB-9AAF-46FD855D9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9DABDD-276A-4902-B87A-034A0747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5696-4848-4DBE-9A36-02B63FBE30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7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E63C0-5113-4E1B-8B86-7E634BE5A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0798FB-5579-4DB7-8F95-D81E799C1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E36194-7A1B-4CD6-BCD1-3BB0A6EB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12C6-7AE8-47ED-BDC8-794BFD6F76A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0E3696-5C9D-438F-8DC8-622E7B9F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2AE367-CE27-4611-ABA1-359BD58C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5696-4848-4DBE-9A36-02B63FBE30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3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85D62CA-4503-4548-BF68-396270B52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D17EC5-52F9-46E2-A913-3637A9A74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B02476-C09D-4986-A2C7-139ACDC8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12C6-7AE8-47ED-BDC8-794BFD6F76A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62AD0F-99A0-4320-8824-13DF5507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94E0F3-0790-4E10-80F1-FFC6F15A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5696-4848-4DBE-9A36-02B63FBE30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1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3E875-F457-4C9E-A383-E7B0A1ED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E84666-74F9-4D28-A4B1-43942E787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12B1C2-986C-4F24-A67F-36E11A145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12C6-7AE8-47ED-BDC8-794BFD6F76A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F757FD-2D77-4CFA-8539-B044CCA3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68E2D3-EE0C-473A-949B-88EC51A6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5696-4848-4DBE-9A36-02B63FBE30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5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C3043D-2A88-456E-ACEF-C27BF8EA3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F7FA07-8E61-4094-B6B5-E1FE62A06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317ACE-9E3A-4B93-A6C5-961FC8577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12C6-7AE8-47ED-BDC8-794BFD6F76A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47041D-E17C-44E5-B56E-196597BA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716373-06DC-4556-BB78-2BC7F9F1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5696-4848-4DBE-9A36-02B63FBE30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7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57F1A-5AB8-49B5-B9DD-FCFB61460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890624-F92B-46C7-B004-A74B06A47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940DA4-0ED5-4F33-9B8A-77D88ABD9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F0132C-5D03-4893-8031-BAF64CC6D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12C6-7AE8-47ED-BDC8-794BFD6F76A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A5B06F-B000-4AFF-A6D8-8B41ED5B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8BDD3E-B661-47C9-B04F-5FD07490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5696-4848-4DBE-9A36-02B63FBE30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6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CDBE7-26E8-4FDB-9CA4-FB1AA6EA1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6A91BD-922C-4ED1-B458-9DF9FFF6B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157395-1CD4-47F5-9FB0-7ECC8D113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E366DBC-1F0A-45DA-8868-713EDCEC0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49E1AA0-4699-47B8-BD9E-0141AF9D6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E2A58B5-DE02-4978-B88B-8B7204F7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12C6-7AE8-47ED-BDC8-794BFD6F76A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9426288-F905-40BB-814F-168404E9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E9F6F0-E09D-430A-AFB7-961936A4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5696-4848-4DBE-9A36-02B63FBE30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0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D9A25B-F926-41FD-A4F1-31ED40C2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E06A80-B6AC-48C8-9679-6F29088A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12C6-7AE8-47ED-BDC8-794BFD6F76A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E95B0C-CECC-4104-A46D-53159CD5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A2B13F-702B-4263-ABE2-C8DB3390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5696-4848-4DBE-9A36-02B63FBE30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8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70C8695-6E42-467C-8BCF-90AB3FB8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12C6-7AE8-47ED-BDC8-794BFD6F76A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ACE657-2B91-46DD-BD37-6F2992FA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E066D6-CCF5-4781-BF00-FBAF0751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5696-4848-4DBE-9A36-02B63FBE30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1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31768-BA64-4B92-8B88-E8A01363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95A610-8D9C-43D6-9B01-279EA18C8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8D2E40-F591-4F0F-92E5-7D9069128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EC865C-4BA6-4C1E-8789-AE66D62B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12C6-7AE8-47ED-BDC8-794BFD6F76A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3D24AB-3FC1-498F-B2C6-E024E91C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8FD841-002A-4455-A387-008208CA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5696-4848-4DBE-9A36-02B63FBE30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52B71B-049A-4BD0-96AC-A6F3D29AE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A45493B-5A6F-431E-B277-DCDF4025E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610387-023F-4B21-A9B3-7F089971E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3424A2-2DA4-4D2B-9B8A-378B444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12C6-7AE8-47ED-BDC8-794BFD6F76A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178921-288B-4B55-A521-C178720A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5C482F-9B81-4680-8801-40DAC9F6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5696-4848-4DBE-9A36-02B63FBE30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5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5D1667-6C43-48FF-9110-9FD4C74F1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8ACA74-5741-4D8D-8DC1-5DC0668A8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534997-1616-4C04-98D9-A464CA7BF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112C6-7AE8-47ED-BDC8-794BFD6F76A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34D6BF-FFD6-484C-8052-22D701320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39AB19-5F2D-46FD-9ADC-AA3BDDB5A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65696-4848-4DBE-9A36-02B63FBE30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2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380E515-0666-4787-8CAD-72025E0A48FF}"/>
              </a:ext>
            </a:extLst>
          </p:cNvPr>
          <p:cNvSpPr/>
          <p:nvPr/>
        </p:nvSpPr>
        <p:spPr>
          <a:xfrm>
            <a:off x="3467100" y="259071"/>
            <a:ext cx="5257800" cy="670560"/>
          </a:xfrm>
          <a:prstGeom prst="roundRect">
            <a:avLst/>
          </a:prstGeom>
          <a:solidFill>
            <a:srgbClr val="0096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Reduce the complexity, necessary expertise and manual effort for microservice identification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42B4D72-04A3-48A1-89D2-4952240F1622}"/>
              </a:ext>
            </a:extLst>
          </p:cNvPr>
          <p:cNvSpPr/>
          <p:nvPr/>
        </p:nvSpPr>
        <p:spPr>
          <a:xfrm>
            <a:off x="6540500" y="1295384"/>
            <a:ext cx="3296920" cy="589280"/>
          </a:xfrm>
          <a:prstGeom prst="roundRect">
            <a:avLst/>
          </a:prstGeom>
          <a:solidFill>
            <a:srgbClr val="0096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 1.2 Develop approach based on strategy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6CE8B7E-4C65-4680-8A5F-33C33AC7AFE2}"/>
              </a:ext>
            </a:extLst>
          </p:cNvPr>
          <p:cNvSpPr/>
          <p:nvPr/>
        </p:nvSpPr>
        <p:spPr>
          <a:xfrm>
            <a:off x="2354580" y="1295381"/>
            <a:ext cx="3296920" cy="589280"/>
          </a:xfrm>
          <a:prstGeom prst="roundRect">
            <a:avLst/>
          </a:prstGeom>
          <a:solidFill>
            <a:srgbClr val="0096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 1.1 Find strategies for microservice extraction  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8441ED8-AA90-4664-AEF8-6E20E25A0261}"/>
              </a:ext>
            </a:extLst>
          </p:cNvPr>
          <p:cNvCxnSpPr/>
          <p:nvPr/>
        </p:nvCxnSpPr>
        <p:spPr>
          <a:xfrm>
            <a:off x="121920" y="2042160"/>
            <a:ext cx="117856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42DA8253-EA16-40E8-81C2-E0E46F6AE590}"/>
              </a:ext>
            </a:extLst>
          </p:cNvPr>
          <p:cNvSpPr/>
          <p:nvPr/>
        </p:nvSpPr>
        <p:spPr>
          <a:xfrm>
            <a:off x="5722620" y="2570477"/>
            <a:ext cx="1165860" cy="538480"/>
          </a:xfrm>
          <a:prstGeom prst="roundRect">
            <a:avLst/>
          </a:prstGeom>
          <a:solidFill>
            <a:srgbClr val="0096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How to identify microservices?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F9E0A660-49CC-4B6E-AC6A-AEAFD21F8A3A}"/>
              </a:ext>
            </a:extLst>
          </p:cNvPr>
          <p:cNvSpPr/>
          <p:nvPr/>
        </p:nvSpPr>
        <p:spPr>
          <a:xfrm>
            <a:off x="3136900" y="2560318"/>
            <a:ext cx="2423160" cy="548639"/>
          </a:xfrm>
          <a:prstGeom prst="roundRect">
            <a:avLst/>
          </a:prstGeom>
          <a:solidFill>
            <a:srgbClr val="0096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What is the most appropriate strategy regarding the applied case study?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9299B253-47E5-4869-BDB0-025A9CA2390D}"/>
              </a:ext>
            </a:extLst>
          </p:cNvPr>
          <p:cNvSpPr/>
          <p:nvPr/>
        </p:nvSpPr>
        <p:spPr>
          <a:xfrm>
            <a:off x="1488440" y="2560317"/>
            <a:ext cx="1485900" cy="548640"/>
          </a:xfrm>
          <a:prstGeom prst="roundRect">
            <a:avLst/>
          </a:prstGeom>
          <a:solidFill>
            <a:srgbClr val="0096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What are the strategies' limitations?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60F6A497-D663-44F3-9927-7A621C0A30DB}"/>
              </a:ext>
            </a:extLst>
          </p:cNvPr>
          <p:cNvSpPr/>
          <p:nvPr/>
        </p:nvSpPr>
        <p:spPr>
          <a:xfrm>
            <a:off x="121920" y="2560320"/>
            <a:ext cx="1203960" cy="548637"/>
          </a:xfrm>
          <a:prstGeom prst="roundRect">
            <a:avLst/>
          </a:prstGeom>
          <a:solidFill>
            <a:srgbClr val="0096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How to compare strategies?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C8444B9-FB3A-44BB-97B3-6BAC42FBDB86}"/>
              </a:ext>
            </a:extLst>
          </p:cNvPr>
          <p:cNvSpPr/>
          <p:nvPr/>
        </p:nvSpPr>
        <p:spPr>
          <a:xfrm>
            <a:off x="7051040" y="2570477"/>
            <a:ext cx="1544320" cy="538480"/>
          </a:xfrm>
          <a:prstGeom prst="roundRect">
            <a:avLst/>
          </a:prstGeom>
          <a:solidFill>
            <a:srgbClr val="0096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What possible connections exist between Activities?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0F63A5BC-91B0-4596-8BD5-C1CCA8B239FB}"/>
              </a:ext>
            </a:extLst>
          </p:cNvPr>
          <p:cNvSpPr/>
          <p:nvPr/>
        </p:nvSpPr>
        <p:spPr>
          <a:xfrm>
            <a:off x="8709660" y="2570477"/>
            <a:ext cx="1704340" cy="538469"/>
          </a:xfrm>
          <a:prstGeom prst="roundRect">
            <a:avLst/>
          </a:prstGeom>
          <a:solidFill>
            <a:srgbClr val="0096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What possible connections exist between Data Objects?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42095D66-59B8-4D5E-AA03-EEE61588EF2F}"/>
              </a:ext>
            </a:extLst>
          </p:cNvPr>
          <p:cNvSpPr/>
          <p:nvPr/>
        </p:nvSpPr>
        <p:spPr>
          <a:xfrm>
            <a:off x="10528300" y="2570477"/>
            <a:ext cx="1440180" cy="538463"/>
          </a:xfrm>
          <a:prstGeom prst="roundRect">
            <a:avLst/>
          </a:prstGeom>
          <a:solidFill>
            <a:srgbClr val="0096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What is the quality of the approach?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41EB75D-9A68-4EC3-9A38-04D07D7F66F2}"/>
              </a:ext>
            </a:extLst>
          </p:cNvPr>
          <p:cNvCxnSpPr/>
          <p:nvPr/>
        </p:nvCxnSpPr>
        <p:spPr>
          <a:xfrm>
            <a:off x="121920" y="3408680"/>
            <a:ext cx="117856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CA86F82-196F-44A7-8ECC-972C8513B0EA}"/>
              </a:ext>
            </a:extLst>
          </p:cNvPr>
          <p:cNvSpPr/>
          <p:nvPr/>
        </p:nvSpPr>
        <p:spPr>
          <a:xfrm>
            <a:off x="187960" y="4030996"/>
            <a:ext cx="1203960" cy="538466"/>
          </a:xfrm>
          <a:prstGeom prst="roundRect">
            <a:avLst/>
          </a:prstGeom>
          <a:solidFill>
            <a:srgbClr val="0096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Comparison criteria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D4EBDAD2-ABF5-4EA7-AA5B-7003E0BEFDBF}"/>
              </a:ext>
            </a:extLst>
          </p:cNvPr>
          <p:cNvSpPr/>
          <p:nvPr/>
        </p:nvSpPr>
        <p:spPr>
          <a:xfrm>
            <a:off x="1681956" y="4028451"/>
            <a:ext cx="1203960" cy="543556"/>
          </a:xfrm>
          <a:prstGeom prst="roundRect">
            <a:avLst/>
          </a:prstGeom>
          <a:solidFill>
            <a:srgbClr val="0096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Prerequisites for  strategy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57130E1-2332-44D2-B713-1B1789884F9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929631"/>
            <a:ext cx="2092960" cy="36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E9D7E7D-44FF-4C99-9D2A-9143E9D0BB06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4003040" y="929631"/>
            <a:ext cx="2092960" cy="36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4EE15123-76B8-4760-A68F-FB64D51D2C59}"/>
              </a:ext>
            </a:extLst>
          </p:cNvPr>
          <p:cNvCxnSpPr>
            <a:stCxn id="6" idx="2"/>
          </p:cNvCxnSpPr>
          <p:nvPr/>
        </p:nvCxnSpPr>
        <p:spPr>
          <a:xfrm flipH="1">
            <a:off x="723900" y="1884661"/>
            <a:ext cx="3279140" cy="66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433951DE-480F-4C49-969C-97A26BC76DBD}"/>
              </a:ext>
            </a:extLst>
          </p:cNvPr>
          <p:cNvCxnSpPr>
            <a:stCxn id="6" idx="2"/>
          </p:cNvCxnSpPr>
          <p:nvPr/>
        </p:nvCxnSpPr>
        <p:spPr>
          <a:xfrm flipH="1">
            <a:off x="2231390" y="1884661"/>
            <a:ext cx="1771650" cy="67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E017C979-D2F0-4DFE-B143-681A78BDC7E5}"/>
              </a:ext>
            </a:extLst>
          </p:cNvPr>
          <p:cNvCxnSpPr>
            <a:stCxn id="11" idx="2"/>
          </p:cNvCxnSpPr>
          <p:nvPr/>
        </p:nvCxnSpPr>
        <p:spPr>
          <a:xfrm flipH="1">
            <a:off x="3764280" y="3108957"/>
            <a:ext cx="584200" cy="911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27B7C9D-BDFC-44D1-B4DC-B040E2809E28}"/>
              </a:ext>
            </a:extLst>
          </p:cNvPr>
          <p:cNvCxnSpPr>
            <a:stCxn id="12" idx="2"/>
          </p:cNvCxnSpPr>
          <p:nvPr/>
        </p:nvCxnSpPr>
        <p:spPr>
          <a:xfrm>
            <a:off x="2231390" y="3108957"/>
            <a:ext cx="99060" cy="904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8383A2A-647D-46E3-AA28-DD0B2A851303}"/>
              </a:ext>
            </a:extLst>
          </p:cNvPr>
          <p:cNvCxnSpPr>
            <a:stCxn id="12" idx="2"/>
          </p:cNvCxnSpPr>
          <p:nvPr/>
        </p:nvCxnSpPr>
        <p:spPr>
          <a:xfrm flipH="1">
            <a:off x="781050" y="3108957"/>
            <a:ext cx="1450340" cy="904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9CEF6DD-019D-4F18-8B3B-E77CBA23B4DB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>
            <a:off x="723900" y="3108957"/>
            <a:ext cx="66040" cy="922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5C29C04-E9CE-4AC7-9E3F-1CFA5195FEC1}"/>
              </a:ext>
            </a:extLst>
          </p:cNvPr>
          <p:cNvCxnSpPr>
            <a:stCxn id="11" idx="2"/>
          </p:cNvCxnSpPr>
          <p:nvPr/>
        </p:nvCxnSpPr>
        <p:spPr>
          <a:xfrm flipH="1">
            <a:off x="2324100" y="3108957"/>
            <a:ext cx="2024380" cy="89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E05DBB9-FFB0-4E19-A1A8-439391AD6D0E}"/>
              </a:ext>
            </a:extLst>
          </p:cNvPr>
          <p:cNvSpPr/>
          <p:nvPr/>
        </p:nvSpPr>
        <p:spPr>
          <a:xfrm>
            <a:off x="3170715" y="4030996"/>
            <a:ext cx="1203960" cy="538466"/>
          </a:xfrm>
          <a:prstGeom prst="roundRect">
            <a:avLst/>
          </a:prstGeom>
          <a:solidFill>
            <a:srgbClr val="0096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Available specifications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C170B34-F967-46E2-AB7B-2ADF1BDFC0D9}"/>
              </a:ext>
            </a:extLst>
          </p:cNvPr>
          <p:cNvCxnSpPr>
            <a:stCxn id="5" idx="2"/>
            <a:endCxn id="16" idx="0"/>
          </p:cNvCxnSpPr>
          <p:nvPr/>
        </p:nvCxnSpPr>
        <p:spPr>
          <a:xfrm>
            <a:off x="8188960" y="1884664"/>
            <a:ext cx="3059430" cy="685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25B3DF-DCD2-417E-A493-7A0114188177}"/>
              </a:ext>
            </a:extLst>
          </p:cNvPr>
          <p:cNvCxnSpPr>
            <a:stCxn id="5" idx="2"/>
            <a:endCxn id="15" idx="0"/>
          </p:cNvCxnSpPr>
          <p:nvPr/>
        </p:nvCxnSpPr>
        <p:spPr>
          <a:xfrm>
            <a:off x="8188960" y="1884664"/>
            <a:ext cx="1372870" cy="685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36FADB7-7E09-4091-8DC0-BD1000D48AE0}"/>
              </a:ext>
            </a:extLst>
          </p:cNvPr>
          <p:cNvCxnSpPr>
            <a:stCxn id="5" idx="2"/>
            <a:endCxn id="14" idx="0"/>
          </p:cNvCxnSpPr>
          <p:nvPr/>
        </p:nvCxnSpPr>
        <p:spPr>
          <a:xfrm flipH="1">
            <a:off x="7823200" y="1884664"/>
            <a:ext cx="365760" cy="685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963025A-9478-4211-98E8-1B755AB026C5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6305550" y="1884664"/>
            <a:ext cx="1883410" cy="685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717DBBD6-B59A-4EE4-A8B9-93ADC86F305A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flipH="1">
            <a:off x="4348480" y="1884664"/>
            <a:ext cx="3840480" cy="67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EADCD7B5-4D3D-4509-B995-7751B0CC3F52}"/>
              </a:ext>
            </a:extLst>
          </p:cNvPr>
          <p:cNvCxnSpPr>
            <a:stCxn id="6" idx="2"/>
          </p:cNvCxnSpPr>
          <p:nvPr/>
        </p:nvCxnSpPr>
        <p:spPr>
          <a:xfrm>
            <a:off x="4003040" y="1884661"/>
            <a:ext cx="296545" cy="676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hteck: abgerundete Ecken 63">
            <a:extLst>
              <a:ext uri="{FF2B5EF4-FFF2-40B4-BE49-F238E27FC236}">
                <a16:creationId xmlns:a16="http://schemas.microsoft.com/office/drawing/2014/main" id="{F95D92CB-9CDD-480D-98D5-D949C8E4F365}"/>
              </a:ext>
            </a:extLst>
          </p:cNvPr>
          <p:cNvSpPr/>
          <p:nvPr/>
        </p:nvSpPr>
        <p:spPr>
          <a:xfrm>
            <a:off x="5722620" y="4020810"/>
            <a:ext cx="1203960" cy="538466"/>
          </a:xfrm>
          <a:prstGeom prst="roundRect">
            <a:avLst/>
          </a:prstGeom>
          <a:solidFill>
            <a:srgbClr val="0096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Resemblance of clusters</a:t>
            </a:r>
          </a:p>
        </p:txBody>
      </p:sp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66887FB8-006F-41BC-8157-634AE13CCBC2}"/>
              </a:ext>
            </a:extLst>
          </p:cNvPr>
          <p:cNvSpPr/>
          <p:nvPr/>
        </p:nvSpPr>
        <p:spPr>
          <a:xfrm>
            <a:off x="7211379" y="4030996"/>
            <a:ext cx="1203960" cy="538466"/>
          </a:xfrm>
          <a:prstGeom prst="roundRect">
            <a:avLst/>
          </a:prstGeom>
          <a:solidFill>
            <a:srgbClr val="0096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Distance in BPMN model</a:t>
            </a:r>
          </a:p>
        </p:txBody>
      </p: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19A6BAAA-8EF7-4EAA-A03E-47FD4592B71A}"/>
              </a:ext>
            </a:extLst>
          </p:cNvPr>
          <p:cNvSpPr/>
          <p:nvPr/>
        </p:nvSpPr>
        <p:spPr>
          <a:xfrm>
            <a:off x="8700138" y="4028451"/>
            <a:ext cx="1497965" cy="548657"/>
          </a:xfrm>
          <a:prstGeom prst="roundRect">
            <a:avLst/>
          </a:prstGeom>
          <a:solidFill>
            <a:srgbClr val="0096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Amount of activities referencing same pair of data objects</a:t>
            </a:r>
          </a:p>
        </p:txBody>
      </p:sp>
      <p:sp>
        <p:nvSpPr>
          <p:cNvPr id="67" name="Rechteck: abgerundete Ecken 66">
            <a:extLst>
              <a:ext uri="{FF2B5EF4-FFF2-40B4-BE49-F238E27FC236}">
                <a16:creationId xmlns:a16="http://schemas.microsoft.com/office/drawing/2014/main" id="{3F10755D-1F29-4BE7-927C-B937750BD862}"/>
              </a:ext>
            </a:extLst>
          </p:cNvPr>
          <p:cNvSpPr/>
          <p:nvPr/>
        </p:nvSpPr>
        <p:spPr>
          <a:xfrm>
            <a:off x="10478933" y="4020805"/>
            <a:ext cx="1203960" cy="568975"/>
          </a:xfrm>
          <a:prstGeom prst="roundRect">
            <a:avLst/>
          </a:prstGeom>
          <a:solidFill>
            <a:srgbClr val="0096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Number of appropriate services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66A6C5B7-7655-41E9-86E4-DE062779DFC4}"/>
              </a:ext>
            </a:extLst>
          </p:cNvPr>
          <p:cNvCxnSpPr>
            <a:stCxn id="16" idx="2"/>
            <a:endCxn id="67" idx="0"/>
          </p:cNvCxnSpPr>
          <p:nvPr/>
        </p:nvCxnSpPr>
        <p:spPr>
          <a:xfrm flipH="1">
            <a:off x="11080913" y="3108940"/>
            <a:ext cx="167477" cy="91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EF7CE319-2D39-49CA-B60C-C90EE141355B}"/>
              </a:ext>
            </a:extLst>
          </p:cNvPr>
          <p:cNvCxnSpPr>
            <a:stCxn id="10" idx="2"/>
            <a:endCxn id="64" idx="0"/>
          </p:cNvCxnSpPr>
          <p:nvPr/>
        </p:nvCxnSpPr>
        <p:spPr>
          <a:xfrm>
            <a:off x="6305550" y="3108957"/>
            <a:ext cx="19050" cy="911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2D74CA04-4185-4B5E-8BAA-65E44DD84E3C}"/>
              </a:ext>
            </a:extLst>
          </p:cNvPr>
          <p:cNvCxnSpPr>
            <a:endCxn id="66" idx="0"/>
          </p:cNvCxnSpPr>
          <p:nvPr/>
        </p:nvCxnSpPr>
        <p:spPr>
          <a:xfrm flipH="1">
            <a:off x="9449121" y="3064512"/>
            <a:ext cx="141285" cy="963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E741FF63-3CDF-4162-9CAB-4CD8FE68DC90}"/>
              </a:ext>
            </a:extLst>
          </p:cNvPr>
          <p:cNvCxnSpPr>
            <a:stCxn id="14" idx="2"/>
            <a:endCxn id="65" idx="0"/>
          </p:cNvCxnSpPr>
          <p:nvPr/>
        </p:nvCxnSpPr>
        <p:spPr>
          <a:xfrm flipH="1">
            <a:off x="7813359" y="3108957"/>
            <a:ext cx="9841" cy="922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7D133A32-E302-460F-9EAB-231EB8AE19CD}"/>
              </a:ext>
            </a:extLst>
          </p:cNvPr>
          <p:cNvCxnSpPr>
            <a:stCxn id="15" idx="2"/>
            <a:endCxn id="65" idx="0"/>
          </p:cNvCxnSpPr>
          <p:nvPr/>
        </p:nvCxnSpPr>
        <p:spPr>
          <a:xfrm flipH="1">
            <a:off x="7813359" y="3108946"/>
            <a:ext cx="1748471" cy="92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Ellipse 84">
            <a:extLst>
              <a:ext uri="{FF2B5EF4-FFF2-40B4-BE49-F238E27FC236}">
                <a16:creationId xmlns:a16="http://schemas.microsoft.com/office/drawing/2014/main" id="{B269E846-32F2-4D38-BC3E-E498D133BAEE}"/>
              </a:ext>
            </a:extLst>
          </p:cNvPr>
          <p:cNvSpPr/>
          <p:nvPr/>
        </p:nvSpPr>
        <p:spPr>
          <a:xfrm>
            <a:off x="121920" y="271779"/>
            <a:ext cx="332740" cy="3225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122E65E3-0C37-42C9-855C-C96371346777}"/>
              </a:ext>
            </a:extLst>
          </p:cNvPr>
          <p:cNvSpPr/>
          <p:nvPr/>
        </p:nvSpPr>
        <p:spPr>
          <a:xfrm>
            <a:off x="121920" y="2127247"/>
            <a:ext cx="332740" cy="3225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28499E61-648E-4662-B2A2-A5710C1199B2}"/>
              </a:ext>
            </a:extLst>
          </p:cNvPr>
          <p:cNvSpPr/>
          <p:nvPr/>
        </p:nvSpPr>
        <p:spPr>
          <a:xfrm>
            <a:off x="121920" y="3600462"/>
            <a:ext cx="332740" cy="3225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13679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Breitbild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Niko Benkler</dc:creator>
  <cp:lastModifiedBy>Niko Benkler</cp:lastModifiedBy>
  <cp:revision>7</cp:revision>
  <dcterms:created xsi:type="dcterms:W3CDTF">2019-01-31T15:55:21Z</dcterms:created>
  <dcterms:modified xsi:type="dcterms:W3CDTF">2019-01-31T16:43:10Z</dcterms:modified>
</cp:coreProperties>
</file>