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 Benkler" initials="NB" lastIdx="1" clrIdx="0">
    <p:extLst>
      <p:ext uri="{19B8F6BF-5375-455C-9EA6-DF929625EA0E}">
        <p15:presenceInfo xmlns:p15="http://schemas.microsoft.com/office/powerpoint/2012/main" userId="Niko Benk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41C8C-41FB-4C5A-87E2-CF55D384F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7CBE04-2DFE-4992-8666-912A7C57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33A52-C16B-4B4B-9C5B-F55BA6A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619FA-25BE-4C22-841E-E41B49EB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D0125-CDA0-49F1-89C7-3347EEAF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41C1A-43C1-48C2-9554-E984DF1A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B8FE5D-943F-4934-888A-1DEEDD28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7ECCB-F955-4804-AC7D-26D24A75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C9BF8-DEF2-46A5-BEE3-EA85EE0C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76E00-7051-4766-B885-86599B61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710E88-9166-4576-9D47-495012C8A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13A843-0254-4B4F-BE96-DB2B58BD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2C86C-7353-46DF-AF82-81B9B0A1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0B658-87AA-42DA-AA17-D9383610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F27C8-61DE-4B35-92FB-3AD3CFA2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26E9A-ED18-4D4B-A526-96AF54FE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BF186-A4E4-43CD-A033-CA9DA34A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05160-EDBA-4F66-B968-8522F4DB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EC51A-B698-4859-B250-840BE8D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BB47A-53E6-4C11-A7F0-1C37FD91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7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F54A4-C0A4-4028-88AE-A4B31D25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AB8D2-E276-416C-9134-682CBEFA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C797-655B-4853-B29F-4B67C8A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F5813-A8DE-4DD1-975E-CA3E6382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742DD-CE85-4A4C-99E6-DF710BA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1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B8AA2-BFB0-4C35-984F-956296C1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D41B4-A77A-46DE-8560-1434BDA80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D8C815-A335-4B0B-9519-52820D53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E87EB-67AC-4D70-9AAF-EDE43363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6C5D12-4FE5-415D-9B1E-90D8DD38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47258D-FADA-4DA4-8833-99CD1981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8283-5197-41EC-BBE3-416B00F1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F720A4-630A-4F0E-8348-F22FB1E61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7FB603-DA03-49D3-B599-0AE9997B2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C804F6-C346-4D9C-935A-6893C063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525CCB-FD16-40BA-B056-93895A16A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1C0455-E58C-439B-ABCF-8333DBE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5CA3B3-9375-455A-A21B-A1640E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A47978-C735-4B12-BF0A-8A504F1D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C10AF-75EC-40AF-AD55-240F5C20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A3A3F3-57E3-4F7A-8D7D-75CED475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1076D-3F37-4E88-A0D3-F87E222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AC3976-1468-4B5D-9146-1F520848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D6CD81-F20A-42B4-8C60-D59B5095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21F2CF-B878-42FE-895E-4F6EF326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15581C-3D40-4665-9054-F31BA7C5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1229-5040-4CA5-8B37-D6B0F2BD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470FE-57C3-490B-93E4-69A08B65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193AF-2873-498D-96C4-BC20B469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DF92C-F1DD-4924-8DF6-15B4244D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774B7-E329-406D-818C-37FB5CC0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E1FCDE-0AEB-4D35-91D1-713E7B85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8780F-AC8D-44CB-BF7D-B110B46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AA24D-CE78-400B-82C0-08C4FEE34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A38DFA-682B-4E9A-8A0A-615A0954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D39691-B40E-4226-A779-E9A50966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979C6-C1D4-425F-A6EC-0726174D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6C6BBE-5944-4667-9BCB-3D95A960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978F0A-114C-45F2-920E-1CF6325C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60F144-4C55-4178-AE62-A55EA917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18D07-372D-4D7A-A223-65AB79F8C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B7EC-5D88-44EF-998A-DCF5AA3173D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746F9C-16F2-4E44-A10B-7A562F986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79022-B99F-43B6-822E-A7604B17F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175D387-9910-480A-A5EE-7484DE5B1FF5}"/>
              </a:ext>
            </a:extLst>
          </p:cNvPr>
          <p:cNvSpPr/>
          <p:nvPr/>
        </p:nvSpPr>
        <p:spPr>
          <a:xfrm>
            <a:off x="843478" y="411588"/>
            <a:ext cx="972000" cy="97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39F0BDAA-F2C8-4B85-AA37-5634B2D15042}"/>
              </a:ext>
            </a:extLst>
          </p:cNvPr>
          <p:cNvSpPr/>
          <p:nvPr/>
        </p:nvSpPr>
        <p:spPr>
          <a:xfrm>
            <a:off x="2273852" y="447588"/>
            <a:ext cx="936000" cy="936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F958077-8711-4563-A955-785062FCA419}"/>
              </a:ext>
            </a:extLst>
          </p:cNvPr>
          <p:cNvSpPr/>
          <p:nvPr/>
        </p:nvSpPr>
        <p:spPr>
          <a:xfrm>
            <a:off x="3668226" y="447588"/>
            <a:ext cx="936000" cy="936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CAB1075-7700-422D-ACCA-DBECA1A7E7EF}"/>
              </a:ext>
            </a:extLst>
          </p:cNvPr>
          <p:cNvCxnSpPr>
            <a:stCxn id="4" idx="4"/>
            <a:endCxn id="27" idx="0"/>
          </p:cNvCxnSpPr>
          <p:nvPr/>
        </p:nvCxnSpPr>
        <p:spPr>
          <a:xfrm>
            <a:off x="1329478" y="1383588"/>
            <a:ext cx="805974" cy="70992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5C6CD01-E74F-4E5E-83AC-579C06CE84C6}"/>
              </a:ext>
            </a:extLst>
          </p:cNvPr>
          <p:cNvSpPr txBox="1"/>
          <p:nvPr/>
        </p:nvSpPr>
        <p:spPr>
          <a:xfrm>
            <a:off x="3942581" y="1553882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C462A086-329C-4CA2-8B35-B3645CF03560}"/>
              </a:ext>
            </a:extLst>
          </p:cNvPr>
          <p:cNvSpPr/>
          <p:nvPr/>
        </p:nvSpPr>
        <p:spPr>
          <a:xfrm>
            <a:off x="3209852" y="2093508"/>
            <a:ext cx="936000" cy="936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O2</a:t>
            </a:r>
            <a:endParaRPr lang="en-US" dirty="0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ED0D97C9-F047-4840-90A9-648BC65F514C}"/>
              </a:ext>
            </a:extLst>
          </p:cNvPr>
          <p:cNvSpPr/>
          <p:nvPr/>
        </p:nvSpPr>
        <p:spPr>
          <a:xfrm>
            <a:off x="1667452" y="2093508"/>
            <a:ext cx="936000" cy="936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F05F7F-65F1-4432-B20C-9FE2E01F8900}"/>
              </a:ext>
            </a:extLst>
          </p:cNvPr>
          <p:cNvCxnSpPr>
            <a:stCxn id="4" idx="4"/>
            <a:endCxn id="26" idx="0"/>
          </p:cNvCxnSpPr>
          <p:nvPr/>
        </p:nvCxnSpPr>
        <p:spPr>
          <a:xfrm>
            <a:off x="1329478" y="1383588"/>
            <a:ext cx="2348374" cy="70992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515DA9D-E6AB-4DE1-8B29-F088BECE5C98}"/>
              </a:ext>
            </a:extLst>
          </p:cNvPr>
          <p:cNvCxnSpPr>
            <a:stCxn id="5" idx="4"/>
            <a:endCxn id="27" idx="0"/>
          </p:cNvCxnSpPr>
          <p:nvPr/>
        </p:nvCxnSpPr>
        <p:spPr>
          <a:xfrm flipH="1">
            <a:off x="2135452" y="1383588"/>
            <a:ext cx="606400" cy="70992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D4FAF46-A642-4D69-B185-4B4B97C62480}"/>
              </a:ext>
            </a:extLst>
          </p:cNvPr>
          <p:cNvCxnSpPr>
            <a:stCxn id="6" idx="4"/>
            <a:endCxn id="26" idx="0"/>
          </p:cNvCxnSpPr>
          <p:nvPr/>
        </p:nvCxnSpPr>
        <p:spPr>
          <a:xfrm flipH="1">
            <a:off x="3677852" y="1383588"/>
            <a:ext cx="458374" cy="70992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C43A9706-9713-482E-8C8C-D7E46C67E4F3}"/>
              </a:ext>
            </a:extLst>
          </p:cNvPr>
          <p:cNvSpPr txBox="1"/>
          <p:nvPr/>
        </p:nvSpPr>
        <p:spPr>
          <a:xfrm>
            <a:off x="1476452" y="1618376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67817CF-78C1-43D3-9B55-15F6A5CA6B2A}"/>
              </a:ext>
            </a:extLst>
          </p:cNvPr>
          <p:cNvSpPr txBox="1"/>
          <p:nvPr/>
        </p:nvSpPr>
        <p:spPr>
          <a:xfrm>
            <a:off x="2229781" y="1829976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5F5519F-64F9-4AE9-8DCB-F753BD15A7BA}"/>
              </a:ext>
            </a:extLst>
          </p:cNvPr>
          <p:cNvSpPr txBox="1"/>
          <p:nvPr/>
        </p:nvSpPr>
        <p:spPr>
          <a:xfrm>
            <a:off x="3044376" y="1618376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3235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7</cp:revision>
  <dcterms:created xsi:type="dcterms:W3CDTF">2019-03-04T18:22:38Z</dcterms:created>
  <dcterms:modified xsi:type="dcterms:W3CDTF">2019-03-18T08:43:21Z</dcterms:modified>
</cp:coreProperties>
</file>