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2"/>
    <a:srgbClr val="00E2C2"/>
    <a:srgbClr val="00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/>
    <p:restoredTop sz="86410"/>
  </p:normalViewPr>
  <p:slideViewPr>
    <p:cSldViewPr snapToGrid="0">
      <p:cViewPr>
        <p:scale>
          <a:sx n="100" d="100"/>
          <a:sy n="100" d="100"/>
        </p:scale>
        <p:origin x="-3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5092B-2BEB-42A9-BBFD-636CF6E74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A8E3D7-E475-4E86-BDFD-7419A7BD1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E898D-F22D-4C4D-9938-B0BA45D4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F5D622-45C5-43AB-9AAF-46FD855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DABDD-276A-4902-B87A-034A0747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E63C0-5113-4E1B-8B86-7E634BE5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798FB-5579-4DB7-8F95-D81E799C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E36194-7A1B-4CD6-BCD1-3BB0A6EB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E3696-5C9D-438F-8DC8-622E7B9F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AE367-CE27-4611-ABA1-359BD58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5D62CA-4503-4548-BF68-396270B52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D17EC5-52F9-46E2-A913-3637A9A74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02476-C09D-4986-A2C7-139ACDC8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2AD0F-99A0-4320-8824-13DF550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4E0F3-0790-4E10-80F1-FFC6F15A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1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3E875-F457-4C9E-A383-E7B0A1E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84666-74F9-4D28-A4B1-43942E78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2B1C2-986C-4F24-A67F-36E11A14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F757FD-2D77-4CFA-8539-B044CCA3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8E2D3-EE0C-473A-949B-88EC51A6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3043D-2A88-456E-ACEF-C27BF8EA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F7FA07-8E61-4094-B6B5-E1FE62A0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17ACE-9E3A-4B93-A6C5-961FC857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7041D-E17C-44E5-B56E-196597BA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16373-06DC-4556-BB78-2BC7F9F1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57F1A-5AB8-49B5-B9DD-FCFB614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90624-F92B-46C7-B004-A74B06A4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940DA4-0ED5-4F33-9B8A-77D88ABD9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F0132C-5D03-4893-8031-BAF64CC6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A5B06F-B000-4AFF-A6D8-8B41ED5B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8BDD3E-B661-47C9-B04F-5FD07490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6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CDBE7-26E8-4FDB-9CA4-FB1AA6EA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A91BD-922C-4ED1-B458-9DF9FFF6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157395-1CD4-47F5-9FB0-7ECC8D113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366DBC-1F0A-45DA-8868-713EDCEC0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9E1AA0-4699-47B8-BD9E-0141AF9D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2A58B5-DE02-4978-B88B-8B7204F7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426288-F905-40BB-814F-168404E9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E9F6F0-E09D-430A-AFB7-961936A4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9A25B-F926-41FD-A4F1-31ED40C2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E06A80-B6AC-48C8-9679-6F29088A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95B0C-CECC-4104-A46D-53159CD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2B13F-702B-4263-ABE2-C8DB3390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0C8695-6E42-467C-8BCF-90AB3FB8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ACE657-2B91-46DD-BD37-6F2992FA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066D6-CCF5-4781-BF00-FBAF0751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31768-BA64-4B92-8B88-E8A0136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5A610-8D9C-43D6-9B01-279EA18C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8D2E40-F591-4F0F-92E5-7D906912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EC865C-4BA6-4C1E-8789-AE66D62B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D24AB-3FC1-498F-B2C6-E024E91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8FD841-002A-4455-A387-008208CA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2B71B-049A-4BD0-96AC-A6F3D29A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45493B-5A6F-431E-B277-DCDF4025E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10387-023F-4B21-A9B3-7F089971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3424A2-2DA4-4D2B-9B8A-378B444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178921-288B-4B55-A521-C178720A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C482F-9B81-4680-8801-40DAC9F6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5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5D1667-6C43-48FF-9110-9FD4C74F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ACA74-5741-4D8D-8DC1-5DC0668A8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34997-1616-4C04-98D9-A464CA7BF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12C6-7AE8-47ED-BDC8-794BFD6F76AA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4D6BF-FFD6-484C-8052-22D701320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9AB19-5F2D-46FD-9ADC-AA3BDDB5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5696-4848-4DBE-9A36-02B63FBE301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 59">
            <a:extLst>
              <a:ext uri="{FF2B5EF4-FFF2-40B4-BE49-F238E27FC236}">
                <a16:creationId xmlns:a16="http://schemas.microsoft.com/office/drawing/2014/main" id="{7897E4F2-1B5A-469B-AACF-89FF0E58DC59}"/>
              </a:ext>
            </a:extLst>
          </p:cNvPr>
          <p:cNvSpPr/>
          <p:nvPr/>
        </p:nvSpPr>
        <p:spPr>
          <a:xfrm>
            <a:off x="4257040" y="565150"/>
            <a:ext cx="4699000" cy="35598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00D32D2-09AB-45C9-BC13-C5F887B1A8F2}"/>
              </a:ext>
            </a:extLst>
          </p:cNvPr>
          <p:cNvSpPr/>
          <p:nvPr/>
        </p:nvSpPr>
        <p:spPr>
          <a:xfrm>
            <a:off x="2032000" y="565150"/>
            <a:ext cx="1849120" cy="355981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F9B07B1-C442-46D9-B43A-F0123935D500}"/>
              </a:ext>
            </a:extLst>
          </p:cNvPr>
          <p:cNvSpPr/>
          <p:nvPr/>
        </p:nvSpPr>
        <p:spPr>
          <a:xfrm>
            <a:off x="2275840" y="822960"/>
            <a:ext cx="1391920" cy="21031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B5246A-8AE7-4C05-A3D2-75F7CB3AA59C}"/>
              </a:ext>
            </a:extLst>
          </p:cNvPr>
          <p:cNvSpPr/>
          <p:nvPr/>
        </p:nvSpPr>
        <p:spPr>
          <a:xfrm>
            <a:off x="2377440" y="1595120"/>
            <a:ext cx="1198880" cy="487680"/>
          </a:xfrm>
          <a:prstGeom prst="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BUSINESS</a:t>
            </a:r>
          </a:p>
          <a:p>
            <a:pPr algn="ctr"/>
            <a:r>
              <a:rPr lang="en-US" sz="1200" b="1" dirty="0"/>
              <a:t>LOGIC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909297E-F010-4B87-B089-1D8D6A0B3440}"/>
              </a:ext>
            </a:extLst>
          </p:cNvPr>
          <p:cNvSpPr/>
          <p:nvPr/>
        </p:nvSpPr>
        <p:spPr>
          <a:xfrm>
            <a:off x="4457700" y="2540000"/>
            <a:ext cx="1198880" cy="487680"/>
          </a:xfrm>
          <a:prstGeom prst="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MICROSERVICE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53DBE96-41E8-4846-9635-13784157DA1B}"/>
              </a:ext>
            </a:extLst>
          </p:cNvPr>
          <p:cNvSpPr/>
          <p:nvPr/>
        </p:nvSpPr>
        <p:spPr>
          <a:xfrm>
            <a:off x="7261860" y="2540000"/>
            <a:ext cx="1198880" cy="487680"/>
          </a:xfrm>
          <a:prstGeom prst="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MICROSERVICE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7263417E-0501-4621-B3C3-4786471251A4}"/>
              </a:ext>
            </a:extLst>
          </p:cNvPr>
          <p:cNvSpPr/>
          <p:nvPr/>
        </p:nvSpPr>
        <p:spPr>
          <a:xfrm>
            <a:off x="7627620" y="1595120"/>
            <a:ext cx="1198880" cy="487680"/>
          </a:xfrm>
          <a:prstGeom prst="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MICROSERVICE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E3AE2A1-3515-4C91-AFB9-913E0A62C7D5}"/>
              </a:ext>
            </a:extLst>
          </p:cNvPr>
          <p:cNvSpPr/>
          <p:nvPr/>
        </p:nvSpPr>
        <p:spPr>
          <a:xfrm>
            <a:off x="5859780" y="2540000"/>
            <a:ext cx="1198880" cy="487680"/>
          </a:xfrm>
          <a:prstGeom prst="rect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MICROSERVICE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BE3780C-1394-4096-9DA0-94E7A9A7C7C3}"/>
              </a:ext>
            </a:extLst>
          </p:cNvPr>
          <p:cNvSpPr/>
          <p:nvPr/>
        </p:nvSpPr>
        <p:spPr>
          <a:xfrm>
            <a:off x="5859780" y="711200"/>
            <a:ext cx="1198880" cy="487680"/>
          </a:xfrm>
          <a:prstGeom prst="rect">
            <a:avLst/>
          </a:prstGeom>
          <a:solidFill>
            <a:srgbClr val="0050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UI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3EBD941-FDFC-4479-B17F-B2DD395557D6}"/>
              </a:ext>
            </a:extLst>
          </p:cNvPr>
          <p:cNvSpPr/>
          <p:nvPr/>
        </p:nvSpPr>
        <p:spPr>
          <a:xfrm>
            <a:off x="2377440" y="955040"/>
            <a:ext cx="1198880" cy="487680"/>
          </a:xfrm>
          <a:prstGeom prst="rect">
            <a:avLst/>
          </a:prstGeom>
          <a:solidFill>
            <a:srgbClr val="0050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UI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24AB54C-2AB9-4D69-B619-80E1580DE314}"/>
              </a:ext>
            </a:extLst>
          </p:cNvPr>
          <p:cNvSpPr/>
          <p:nvPr/>
        </p:nvSpPr>
        <p:spPr>
          <a:xfrm>
            <a:off x="2377440" y="2296160"/>
            <a:ext cx="1198880" cy="48768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PERSISTENCE LAYER</a:t>
            </a:r>
          </a:p>
        </p:txBody>
      </p: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3B31E5CE-A371-476F-AE0D-0DC41B7F1EDD}"/>
              </a:ext>
            </a:extLst>
          </p:cNvPr>
          <p:cNvSpPr/>
          <p:nvPr/>
        </p:nvSpPr>
        <p:spPr>
          <a:xfrm>
            <a:off x="2608580" y="3317240"/>
            <a:ext cx="726440" cy="604520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62" name="Flussdiagramm: Magnetplattenspeicher 61">
            <a:extLst>
              <a:ext uri="{FF2B5EF4-FFF2-40B4-BE49-F238E27FC236}">
                <a16:creationId xmlns:a16="http://schemas.microsoft.com/office/drawing/2014/main" id="{BDEF3F5B-B429-4D4B-B19D-8203F8F30063}"/>
              </a:ext>
            </a:extLst>
          </p:cNvPr>
          <p:cNvSpPr/>
          <p:nvPr/>
        </p:nvSpPr>
        <p:spPr>
          <a:xfrm>
            <a:off x="7498080" y="3317240"/>
            <a:ext cx="726440" cy="604520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63" name="Flussdiagramm: Magnetplattenspeicher 62">
            <a:extLst>
              <a:ext uri="{FF2B5EF4-FFF2-40B4-BE49-F238E27FC236}">
                <a16:creationId xmlns:a16="http://schemas.microsoft.com/office/drawing/2014/main" id="{A43A6FAA-B006-4198-A22D-2DFA7AFE5EA4}"/>
              </a:ext>
            </a:extLst>
          </p:cNvPr>
          <p:cNvSpPr/>
          <p:nvPr/>
        </p:nvSpPr>
        <p:spPr>
          <a:xfrm>
            <a:off x="6096000" y="3317240"/>
            <a:ext cx="726440" cy="604520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sp>
        <p:nvSpPr>
          <p:cNvPr id="68" name="Flussdiagramm: Magnetplattenspeicher 67">
            <a:extLst>
              <a:ext uri="{FF2B5EF4-FFF2-40B4-BE49-F238E27FC236}">
                <a16:creationId xmlns:a16="http://schemas.microsoft.com/office/drawing/2014/main" id="{21C0EE5E-4886-4CA6-B8C3-D20B6E2C2D0D}"/>
              </a:ext>
            </a:extLst>
          </p:cNvPr>
          <p:cNvSpPr/>
          <p:nvPr/>
        </p:nvSpPr>
        <p:spPr>
          <a:xfrm>
            <a:off x="4693920" y="3317240"/>
            <a:ext cx="726440" cy="604520"/>
          </a:xfrm>
          <a:prstGeom prst="flowChartMagneticDisk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2D98E81-DDAD-4ABA-AAF3-80E532C5036A}"/>
              </a:ext>
            </a:extLst>
          </p:cNvPr>
          <p:cNvCxnSpPr>
            <a:stCxn id="55" idx="2"/>
            <a:endCxn id="45" idx="0"/>
          </p:cNvCxnSpPr>
          <p:nvPr/>
        </p:nvCxnSpPr>
        <p:spPr>
          <a:xfrm flipH="1">
            <a:off x="5057140" y="1198880"/>
            <a:ext cx="1402080" cy="1341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553D5348-FFCA-4189-8627-7C70DEB1C133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>
            <a:off x="6459220" y="1198880"/>
            <a:ext cx="0" cy="1341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82826AA-80D5-48CC-85F8-1DEE0975141F}"/>
              </a:ext>
            </a:extLst>
          </p:cNvPr>
          <p:cNvCxnSpPr>
            <a:stCxn id="55" idx="2"/>
            <a:endCxn id="46" idx="0"/>
          </p:cNvCxnSpPr>
          <p:nvPr/>
        </p:nvCxnSpPr>
        <p:spPr>
          <a:xfrm>
            <a:off x="6459220" y="1198880"/>
            <a:ext cx="1402080" cy="13411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EEE4A48-1039-4630-B670-770D744A28C6}"/>
              </a:ext>
            </a:extLst>
          </p:cNvPr>
          <p:cNvCxnSpPr>
            <a:stCxn id="55" idx="3"/>
            <a:endCxn id="53" idx="0"/>
          </p:cNvCxnSpPr>
          <p:nvPr/>
        </p:nvCxnSpPr>
        <p:spPr>
          <a:xfrm>
            <a:off x="7058660" y="955040"/>
            <a:ext cx="1168400" cy="640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AF3258E-186D-4B68-888A-1F236CBC8438}"/>
              </a:ext>
            </a:extLst>
          </p:cNvPr>
          <p:cNvCxnSpPr>
            <a:stCxn id="53" idx="2"/>
            <a:endCxn id="46" idx="0"/>
          </p:cNvCxnSpPr>
          <p:nvPr/>
        </p:nvCxnSpPr>
        <p:spPr>
          <a:xfrm flipH="1">
            <a:off x="7861300" y="2082800"/>
            <a:ext cx="365760" cy="457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9FE59BF-500E-4011-8BB6-8152ABD0F482}"/>
              </a:ext>
            </a:extLst>
          </p:cNvPr>
          <p:cNvCxnSpPr>
            <a:endCxn id="54" idx="0"/>
          </p:cNvCxnSpPr>
          <p:nvPr/>
        </p:nvCxnSpPr>
        <p:spPr>
          <a:xfrm flipH="1">
            <a:off x="6459220" y="1838960"/>
            <a:ext cx="1168400" cy="7010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23378BF5-3878-4516-BD3E-D6BB538150D0}"/>
              </a:ext>
            </a:extLst>
          </p:cNvPr>
          <p:cNvCxnSpPr/>
          <p:nvPr/>
        </p:nvCxnSpPr>
        <p:spPr>
          <a:xfrm flipH="1">
            <a:off x="2956560" y="2926080"/>
            <a:ext cx="7620" cy="5029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25EFD32-5762-4303-BC4B-537C9FE94E63}"/>
              </a:ext>
            </a:extLst>
          </p:cNvPr>
          <p:cNvCxnSpPr>
            <a:stCxn id="45" idx="2"/>
          </p:cNvCxnSpPr>
          <p:nvPr/>
        </p:nvCxnSpPr>
        <p:spPr>
          <a:xfrm>
            <a:off x="5057140" y="3027680"/>
            <a:ext cx="0" cy="4013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8F243D7-53D6-4D5A-99D8-C8EE7B3388F7}"/>
              </a:ext>
            </a:extLst>
          </p:cNvPr>
          <p:cNvCxnSpPr/>
          <p:nvPr/>
        </p:nvCxnSpPr>
        <p:spPr>
          <a:xfrm>
            <a:off x="6459220" y="3027680"/>
            <a:ext cx="0" cy="4013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69B917EF-A98F-4F8D-B80D-F5CCD3F0DD7B}"/>
              </a:ext>
            </a:extLst>
          </p:cNvPr>
          <p:cNvCxnSpPr/>
          <p:nvPr/>
        </p:nvCxnSpPr>
        <p:spPr>
          <a:xfrm>
            <a:off x="7865427" y="3027680"/>
            <a:ext cx="0" cy="4013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BBD20FFE-7D5E-46C5-A2A2-E04BD84CCC24}"/>
              </a:ext>
            </a:extLst>
          </p:cNvPr>
          <p:cNvSpPr txBox="1"/>
          <p:nvPr/>
        </p:nvSpPr>
        <p:spPr>
          <a:xfrm>
            <a:off x="2031999" y="152400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682"/>
                </a:solidFill>
                <a:latin typeface="+mj-lt"/>
              </a:rPr>
              <a:t>MONOLITHIC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950E716-1A5B-4E46-B494-6671CF09D1DA}"/>
              </a:ext>
            </a:extLst>
          </p:cNvPr>
          <p:cNvSpPr txBox="1"/>
          <p:nvPr/>
        </p:nvSpPr>
        <p:spPr>
          <a:xfrm>
            <a:off x="4257040" y="152400"/>
            <a:ext cx="469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682"/>
                </a:solidFill>
                <a:latin typeface="+mj-lt"/>
              </a:rPr>
              <a:t>MICROSERVICE ARCHITECTURE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284A9F49-C031-41A8-8EAA-EC208EEE0BAA}"/>
              </a:ext>
            </a:extLst>
          </p:cNvPr>
          <p:cNvSpPr txBox="1"/>
          <p:nvPr/>
        </p:nvSpPr>
        <p:spPr>
          <a:xfrm>
            <a:off x="3856353" y="1595120"/>
            <a:ext cx="49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9682"/>
                </a:solidFill>
                <a:latin typeface="+mj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13679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Niko Benkler</dc:creator>
  <cp:lastModifiedBy>Niko Benkler</cp:lastModifiedBy>
  <cp:revision>13</cp:revision>
  <dcterms:created xsi:type="dcterms:W3CDTF">2019-01-31T15:55:21Z</dcterms:created>
  <dcterms:modified xsi:type="dcterms:W3CDTF">2019-02-10T09:10:32Z</dcterms:modified>
</cp:coreProperties>
</file>