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howGuides="1">
      <p:cViewPr varScale="1">
        <p:scale>
          <a:sx n="94" d="100"/>
          <a:sy n="94" d="100"/>
        </p:scale>
        <p:origin x="108" y="180"/>
      </p:cViewPr>
      <p:guideLst>
        <p:guide orient="horz" pos="2160"/>
        <p:guide pos="3840"/>
        <p:guide pos="3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4"/>
            <a:ext cx="12192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9167" y="6529215"/>
            <a:ext cx="4893733" cy="16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1067" dirty="0"/>
              <a:t>KIT</a:t>
            </a:r>
            <a:r>
              <a:rPr lang="de-DE" sz="1067" baseline="0" dirty="0"/>
              <a:t> </a:t>
            </a:r>
            <a:r>
              <a:rPr lang="de-DE" sz="1067" dirty="0"/>
              <a:t>– The</a:t>
            </a:r>
            <a:r>
              <a:rPr lang="de-DE" sz="1067" baseline="0" dirty="0"/>
              <a:t> Research University in </a:t>
            </a:r>
            <a:r>
              <a:rPr lang="de-DE" sz="1067" baseline="0" dirty="0" err="1"/>
              <a:t>the</a:t>
            </a:r>
            <a:r>
              <a:rPr lang="de-DE" sz="1067" baseline="0" dirty="0"/>
              <a:t> Helmholtz </a:t>
            </a:r>
            <a:r>
              <a:rPr lang="de-DE" sz="1067" baseline="0" dirty="0" err="1"/>
              <a:t>Association</a:t>
            </a:r>
            <a:endParaRPr lang="de-DE" sz="1067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4352" y="3258623"/>
            <a:ext cx="8365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2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44406" y="6402018"/>
            <a:ext cx="2302933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2133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5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0" y="460800"/>
            <a:ext cx="2141349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A86A63-F1A9-4318-BE8C-E02DBEBA46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79418" y="333375"/>
            <a:ext cx="2785533" cy="57594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20700" y="333375"/>
            <a:ext cx="8155517" cy="5759451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 baseline="0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22817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5484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 baseline="0"/>
            </a:lvl1pPr>
            <a:lvl2pPr>
              <a:defRPr sz="3733" baseline="0"/>
            </a:lvl2pPr>
            <a:lvl3pPr>
              <a:defRPr sz="3200" baseline="0"/>
            </a:lvl3pPr>
            <a:lvl4pPr>
              <a:defRPr sz="2667" baseline="0"/>
            </a:lvl4pPr>
            <a:lvl5pPr>
              <a:defRPr sz="2667" baseline="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 baseline="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Click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symbol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an </a:t>
            </a:r>
            <a:r>
              <a:rPr lang="de-DE" noProof="0" dirty="0" err="1"/>
              <a:t>image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2" y="384177"/>
            <a:ext cx="921596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728182" y="6422337"/>
            <a:ext cx="393676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12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4" y="6445251"/>
            <a:ext cx="4339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12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200" b="1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45251"/>
            <a:ext cx="11514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31/08/2017</a:t>
            </a:r>
          </a:p>
          <a:p>
            <a:endParaRPr lang="de-DE" sz="1200" dirty="0"/>
          </a:p>
        </p:txBody>
      </p:sp>
      <p:pic>
        <p:nvPicPr>
          <p:cNvPr id="12" name="Picture 9" descr="KITlogo_4c_frutige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00" y="331200"/>
            <a:ext cx="1439555" cy="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E0101141-C01D-422C-A2AD-C2D7E2DD7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Name Firstname: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419090" indent="-41909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baseline="0">
          <a:solidFill>
            <a:schemeClr val="tx1"/>
          </a:solidFill>
          <a:latin typeface="+mn-lt"/>
          <a:ea typeface="+mn-ea"/>
          <a:cs typeface="+mn-cs"/>
        </a:defRPr>
      </a:lvl1pPr>
      <a:lvl2pPr marL="1054074" indent="-41909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 baseline="0">
          <a:solidFill>
            <a:schemeClr val="tx1"/>
          </a:solidFill>
          <a:latin typeface="+mn-lt"/>
        </a:defRPr>
      </a:lvl2pPr>
      <a:lvl3pPr marL="161286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3pPr>
      <a:lvl4pPr marL="2209745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4pPr>
      <a:lvl5pPr marL="279393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527051" y="1604798"/>
            <a:ext cx="1118658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933" b="1" dirty="0">
                <a:solidFill>
                  <a:schemeClr val="tx2"/>
                </a:solidFill>
              </a:rPr>
              <a:t>QoS-Aware </a:t>
            </a:r>
            <a:r>
              <a:rPr lang="de-DE" sz="2933" b="1" dirty="0" err="1">
                <a:solidFill>
                  <a:schemeClr val="tx2"/>
                </a:solidFill>
              </a:rPr>
              <a:t>Configutation</a:t>
            </a:r>
            <a:r>
              <a:rPr lang="de-DE" sz="2933" b="1" dirty="0">
                <a:solidFill>
                  <a:schemeClr val="tx2"/>
                </a:solidFill>
              </a:rPr>
              <a:t> </a:t>
            </a:r>
            <a:r>
              <a:rPr lang="de-DE" sz="2933" b="1" dirty="0" err="1">
                <a:solidFill>
                  <a:schemeClr val="tx2"/>
                </a:solidFill>
              </a:rPr>
              <a:t>of</a:t>
            </a:r>
            <a:r>
              <a:rPr lang="de-DE" sz="2933" b="1" dirty="0">
                <a:solidFill>
                  <a:schemeClr val="tx2"/>
                </a:solidFill>
              </a:rPr>
              <a:t> Auto-</a:t>
            </a:r>
            <a:r>
              <a:rPr lang="de-DE" sz="2933" b="1" dirty="0" err="1">
                <a:solidFill>
                  <a:schemeClr val="tx2"/>
                </a:solidFill>
              </a:rPr>
              <a:t>Scaler</a:t>
            </a:r>
            <a:endParaRPr lang="de-DE" sz="2933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529167" y="2424245"/>
            <a:ext cx="11161184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2133" b="1" dirty="0">
                <a:solidFill>
                  <a:srgbClr val="000000"/>
                </a:solidFill>
              </a:rPr>
              <a:t>Praktikum: Werkzeuge für Agile Modellierung</a:t>
            </a:r>
          </a:p>
          <a:p>
            <a:r>
              <a:rPr lang="de-DE" sz="2133" b="1" dirty="0">
                <a:solidFill>
                  <a:srgbClr val="000000"/>
                </a:solidFill>
              </a:rPr>
              <a:t>Niko Benkler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7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59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8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41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26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58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13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12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49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98169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_16zu9Forma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48AA68F-B887-4F04-8587-4C83C6DD9C2F}" vid="{B8A8D6D8-9724-410A-ACC1-F69B0F77F2D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SDQ_Presentation_Template_16_9</Template>
  <TotalTime>0</TotalTime>
  <Words>89</Words>
  <Application>Microsoft Office PowerPoint</Application>
  <PresentationFormat>Breitbild</PresentationFormat>
  <Paragraphs>69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Arial</vt:lpstr>
      <vt:lpstr>KIT-Master_16zu9Format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Sandro Koch</dc:creator>
  <cp:lastModifiedBy>Niko Benkler</cp:lastModifiedBy>
  <cp:revision>2</cp:revision>
  <dcterms:created xsi:type="dcterms:W3CDTF">2018-04-13T14:20:48Z</dcterms:created>
  <dcterms:modified xsi:type="dcterms:W3CDTF">2019-07-19T09:53:02Z</dcterms:modified>
</cp:coreProperties>
</file>