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FD21A-4175-499B-A995-47750359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765AB-DC69-4297-815D-467A873A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058A5-0292-4AC6-B8E8-0E93D0A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5CA6-DAA8-4449-8E6A-B1C02C54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004BF-DD32-4DE4-82C2-2459E822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F3A33-0C60-4F43-9789-98F250CD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1019B5-EFB8-4770-A39F-B725B221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8DBB48-9AB7-4941-80D2-59FDE023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9E05-A7F4-456F-A40D-26743E84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7E959-294D-424A-9318-1A622553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F970CA-19A5-4FBC-9E73-548EEF460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8E464-3521-4F98-8B3E-DDABFDA2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F3AED-7FFD-4682-BCE6-A6A1190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3CE40-4D74-4B08-B1B0-EA139AE1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B8EA7-ED34-4336-AAC9-03E00BB8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5880-5A8C-4367-9E00-43290F5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D62B0-560D-4EBC-A926-DDA71717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388DF-A846-430B-A9C1-EEEA5EE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6D67E-3426-4F40-A601-F2F1A62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820CE-9342-41C1-82DB-15D7B45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66586-5B4C-496B-B25C-5018B533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432F6-8922-48EE-8A62-B0D29E02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D1EA0-A7DC-4320-AD7D-13899517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40572-6236-4620-9ECA-077A93A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21FCD-CCBE-43C0-B392-F05CF447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DB77E-C2AF-4594-A78B-36CC75B4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0DCAF-BAA0-4C95-83B4-9230F17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65D6F5-544B-48B9-AC24-93279B53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194E19-D1C4-4820-BCF4-5D75400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F9671-6043-4C30-BE86-8BD46A4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C3EB5-702D-4EC7-85C6-940795D3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3EF4-993D-493A-88F5-BBE7325A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CAE46-0820-4288-9B90-2CFF33E1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56B1BF-C180-4F90-B8FC-A67456CA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1FB2A1-F802-4990-B074-EEF7EB1F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8CDEEB-B16B-404B-A9BF-D0BF5A150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3D355-CD7B-4676-AA1E-C8E3F4DA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BD074-846A-42E5-9CAC-774E48F2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479BB1-2C02-455A-8218-9E93097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9CF08-E2BD-4A79-B720-C294859D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1F252A-A033-487B-84D5-09506E3F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BC74A-9F94-4F33-8F72-4232FDC4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39BBB-364A-424D-92A0-7145EFF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BC56D5-D36F-492C-9D2A-F8AC8944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F90ADA-3460-40B6-9034-CF203E3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374B5-4FC7-451C-B5C0-0E7FBE7D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B7372-920B-4941-8F8C-9344BDF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42609-5C9F-4E85-BC08-EB162F11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06750-B33A-4FD2-B83F-2453EAEF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C1CEB-7352-41E2-A048-D5FB39E8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30AF6-AD51-42C8-95B6-1BDB63B5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5E3E6-80ED-42A3-B1D5-4FB5DB3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5C7CF-23F0-41AB-B32A-E7A59811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3F4E17-3CC3-498D-8C8F-378F60168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4D4C73-ADC4-4564-9EED-8B64E0DA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174CB-810A-4546-9E88-92C2CBB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6F384-67A9-4395-A32C-89CC488F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E8D61-981E-46F5-8A62-9469203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6AA3FE-32FF-4883-9FEA-1A596B01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98F58-252B-4D2C-ADDB-53D11D3F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C93A3-E39A-492A-8DC7-E7D6C0BBB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7D8A-BA98-4CA1-BB02-E23454A781E2}" type="datetimeFigureOut">
              <a:rPr lang="en-GB" smtClean="0"/>
              <a:t>14/07/2019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33A0D-3C37-441E-94A4-8A75F8E7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A5E28-12EE-4B3A-91FA-EFBBDB41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EE85-1024-4663-A9BB-D0FCC268AB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6D6606C-99CD-4496-B488-30A2D12F2827}"/>
              </a:ext>
            </a:extLst>
          </p:cNvPr>
          <p:cNvCxnSpPr/>
          <p:nvPr/>
        </p:nvCxnSpPr>
        <p:spPr>
          <a:xfrm>
            <a:off x="822744" y="1287964"/>
            <a:ext cx="1040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239DFA-8DEB-42E1-8C2E-FEE5FEDDE118}"/>
              </a:ext>
            </a:extLst>
          </p:cNvPr>
          <p:cNvCxnSpPr/>
          <p:nvPr/>
        </p:nvCxnSpPr>
        <p:spPr>
          <a:xfrm>
            <a:off x="822744" y="1771105"/>
            <a:ext cx="1040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0610443-7A27-497E-90DA-617B38572509}"/>
              </a:ext>
            </a:extLst>
          </p:cNvPr>
          <p:cNvCxnSpPr/>
          <p:nvPr/>
        </p:nvCxnSpPr>
        <p:spPr>
          <a:xfrm>
            <a:off x="1863604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9D32783-B991-4FDB-9354-C010FD7A542B}"/>
              </a:ext>
            </a:extLst>
          </p:cNvPr>
          <p:cNvCxnSpPr/>
          <p:nvPr/>
        </p:nvCxnSpPr>
        <p:spPr>
          <a:xfrm>
            <a:off x="1568532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0B96AF-7411-46A6-9E2B-AA80FCEE4C06}"/>
              </a:ext>
            </a:extLst>
          </p:cNvPr>
          <p:cNvCxnSpPr/>
          <p:nvPr/>
        </p:nvCxnSpPr>
        <p:spPr>
          <a:xfrm>
            <a:off x="1711204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374A920-87D8-4156-A55C-616752D48FAD}"/>
              </a:ext>
            </a:extLst>
          </p:cNvPr>
          <p:cNvCxnSpPr/>
          <p:nvPr/>
        </p:nvCxnSpPr>
        <p:spPr>
          <a:xfrm>
            <a:off x="1435587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2F4054B-9838-4831-9F2C-A0A7B9781C9F}"/>
              </a:ext>
            </a:extLst>
          </p:cNvPr>
          <p:cNvCxnSpPr/>
          <p:nvPr/>
        </p:nvCxnSpPr>
        <p:spPr>
          <a:xfrm>
            <a:off x="1101604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36843E4-30D3-450C-B2F1-E4825D5AF482}"/>
              </a:ext>
            </a:extLst>
          </p:cNvPr>
          <p:cNvCxnSpPr/>
          <p:nvPr/>
        </p:nvCxnSpPr>
        <p:spPr>
          <a:xfrm>
            <a:off x="1273459" y="1287964"/>
            <a:ext cx="0" cy="4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B3CDEAF-9C9E-4219-942E-42A83C80E1B7}"/>
              </a:ext>
            </a:extLst>
          </p:cNvPr>
          <p:cNvCxnSpPr/>
          <p:nvPr/>
        </p:nvCxnSpPr>
        <p:spPr>
          <a:xfrm>
            <a:off x="287723" y="1521428"/>
            <a:ext cx="661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3E2782D-AA0B-4088-96A4-90C7536F9728}"/>
              </a:ext>
            </a:extLst>
          </p:cNvPr>
          <p:cNvSpPr/>
          <p:nvPr/>
        </p:nvSpPr>
        <p:spPr>
          <a:xfrm>
            <a:off x="2427808" y="1287964"/>
            <a:ext cx="1459144" cy="4831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4193B13-79C0-4188-A6E4-8BAEE2CCC4EB}"/>
              </a:ext>
            </a:extLst>
          </p:cNvPr>
          <p:cNvSpPr/>
          <p:nvPr/>
        </p:nvSpPr>
        <p:spPr>
          <a:xfrm>
            <a:off x="2612628" y="1424151"/>
            <a:ext cx="165376" cy="194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C810D6E-B959-4723-9DDA-94A34AFEC9DA}"/>
              </a:ext>
            </a:extLst>
          </p:cNvPr>
          <p:cNvSpPr/>
          <p:nvPr/>
        </p:nvSpPr>
        <p:spPr>
          <a:xfrm>
            <a:off x="2883376" y="1419286"/>
            <a:ext cx="165376" cy="194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2AB91DF-DC34-45C3-9EDC-B0D84B7A4FD7}"/>
              </a:ext>
            </a:extLst>
          </p:cNvPr>
          <p:cNvSpPr/>
          <p:nvPr/>
        </p:nvSpPr>
        <p:spPr>
          <a:xfrm>
            <a:off x="3484877" y="1419287"/>
            <a:ext cx="165376" cy="194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3820474-2B95-44D3-B3E0-4F2A64F8B8C7}"/>
              </a:ext>
            </a:extLst>
          </p:cNvPr>
          <p:cNvSpPr txBox="1"/>
          <p:nvPr/>
        </p:nvSpPr>
        <p:spPr>
          <a:xfrm>
            <a:off x="2576966" y="1406423"/>
            <a:ext cx="23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B8746E-EED6-42E6-8D47-CDCD70E45709}"/>
              </a:ext>
            </a:extLst>
          </p:cNvPr>
          <p:cNvSpPr txBox="1"/>
          <p:nvPr/>
        </p:nvSpPr>
        <p:spPr>
          <a:xfrm>
            <a:off x="2855815" y="1406422"/>
            <a:ext cx="23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1BB2FF-4277-46A4-A19D-9CEA859F32B5}"/>
              </a:ext>
            </a:extLst>
          </p:cNvPr>
          <p:cNvSpPr txBox="1"/>
          <p:nvPr/>
        </p:nvSpPr>
        <p:spPr>
          <a:xfrm>
            <a:off x="3442727" y="1406422"/>
            <a:ext cx="23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39D0344-20E0-4D7E-9537-A3DD32930271}"/>
              </a:ext>
            </a:extLst>
          </p:cNvPr>
          <p:cNvSpPr txBox="1"/>
          <p:nvPr/>
        </p:nvSpPr>
        <p:spPr>
          <a:xfrm>
            <a:off x="3105508" y="1419286"/>
            <a:ext cx="236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…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29F83F4-F33F-4D7E-80B4-BDD1657AFB7E}"/>
              </a:ext>
            </a:extLst>
          </p:cNvPr>
          <p:cNvCxnSpPr>
            <a:endCxn id="19" idx="2"/>
          </p:cNvCxnSpPr>
          <p:nvPr/>
        </p:nvCxnSpPr>
        <p:spPr>
          <a:xfrm>
            <a:off x="1908493" y="1529532"/>
            <a:ext cx="519315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35A609C-DDD4-4B71-85BE-3AF934E30ECF}"/>
              </a:ext>
            </a:extLst>
          </p:cNvPr>
          <p:cNvSpPr txBox="1"/>
          <p:nvPr/>
        </p:nvSpPr>
        <p:spPr>
          <a:xfrm>
            <a:off x="898543" y="1748029"/>
            <a:ext cx="1002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Warteschlange</a:t>
            </a:r>
            <a:endParaRPr lang="en-GB" sz="8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8502162-42FC-4596-8FDE-135600A60688}"/>
              </a:ext>
            </a:extLst>
          </p:cNvPr>
          <p:cNvSpPr txBox="1"/>
          <p:nvPr/>
        </p:nvSpPr>
        <p:spPr>
          <a:xfrm>
            <a:off x="3178048" y="1111175"/>
            <a:ext cx="1002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Infrastruktur</a:t>
            </a:r>
            <a:endParaRPr lang="en-GB" sz="8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61E8E9D-8A3B-4E10-ABD4-586DAA8848A1}"/>
              </a:ext>
            </a:extLst>
          </p:cNvPr>
          <p:cNvCxnSpPr>
            <a:stCxn id="19" idx="6"/>
          </p:cNvCxnSpPr>
          <p:nvPr/>
        </p:nvCxnSpPr>
        <p:spPr>
          <a:xfrm flipV="1">
            <a:off x="3886952" y="1529532"/>
            <a:ext cx="245628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6A57BA1-E457-40DB-9646-531AD81256E0}"/>
              </a:ext>
            </a:extLst>
          </p:cNvPr>
          <p:cNvSpPr txBox="1"/>
          <p:nvPr/>
        </p:nvSpPr>
        <p:spPr>
          <a:xfrm>
            <a:off x="4099244" y="1366520"/>
            <a:ext cx="779030" cy="35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Abgearbeitete Jobs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70655B-091D-4B8A-AB35-FA836980F99B}"/>
              </a:ext>
            </a:extLst>
          </p:cNvPr>
          <p:cNvSpPr txBox="1"/>
          <p:nvPr/>
        </p:nvSpPr>
        <p:spPr>
          <a:xfrm>
            <a:off x="98417" y="1353659"/>
            <a:ext cx="77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Ankommende Jobs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A0CE953-3D5A-4623-B972-9FC0B29E6B51}"/>
              </a:ext>
            </a:extLst>
          </p:cNvPr>
          <p:cNvSpPr/>
          <p:nvPr/>
        </p:nvSpPr>
        <p:spPr>
          <a:xfrm>
            <a:off x="2809105" y="1960660"/>
            <a:ext cx="696550" cy="3276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A63152E-3DD8-4EA1-AE69-29F28F3FE927}"/>
              </a:ext>
            </a:extLst>
          </p:cNvPr>
          <p:cNvSpPr txBox="1"/>
          <p:nvPr/>
        </p:nvSpPr>
        <p:spPr>
          <a:xfrm>
            <a:off x="2763198" y="2016764"/>
            <a:ext cx="779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Auto-</a:t>
            </a:r>
            <a:r>
              <a:rPr lang="de-DE" sz="800" dirty="0" err="1"/>
              <a:t>Skalierer</a:t>
            </a:r>
            <a:endParaRPr lang="de-DE" sz="8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6F821BE-271E-4062-9933-5DB67F8BDCEC}"/>
              </a:ext>
            </a:extLst>
          </p:cNvPr>
          <p:cNvCxnSpPr>
            <a:stCxn id="40" idx="0"/>
            <a:endCxn id="19" idx="4"/>
          </p:cNvCxnSpPr>
          <p:nvPr/>
        </p:nvCxnSpPr>
        <p:spPr>
          <a:xfrm flipV="1">
            <a:off x="3157380" y="1771105"/>
            <a:ext cx="0" cy="189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F228DCC1-1881-453D-958E-F87913DED892}"/>
              </a:ext>
            </a:extLst>
          </p:cNvPr>
          <p:cNvSpPr/>
          <p:nvPr/>
        </p:nvSpPr>
        <p:spPr>
          <a:xfrm>
            <a:off x="2430946" y="350935"/>
            <a:ext cx="1111281" cy="353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B66305-7284-48F9-8CDE-F25C02509413}"/>
              </a:ext>
            </a:extLst>
          </p:cNvPr>
          <p:cNvSpPr txBox="1"/>
          <p:nvPr/>
        </p:nvSpPr>
        <p:spPr>
          <a:xfrm>
            <a:off x="2369230" y="421142"/>
            <a:ext cx="1234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Verhaltensaufzeichnung</a:t>
            </a: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0D3C70F2-E633-4303-86E8-ED22E9DD890C}"/>
              </a:ext>
            </a:extLst>
          </p:cNvPr>
          <p:cNvCxnSpPr/>
          <p:nvPr/>
        </p:nvCxnSpPr>
        <p:spPr>
          <a:xfrm flipV="1">
            <a:off x="1273459" y="541888"/>
            <a:ext cx="1170283" cy="739572"/>
          </a:xfrm>
          <a:prstGeom prst="bentConnector3">
            <a:avLst>
              <a:gd name="adj1" fmla="val -5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1006585D-F2FB-4B60-8B7C-C341BE5896A3}"/>
              </a:ext>
            </a:extLst>
          </p:cNvPr>
          <p:cNvCxnSpPr>
            <a:stCxn id="19" idx="0"/>
            <a:endCxn id="49" idx="2"/>
          </p:cNvCxnSpPr>
          <p:nvPr/>
        </p:nvCxnSpPr>
        <p:spPr>
          <a:xfrm rot="16200000" flipV="1">
            <a:off x="2780205" y="910788"/>
            <a:ext cx="583558" cy="170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40DA95F-9124-45E5-8BD8-E91D5548E018}"/>
              </a:ext>
            </a:extLst>
          </p:cNvPr>
          <p:cNvCxnSpPr>
            <a:stCxn id="38" idx="0"/>
            <a:endCxn id="49" idx="3"/>
          </p:cNvCxnSpPr>
          <p:nvPr/>
        </p:nvCxnSpPr>
        <p:spPr>
          <a:xfrm rot="16200000" flipV="1">
            <a:off x="3596069" y="473830"/>
            <a:ext cx="838849" cy="94653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0E75D5C9-A50D-456C-9BAD-4D3E700C7CE0}"/>
              </a:ext>
            </a:extLst>
          </p:cNvPr>
          <p:cNvCxnSpPr>
            <a:endCxn id="49" idx="0"/>
          </p:cNvCxnSpPr>
          <p:nvPr/>
        </p:nvCxnSpPr>
        <p:spPr>
          <a:xfrm flipV="1">
            <a:off x="477992" y="350935"/>
            <a:ext cx="2508595" cy="996220"/>
          </a:xfrm>
          <a:prstGeom prst="bentConnector4">
            <a:avLst>
              <a:gd name="adj1" fmla="val 6"/>
              <a:gd name="adj2" fmla="val 122947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C09FD0F8-A38D-401D-8835-6BDB042FE919}"/>
              </a:ext>
            </a:extLst>
          </p:cNvPr>
          <p:cNvSpPr txBox="1"/>
          <p:nvPr/>
        </p:nvSpPr>
        <p:spPr>
          <a:xfrm>
            <a:off x="2867521" y="1810938"/>
            <a:ext cx="1234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 err="1"/>
              <a:t>Skalierentscheidung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28445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5</cp:revision>
  <dcterms:created xsi:type="dcterms:W3CDTF">2019-07-14T20:44:10Z</dcterms:created>
  <dcterms:modified xsi:type="dcterms:W3CDTF">2019-07-14T21:10:49Z</dcterms:modified>
</cp:coreProperties>
</file>