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6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6611" autoAdjust="0"/>
    <p:restoredTop sz="86455" autoAdjust="0"/>
  </p:normalViewPr>
  <p:slideViewPr>
    <p:cSldViewPr showGuides="1">
      <p:cViewPr varScale="1">
        <p:scale>
          <a:sx n="78" d="100"/>
          <a:sy n="78" d="100"/>
        </p:scale>
        <p:origin x="114" y="954"/>
      </p:cViewPr>
      <p:guideLst>
        <p:guide orient="horz" pos="1620"/>
        <p:guide pos="2880"/>
        <p:guide pos="2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01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05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8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6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35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478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19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1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4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31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40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83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5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4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4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3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2101697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</a:t>
            </a:r>
            <a:r>
              <a:rPr lang="de-DE" sz="800" baseline="0" dirty="0"/>
              <a:t> </a:t>
            </a:r>
            <a:r>
              <a:rPr lang="de-DE" sz="800" dirty="0"/>
              <a:t>– The</a:t>
            </a:r>
            <a:r>
              <a:rPr lang="de-DE" sz="800" baseline="0" dirty="0"/>
              <a:t> Research University in </a:t>
            </a:r>
            <a:r>
              <a:rPr lang="en-GB" sz="800" baseline="0" noProof="0" dirty="0"/>
              <a:t>the</a:t>
            </a:r>
            <a:r>
              <a:rPr lang="de-DE" sz="800" baseline="0" dirty="0"/>
              <a:t> Helmholtz </a:t>
            </a:r>
            <a:r>
              <a:rPr lang="de-DE" sz="800" baseline="0" dirty="0" err="1"/>
              <a:t>Association</a:t>
            </a:r>
            <a:endParaRPr 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443967"/>
            <a:ext cx="62744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9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8304" y="4801513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345600"/>
            <a:ext cx="1606012" cy="7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6136" y="4816753"/>
            <a:ext cx="2952577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29/01/2018</a:t>
            </a:r>
          </a:p>
          <a:p>
            <a:endParaRPr lang="de-DE" sz="9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00" y="248400"/>
            <a:ext cx="1079666" cy="4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9908" y="4832747"/>
            <a:ext cx="3590279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Niko Benkler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baseline="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77031" y="1347614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dirty="0"/>
              <a:t>From Traditional Development to Continuous Deployment: Strategies and practices in CI/CD </a:t>
            </a:r>
            <a:r>
              <a:rPr lang="de-DE" dirty="0"/>
              <a:t>Pipelines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4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31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060" y="1137643"/>
            <a:ext cx="4967995" cy="2080412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Bildergebnis für Continuous Delivery funny picture">
            <a:extLst>
              <a:ext uri="{FF2B5EF4-FFF2-40B4-BE49-F238E27FC236}">
                <a16:creationId xmlns:a16="http://schemas.microsoft.com/office/drawing/2014/main" id="{00182C27-DAB5-4D37-96ED-F3315272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47" y="915566"/>
            <a:ext cx="5598876" cy="31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Software Engineering (CSE)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45" y="498872"/>
            <a:ext cx="8356600" cy="40285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development strategy to deliver software more frequently</a:t>
            </a:r>
          </a:p>
          <a:p>
            <a:r>
              <a:rPr lang="en-US" dirty="0"/>
              <a:t>Practices: </a:t>
            </a:r>
          </a:p>
          <a:p>
            <a:pPr lvl="1"/>
            <a:r>
              <a:rPr lang="en-US" dirty="0"/>
              <a:t>Continuous Integration (CI)</a:t>
            </a:r>
          </a:p>
          <a:p>
            <a:pPr lvl="1"/>
            <a:r>
              <a:rPr lang="en-US" dirty="0"/>
              <a:t>Continuous Delivery (CDE)  </a:t>
            </a:r>
          </a:p>
          <a:p>
            <a:pPr lvl="1"/>
            <a:r>
              <a:rPr lang="en-US" dirty="0"/>
              <a:t>Continuous Deployment (CD)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Reduced time-to-market</a:t>
            </a:r>
          </a:p>
          <a:p>
            <a:pPr lvl="1"/>
            <a:r>
              <a:rPr lang="en-US" dirty="0"/>
              <a:t>Quick user feedback	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Organizational, Social, Technical, Architectural Challenges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0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Frequent integration of code into a shared repository</a:t>
            </a:r>
          </a:p>
          <a:p>
            <a:r>
              <a:rPr lang="en-US" dirty="0"/>
              <a:t>Automated builds and tests (Unit tests, regression tests)</a:t>
            </a:r>
          </a:p>
          <a:p>
            <a:r>
              <a:rPr lang="en-US" dirty="0"/>
              <a:t>Code Management and Analysis</a:t>
            </a:r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Coding standards (comments, alignment)</a:t>
            </a:r>
          </a:p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Effective software development process</a:t>
            </a:r>
          </a:p>
          <a:p>
            <a:pPr lvl="1"/>
            <a:r>
              <a:rPr lang="en-US" dirty="0"/>
              <a:t>Improved software quality</a:t>
            </a:r>
          </a:p>
          <a:p>
            <a:pPr lvl="1"/>
            <a:r>
              <a:rPr lang="en-US" dirty="0"/>
              <a:t>Software is always in a ready to deploy state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noProof="0" dirty="0"/>
              <a:t>Delivery (CDE)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Development practice to automatically deploy and deliver software </a:t>
            </a:r>
          </a:p>
          <a:p>
            <a:r>
              <a:rPr lang="en-US" dirty="0"/>
              <a:t>Pull-based approach: Software can be released to production at any time</a:t>
            </a:r>
          </a:p>
          <a:p>
            <a:r>
              <a:rPr lang="en-US" dirty="0"/>
              <a:t>Integration, acceptance and performance tests possible</a:t>
            </a:r>
          </a:p>
          <a:p>
            <a:r>
              <a:rPr lang="en-US" dirty="0"/>
              <a:t>CI is a precondition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Automatic release process reduces risks</a:t>
            </a:r>
          </a:p>
          <a:p>
            <a:pPr lvl="1"/>
            <a:r>
              <a:rPr lang="en-US" dirty="0"/>
              <a:t>Learning from real usage data</a:t>
            </a:r>
          </a:p>
          <a:p>
            <a:pPr lvl="1"/>
            <a:r>
              <a:rPr lang="en-US" dirty="0"/>
              <a:t>Building the right product</a:t>
            </a:r>
          </a:p>
          <a:p>
            <a:pPr lvl="1"/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0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(CD)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r>
              <a:rPr lang="en-US" dirty="0"/>
              <a:t>Extreme version of Continuous Delivery</a:t>
            </a:r>
          </a:p>
          <a:p>
            <a:r>
              <a:rPr lang="en-US" dirty="0"/>
              <a:t>Push-based approach: Software is released automatically 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No manual tasks</a:t>
            </a:r>
          </a:p>
          <a:p>
            <a:pPr lvl="1"/>
            <a:r>
              <a:rPr lang="en-US" dirty="0"/>
              <a:t>Accelerated time to market</a:t>
            </a:r>
          </a:p>
          <a:p>
            <a:pPr lvl="1"/>
            <a:r>
              <a:rPr lang="en-US" dirty="0"/>
              <a:t>Improved customer satisfaction</a:t>
            </a:r>
          </a:p>
          <a:p>
            <a:endParaRPr lang="en-US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8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CI, CDE and CD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33AB5B1-92CC-4483-BC75-2B50E1C9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" y="1327048"/>
            <a:ext cx="8410338" cy="24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474</Words>
  <Application>Microsoft Office PowerPoint</Application>
  <PresentationFormat>Bildschirmpräsentation (16:9)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KIT-Master_16zu9Format</vt:lpstr>
      <vt:lpstr>PowerPoint-Präsentation</vt:lpstr>
      <vt:lpstr>Continuous Software Engineering (CSE)</vt:lpstr>
      <vt:lpstr>Continuous Integration (CI)</vt:lpstr>
      <vt:lpstr>Continuous Delivery (CDE)</vt:lpstr>
      <vt:lpstr>Continuous Deployment (CD)</vt:lpstr>
      <vt:lpstr>Relationship between CI, CDE and CD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18</cp:revision>
  <dcterms:created xsi:type="dcterms:W3CDTF">2018-01-29T11:16:21Z</dcterms:created>
  <dcterms:modified xsi:type="dcterms:W3CDTF">2018-01-29T14:18:03Z</dcterms:modified>
</cp:coreProperties>
</file>