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howGuides="1">
      <p:cViewPr>
        <p:scale>
          <a:sx n="100" d="100"/>
          <a:sy n="100" d="100"/>
        </p:scale>
        <p:origin x="1896" y="936"/>
      </p:cViewPr>
      <p:guideLst>
        <p:guide orient="horz" pos="1620"/>
        <p:guide pos="288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01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5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88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352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478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19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1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31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40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14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83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7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4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43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29.01.2018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Niko Benkler       Betreuer: Robert Heinrich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7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2101697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381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4896911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 dirty="0"/>
              <a:t>KIT</a:t>
            </a:r>
            <a:r>
              <a:rPr lang="de-DE" sz="800" baseline="0" dirty="0"/>
              <a:t> </a:t>
            </a:r>
            <a:r>
              <a:rPr lang="de-DE" sz="800" dirty="0"/>
              <a:t>– The</a:t>
            </a:r>
            <a:r>
              <a:rPr lang="de-DE" sz="800" baseline="0" dirty="0"/>
              <a:t> Research University in </a:t>
            </a:r>
            <a:r>
              <a:rPr lang="de-DE" sz="800" baseline="0" dirty="0" err="1"/>
              <a:t>the</a:t>
            </a:r>
            <a:r>
              <a:rPr lang="de-DE" sz="800" baseline="0" dirty="0"/>
              <a:t> Helmholtz </a:t>
            </a:r>
            <a:r>
              <a:rPr lang="de-DE" sz="800" baseline="0" dirty="0" err="1"/>
              <a:t>Association</a:t>
            </a:r>
            <a:endParaRPr 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4" y="2443967"/>
            <a:ext cx="62744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9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9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8304" y="4801513"/>
            <a:ext cx="172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" y="345600"/>
            <a:ext cx="1606012" cy="7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59563" y="250031"/>
            <a:ext cx="2089150" cy="431958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0525" y="250031"/>
            <a:ext cx="6116638" cy="4319588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92113" y="898922"/>
            <a:ext cx="4102100" cy="367069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898922"/>
            <a:ext cx="4102100" cy="367069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 baseline="0"/>
            </a:lvl1pPr>
            <a:lvl2pPr>
              <a:defRPr sz="2800" baseline="0"/>
            </a:lvl2pPr>
            <a:lvl3pPr>
              <a:defRPr sz="24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288132"/>
            <a:ext cx="6911975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898922"/>
            <a:ext cx="8356600" cy="367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796136" y="4816753"/>
            <a:ext cx="2952577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4833938"/>
            <a:ext cx="3254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4833938"/>
            <a:ext cx="863600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29/01/2018</a:t>
            </a:r>
          </a:p>
          <a:p>
            <a:endParaRPr lang="de-DE" sz="9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00" y="248400"/>
            <a:ext cx="1079666" cy="4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19908" y="4832747"/>
            <a:ext cx="3590279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Niko Benkler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baseline="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77031" y="1347614"/>
            <a:ext cx="8389937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dirty="0"/>
              <a:t>From Traditional Development to Continuous Deployment: Strategies and practices in CI/CD </a:t>
            </a:r>
            <a:r>
              <a:rPr lang="de-DE" dirty="0"/>
              <a:t>Pipelines</a:t>
            </a:r>
            <a:endParaRPr lang="de-DE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9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4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7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44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31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26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5060" y="1137643"/>
            <a:ext cx="4967995" cy="2080412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 descr="Bildergebnis für Continuous Delivery funny picture">
            <a:extLst>
              <a:ext uri="{FF2B5EF4-FFF2-40B4-BE49-F238E27FC236}">
                <a16:creationId xmlns:a16="http://schemas.microsoft.com/office/drawing/2014/main" id="{00182C27-DAB5-4D37-96ED-F3315272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47" y="915566"/>
            <a:ext cx="5598876" cy="31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60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70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84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3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1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4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898923"/>
            <a:ext cx="8356600" cy="339769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72000" y="4424179"/>
            <a:ext cx="9072000" cy="322630"/>
            <a:chOff x="25400" y="5986694"/>
            <a:chExt cx="9072000" cy="322630"/>
          </a:xfrm>
        </p:grpSpPr>
        <p:sp>
          <p:nvSpPr>
            <p:cNvPr id="5" name="Textfeld 13">
              <a:extLst>
                <a:ext uri="{FF2B5EF4-FFF2-40B4-BE49-F238E27FC236}">
                  <a16:creationId xmlns:a16="http://schemas.microsoft.com/office/drawing/2014/main" id="{2BCE988F-F02A-4D6D-B2E3-D098FA90D670}"/>
                </a:ext>
              </a:extLst>
            </p:cNvPr>
            <p:cNvSpPr txBox="1"/>
            <p:nvPr/>
          </p:nvSpPr>
          <p:spPr>
            <a:xfrm>
              <a:off x="1493183" y="6032322"/>
              <a:ext cx="55438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CSE</a:t>
              </a:r>
            </a:p>
          </p:txBody>
        </p:sp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6282440" y="6032325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361122" y="6032320"/>
              <a:ext cx="17741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The Stairway to Haven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179512" y="6032321"/>
              <a:ext cx="121393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Introduction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28439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13B86617-4353-46AD-97C4-7F02A1BA1B80}"/>
                </a:ext>
              </a:extLst>
            </p:cNvPr>
            <p:cNvSpPr/>
            <p:nvPr/>
          </p:nvSpPr>
          <p:spPr>
            <a:xfrm>
              <a:off x="20523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4116879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4324070" y="6032320"/>
              <a:ext cx="15888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Deployment Pipeline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689282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293</Words>
  <Application>Microsoft Office PowerPoint</Application>
  <PresentationFormat>Bildschirmpräsentation (16:9)</PresentationFormat>
  <Paragraphs>139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KIT-Master_16zu9Format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8</cp:revision>
  <dcterms:created xsi:type="dcterms:W3CDTF">2018-01-29T11:16:21Z</dcterms:created>
  <dcterms:modified xsi:type="dcterms:W3CDTF">2018-01-29T11:57:09Z</dcterms:modified>
</cp:coreProperties>
</file>