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ABD4-2235-A87E-DB3A-1814F52B9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21613-EEDD-C6FF-64B9-735F15C5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670F-F73C-07E3-53CA-3B940B36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A8A0-E2A3-1AD9-FFF4-07EEDCC3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952E6-A4A3-9167-F288-E5DF7DB2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0EE-7459-FFE5-37CC-C3052360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FEC9A-E025-D291-13AB-E532A12F5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D46C0-516C-0F96-1BB8-B69CA297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B8F6-48C1-3E7E-5311-FB2A0EE3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8753-47CC-B0C8-76C8-928E353A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6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00E6D-0F2A-DD5D-A51D-1C819DFD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B46D4-1572-1152-F3DB-A7462F684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FD5C-224D-5EE4-6BD5-9225D3F7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1F092-7304-455D-F471-7EE263E7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EE372-D56D-8B4D-E479-45C45042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85737-DFCF-6A1C-A6F0-464B306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2168-CA72-47F8-D527-6C9444AA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75E-AF8F-C91F-2AE0-36480E2B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7DDD-10A4-2909-ECD6-AF1205F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B6C16-4A4B-3532-D889-B3979F65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807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4014-378C-0E0F-2062-29AE5345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CBA0D-2FCC-A81B-54A6-EF7FCBF0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F6D5-F3B3-D1DB-4A70-0A1BA84D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9780-9BC5-1300-9E05-A66CE4FC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A85E-DF7A-1B37-7627-4A82C11B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6D89-F631-0CA4-EB21-B63B725C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4D33-0720-36F2-1B3B-A239AE3C6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72412-16A6-8801-0E01-D153F058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34A7-58A5-CF28-8A33-20DD1006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C3E3-B1E9-DB46-F3C6-6BCF161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C4E68-7434-7763-779B-CF7B23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4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46FC-0A67-5DE0-997F-C7A3B523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90AA-9510-5B9E-3549-71BB6309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4028A-E405-D754-2DAA-BB698558F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4A9AB-1C7B-0000-834F-DCE812457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802F8-89A6-5E78-C179-77B98289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56E7-4D89-6096-4F6E-25C793A9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D0E5B-0E63-5687-AB16-DD31A533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794A1-2376-F5FC-205F-BAF589DC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693A-7CFF-3DFF-826D-21D5EC5F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F6E2F-62A9-F06D-CDD7-5B34C15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D2992-22B2-FFC6-7510-19969121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EFF03-3AFD-D142-F0AB-6E1E13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399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57044-7945-20F9-5126-141391DF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63EFC-C13D-0096-9768-E5BAD398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80D7-CC7B-E9B9-E303-1BC205089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33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A35B-4158-3CAB-15C1-6EBBDDF4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1469-70CB-6C73-8E00-45BF4B52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82EE-21B3-F671-E962-D2AB55C14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79584-79A4-164C-479F-E9AFF6CA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9191A-AC33-8136-023E-B8E3996A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D07F-65FE-7A0D-4992-443B972D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2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D7C-290B-4DE8-1B75-0AA526E5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01E48-B46B-9A1B-D701-8193187F9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590C-BA6B-F59D-C810-36E6DE72B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88DF6-E7D6-DDD1-BB85-F0F364CB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7E32-64AD-7240-2210-2719C5F3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4FEA-A53F-D371-F3AA-E992B087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6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0667-A2FD-1B9E-14BD-9E095692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6E4D8-F759-73ED-9016-78BC3148F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4C31-BFA4-193F-C3AB-79B868B90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E0EE6-96DE-422B-BAB1-C71D8588FCA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3C25-EB49-345F-874C-638ACE940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92BC4-F916-49C5-5FFE-0EB5430DD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7D221-42DE-4A87-8918-39AC336D39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emical/kickstarter-projec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FA76-C149-A81D-D291-FC7F898DB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 to SQL: </a:t>
            </a:r>
            <a:b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Kickstarter Project</a:t>
            </a:r>
          </a:p>
        </p:txBody>
      </p:sp>
    </p:spTree>
    <p:extLst>
      <p:ext uri="{BB962C8B-B14F-4D97-AF65-F5344CB8AC3E}">
        <p14:creationId xmlns:p14="http://schemas.microsoft.com/office/powerpoint/2010/main" val="133557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56D2-E102-CCE8-2C1B-0A1A9B72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6B4D-A7FF-C925-143E-DE6D86B2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P</a:t>
            </a:r>
            <a:r>
              <a:rPr lang="en-GB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ull data that will help understand what might influence the success of a </a:t>
            </a:r>
            <a:r>
              <a:rPr lang="en-GB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K</a:t>
            </a:r>
            <a:r>
              <a:rPr lang="en-GB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ickstarter campaign. </a:t>
            </a:r>
          </a:p>
          <a:p>
            <a:pPr algn="l"/>
            <a:r>
              <a:rPr lang="en-GB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The data source is a </a:t>
            </a:r>
            <a:r>
              <a:rPr lang="en-GB" sz="2400" b="0" i="0" u="none" strike="noStrike" dirty="0">
                <a:solidFill>
                  <a:srgbClr val="1F69FF"/>
                </a:solidFill>
                <a:effectLst/>
                <a:latin typeface="Source Sans Pro" panose="020B0503030403020204" pitchFamily="34" charset="0"/>
                <a:hlinkClick r:id="rId2"/>
              </a:rPr>
              <a:t>selection of fields from Kaggle</a:t>
            </a:r>
            <a:r>
              <a:rPr lang="en-GB" sz="2400" b="0" i="0" dirty="0">
                <a:solidFill>
                  <a:srgbClr val="374151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endParaRPr lang="en-GB" sz="2400" b="0" i="0" dirty="0">
              <a:solidFill>
                <a:srgbClr val="374151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GB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</a:rPr>
              <a:t>Specifically:</a:t>
            </a:r>
          </a:p>
          <a:p>
            <a:pPr marL="0" indent="0" algn="l">
              <a:buNone/>
            </a:pPr>
            <a:endParaRPr lang="en-GB" sz="2400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</a:rPr>
              <a:t>Indicators of projects that are likely to fail</a:t>
            </a:r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8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5D7CDF-33BA-CAC2-CDBD-06F3C3A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18" y="7949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Database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76EB5-8E5C-61DB-6B99-0D5F69D78C08}"/>
              </a:ext>
            </a:extLst>
          </p:cNvPr>
          <p:cNvSpPr txBox="1"/>
          <p:nvPr/>
        </p:nvSpPr>
        <p:spPr>
          <a:xfrm>
            <a:off x="681318" y="1217002"/>
            <a:ext cx="104259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Contains one table ‘</a:t>
            </a:r>
            <a:r>
              <a:rPr lang="en-GB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ksprojects</a:t>
            </a: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’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Fields: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tx2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ID: Kickstarter project ID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name: Name of project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category: Category of project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GB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main_category</a:t>
            </a: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Main category of project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goal: Fundraising goal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pledged: Amount pledged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state: State of project (successful, cancelled, etc.)</a:t>
            </a:r>
          </a:p>
          <a:p>
            <a:pPr algn="l"/>
            <a:endParaRPr lang="en-GB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 backers: Number of project backers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8869D7-635C-EAE3-554A-D9E93813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91" y="2006416"/>
            <a:ext cx="4079932" cy="387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4884B-B60B-F41E-2809-05B80F79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61" y="2753378"/>
            <a:ext cx="5044392" cy="232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12DE7-C229-9B98-535D-E62530A7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97" y="258402"/>
            <a:ext cx="7531688" cy="3170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6918F4-A2B7-4056-5868-15E5A656F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615" y="3745673"/>
            <a:ext cx="663985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BA0727-2CD5-4361-02EE-0B9CD9BB4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33" y="224242"/>
            <a:ext cx="9205853" cy="354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33192B-49A6-D2F2-062F-53EAD5D3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09" y="3984080"/>
            <a:ext cx="7343100" cy="26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96AB2-DED7-7736-920A-0F3F397A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8" y="129988"/>
            <a:ext cx="9267774" cy="3960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5A614B-E40B-D025-E639-6247896D4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445" y="4175528"/>
            <a:ext cx="650648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3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ream">
      <a:dk1>
        <a:sysClr val="windowText" lastClr="000000"/>
      </a:dk1>
      <a:lt1>
        <a:sysClr val="window" lastClr="FFFFFF"/>
      </a:lt1>
      <a:dk2>
        <a:srgbClr val="181D33"/>
      </a:dk2>
      <a:lt2>
        <a:srgbClr val="DBEEFD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Source Sans Pro</vt:lpstr>
      <vt:lpstr>Office Theme</vt:lpstr>
      <vt:lpstr>Intro to SQL:  Kickstarter Project</vt:lpstr>
      <vt:lpstr>Goals</vt:lpstr>
      <vt:lpstr>Database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Kelly</dc:creator>
  <cp:lastModifiedBy>Ben Kelly</cp:lastModifiedBy>
  <cp:revision>1</cp:revision>
  <dcterms:created xsi:type="dcterms:W3CDTF">2025-06-11T15:37:35Z</dcterms:created>
  <dcterms:modified xsi:type="dcterms:W3CDTF">2025-06-11T17:30:17Z</dcterms:modified>
</cp:coreProperties>
</file>