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/>
              <a:t>button</a:t>
            </a:r>
            <a:r>
              <a:rPr lang="zh-TW" altLang="en-US" dirty="0"/>
              <a:t>，然後，這個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338</Words>
  <Application>Microsoft Macintosh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69</cp:revision>
  <dcterms:created xsi:type="dcterms:W3CDTF">2017-07-30T08:03:48Z</dcterms:created>
  <dcterms:modified xsi:type="dcterms:W3CDTF">2017-07-31T02:05:37Z</dcterms:modified>
</cp:coreProperties>
</file>