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7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7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7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7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2" presStyleCnt="7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3" presStyleCnt="7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3" presStyleCnt="7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4" presStyleCnt="7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4" presStyleCnt="7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5" presStyleCnt="7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5" presStyleCnt="7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3" destOrd="0" parTransId="{E3BCDD7D-85FA-C64F-A612-9ED73598BB7A}" sibTransId="{8E85DAEE-A1CF-064D-BD39-A9E664C82CA2}"/>
    <dgm:cxn modelId="{88A7E76F-F6C5-3248-855A-2DF0E4B4747D}" srcId="{D10C642B-8746-874E-9E9C-4CBB616251EE}" destId="{52A9651C-B9EB-F147-8532-357CF0DCE3AF}" srcOrd="4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6" destOrd="0" parTransId="{67A81760-3D25-E241-9F09-B1E531CC43F1}" sibTransId="{B65B99C0-4B4B-D947-B2E3-F64D603C90EB}"/>
    <dgm:cxn modelId="{A2B594F6-FA23-9F45-A644-906BDDF77A23}" srcId="{D10C642B-8746-874E-9E9C-4CBB616251EE}" destId="{480D03D4-5DF8-6744-BDCF-893FF8A55C03}" srcOrd="5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11A3AFF3-9F62-9342-BD79-146D274EFD88}" type="presParOf" srcId="{4CA62D10-D4CD-D64B-9944-14391267F36A}" destId="{412F80ED-AB59-E546-A3C1-845A040F8398}" srcOrd="12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3" destOrd="0" presId="urn:microsoft.com/office/officeart/2005/8/layout/list1"/>
    <dgm:cxn modelId="{B5B2F5BC-71DB-5E46-B47E-022AB347AFE2}" type="presParOf" srcId="{4CA62D10-D4CD-D64B-9944-14391267F36A}" destId="{82D90556-F7AC-D945-8D9D-826EA1BA37F8}" srcOrd="14" destOrd="0" presId="urn:microsoft.com/office/officeart/2005/8/layout/list1"/>
    <dgm:cxn modelId="{C050C796-E1DA-E84E-9151-C502E5840620}" type="presParOf" srcId="{4CA62D10-D4CD-D64B-9944-14391267F36A}" destId="{42675D55-90B8-BA40-B2E9-7B6A17A9A92B}" srcOrd="15" destOrd="0" presId="urn:microsoft.com/office/officeart/2005/8/layout/list1"/>
    <dgm:cxn modelId="{7DC31371-33D4-0E48-AFCD-6CB457716DBE}" type="presParOf" srcId="{4CA62D10-D4CD-D64B-9944-14391267F36A}" destId="{66AC2114-53EC-684E-86D4-D5279E30F56D}" srcOrd="16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17" destOrd="0" presId="urn:microsoft.com/office/officeart/2005/8/layout/list1"/>
    <dgm:cxn modelId="{A4E2F1DD-C075-B947-8B82-1F27BB60ADF5}" type="presParOf" srcId="{4CA62D10-D4CD-D64B-9944-14391267F36A}" destId="{525BB6E7-6ADF-A248-91CC-963DAE2F1235}" srcOrd="18" destOrd="0" presId="urn:microsoft.com/office/officeart/2005/8/layout/list1"/>
    <dgm:cxn modelId="{B3000A8A-1BF0-D844-8E8F-349A8CD981C4}" type="presParOf" srcId="{4CA62D10-D4CD-D64B-9944-14391267F36A}" destId="{6BFB19B8-16A3-CD40-862E-5A1B76895F2B}" srcOrd="19" destOrd="0" presId="urn:microsoft.com/office/officeart/2005/8/layout/list1"/>
    <dgm:cxn modelId="{E9526656-56BE-AD43-868A-C50539C128D2}" type="presParOf" srcId="{4CA62D10-D4CD-D64B-9944-14391267F36A}" destId="{38AF7B69-C06E-2E4B-BA83-769436716994}" srcOrd="20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1" destOrd="0" presId="urn:microsoft.com/office/officeart/2005/8/layout/list1"/>
    <dgm:cxn modelId="{D5D1812B-414D-6E41-AD32-B65B4E1861D0}" type="presParOf" srcId="{4CA62D10-D4CD-D64B-9944-14391267F36A}" destId="{093281F6-7566-AB43-AF59-5517FC4B00A0}" srcOrd="22" destOrd="0" presId="urn:microsoft.com/office/officeart/2005/8/layout/list1"/>
    <dgm:cxn modelId="{81B21BAC-B0CD-A544-9FB1-4AB0523E154A}" type="presParOf" srcId="{4CA62D10-D4CD-D64B-9944-14391267F36A}" destId="{61EDB474-B965-A544-B1FF-6ED1DC523E6C}" srcOrd="23" destOrd="0" presId="urn:microsoft.com/office/officeart/2005/8/layout/list1"/>
    <dgm:cxn modelId="{EF6300F1-887E-314A-A030-99F7464D5FA3}" type="presParOf" srcId="{4CA62D10-D4CD-D64B-9944-14391267F36A}" destId="{43A3BD99-9936-144D-AF43-43C6252AC4DB}" srcOrd="24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5" destOrd="0" presId="urn:microsoft.com/office/officeart/2005/8/layout/list1"/>
    <dgm:cxn modelId="{293CA193-0CF6-6A40-8617-1721A39C5BEA}" type="presParOf" srcId="{4CA62D10-D4CD-D64B-9944-14391267F36A}" destId="{19A67170-2804-504E-B775-37AE6FF5616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412833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1461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73516"/>
        <a:ext cx="6720355" cy="506120"/>
      </dsp:txXfrm>
    </dsp:sp>
    <dsp:sp modelId="{3E3DC41F-4695-2C4A-8395-C1BAEAA1C6A7}">
      <dsp:nvSpPr>
        <dsp:cNvPr id="0" name=""/>
        <dsp:cNvSpPr/>
      </dsp:nvSpPr>
      <dsp:spPr>
        <a:xfrm>
          <a:off x="0" y="12884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1007976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035356"/>
        <a:ext cx="6720355" cy="506120"/>
      </dsp:txXfrm>
    </dsp:sp>
    <dsp:sp modelId="{E4AF3421-56EE-744B-921A-F16C3977CA47}">
      <dsp:nvSpPr>
        <dsp:cNvPr id="0" name=""/>
        <dsp:cNvSpPr/>
      </dsp:nvSpPr>
      <dsp:spPr>
        <a:xfrm>
          <a:off x="0" y="215025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869817"/>
          <a:ext cx="677511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897197"/>
        <a:ext cx="6720355" cy="506120"/>
      </dsp:txXfrm>
    </dsp:sp>
    <dsp:sp modelId="{82D90556-F7AC-D945-8D9D-826EA1BA37F8}">
      <dsp:nvSpPr>
        <dsp:cNvPr id="0" name=""/>
        <dsp:cNvSpPr/>
      </dsp:nvSpPr>
      <dsp:spPr>
        <a:xfrm>
          <a:off x="0" y="301209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2731657"/>
          <a:ext cx="6775115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2759037"/>
        <a:ext cx="6720355" cy="506120"/>
      </dsp:txXfrm>
    </dsp:sp>
    <dsp:sp modelId="{525BB6E7-6ADF-A248-91CC-963DAE2F1235}">
      <dsp:nvSpPr>
        <dsp:cNvPr id="0" name=""/>
        <dsp:cNvSpPr/>
      </dsp:nvSpPr>
      <dsp:spPr>
        <a:xfrm>
          <a:off x="0" y="387393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593497"/>
          <a:ext cx="6775115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3620877"/>
        <a:ext cx="6720355" cy="506120"/>
      </dsp:txXfrm>
    </dsp:sp>
    <dsp:sp modelId="{093281F6-7566-AB43-AF59-5517FC4B00A0}">
      <dsp:nvSpPr>
        <dsp:cNvPr id="0" name=""/>
        <dsp:cNvSpPr/>
      </dsp:nvSpPr>
      <dsp:spPr>
        <a:xfrm>
          <a:off x="0" y="473577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4553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4482716"/>
        <a:ext cx="6720355" cy="506120"/>
      </dsp:txXfrm>
    </dsp:sp>
    <dsp:sp modelId="{19A67170-2804-504E-B775-37AE6FF56167}">
      <dsp:nvSpPr>
        <dsp:cNvPr id="0" name=""/>
        <dsp:cNvSpPr/>
      </dsp:nvSpPr>
      <dsp:spPr>
        <a:xfrm>
          <a:off x="0" y="55976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317177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5344557"/>
        <a:ext cx="672035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developer.mozilla.org/zh-TW/docs/Web/API/Document_Object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 官網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https://jquery.com</a:t>
            </a:r>
            <a:r>
              <a:rPr kumimoji="1" lang="en-US" altLang="zh-TW" dirty="0" smtClean="0">
                <a:hlinkClick r:id="rId2"/>
              </a:rPr>
              <a:t>/</a:t>
            </a:r>
            <a:r>
              <a:rPr kumimoji="1" lang="zh-TW" altLang="en-US" dirty="0" smtClean="0"/>
              <a:t> </a:t>
            </a:r>
            <a:endParaRPr kumimoji="1" lang="en-US" altLang="zh-TW" dirty="0"/>
          </a:p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3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4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491596047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。然後</a:t>
            </a:r>
            <a:r>
              <a:rPr lang="zh-TW" altLang="en-US" dirty="0"/>
              <a:t>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339</Words>
  <Application>Microsoft Macintosh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75</cp:revision>
  <dcterms:created xsi:type="dcterms:W3CDTF">2017-07-30T08:03:48Z</dcterms:created>
  <dcterms:modified xsi:type="dcterms:W3CDTF">2017-07-31T02:35:31Z</dcterms:modified>
</cp:coreProperties>
</file>