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/>
              <a:t>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</a:t>
            </a:r>
            <a:r>
              <a:rPr kumimoji="1" lang="zh-TW" altLang="en-US" dirty="0" smtClean="0"/>
              <a:t>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smtClean="0"/>
              <a:t>Selector)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244</Words>
  <Application>Microsoft Macintosh PowerPoint</Application>
  <PresentationFormat>寬螢幕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三、事件類型</vt:lpstr>
      <vt:lpstr>三、事件類型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61</cp:revision>
  <dcterms:created xsi:type="dcterms:W3CDTF">2017-07-30T08:03:48Z</dcterms:created>
  <dcterms:modified xsi:type="dcterms:W3CDTF">2017-07-30T14:52:32Z</dcterms:modified>
</cp:coreProperties>
</file>