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</a:t>
            </a:r>
            <a:r>
              <a:rPr kumimoji="1" lang="zh-TW" altLang="en-US" sz="4000" dirty="0" smtClean="0"/>
              <a:t>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</a:t>
            </a:r>
            <a:r>
              <a:rPr kumimoji="1" lang="zh-TW" altLang="en-US" sz="4000" dirty="0" smtClean="0"/>
              <a:t>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  <a:endParaRPr kumimoji="1" lang="en-US" altLang="zh-TW" sz="3400" dirty="0" smtClean="0">
              <a:solidFill>
                <a:srgbClr val="FF0000"/>
              </a:solidFill>
            </a:endParaRP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  <a:endParaRPr kumimoji="1" lang="en-US" altLang="zh-TW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181</Words>
  <Application>Microsoft Macintosh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40</cp:revision>
  <dcterms:created xsi:type="dcterms:W3CDTF">2017-07-30T08:03:48Z</dcterms:created>
  <dcterms:modified xsi:type="dcterms:W3CDTF">2017-07-30T09:40:18Z</dcterms:modified>
</cp:coreProperties>
</file>