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Element</a:t>
          </a:r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Selector</a:t>
          </a:r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(</a:t>
          </a:r>
          <a:r>
            <a:rPr lang="zh-TW" altLang="en-US" sz="2400" kern="1200" dirty="0" smtClean="0"/>
            <a:t>元素選擇器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560365" y="97774"/>
        <a:ext cx="7291750" cy="639310"/>
      </dsp:txXfrm>
    </dsp:sp>
    <dsp:sp modelId="{B12CF78E-1EB9-4048-BF4B-69A43B35A7DF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Class</a:t>
          </a:r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Selector</a:t>
          </a:r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(</a:t>
          </a:r>
          <a:r>
            <a:rPr lang="zh-TW" altLang="en-US" sz="2400" kern="1200" dirty="0" smtClean="0"/>
            <a:t>類別選擇器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560365" y="1186414"/>
        <a:ext cx="7291750" cy="639310"/>
      </dsp:txXfrm>
    </dsp:sp>
    <dsp:sp modelId="{10FF0A7F-EED5-004C-9284-4B6FD1F02C2A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ID</a:t>
          </a:r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Selector</a:t>
          </a:r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(ID</a:t>
          </a:r>
          <a:r>
            <a:rPr lang="zh-TW" altLang="en-US" sz="2400" kern="1200" dirty="0" smtClean="0"/>
            <a:t>選擇器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560365" y="2275054"/>
        <a:ext cx="7291750" cy="639310"/>
      </dsp:txXfrm>
    </dsp:sp>
    <dsp:sp modelId="{28D68FCF-23AF-4F4E-A466-BC8EEE24F611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400" kern="1200" dirty="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/>
              <a:t>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</a:t>
            </a:r>
            <a:r>
              <a:rPr kumimoji="1" lang="zh-TW" altLang="en-US" dirty="0" smtClean="0"/>
              <a:t>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830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213</Words>
  <Application>Microsoft Macintosh PowerPoint</Application>
  <PresentationFormat>寬螢幕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48</cp:revision>
  <dcterms:created xsi:type="dcterms:W3CDTF">2017-07-30T08:03:48Z</dcterms:created>
  <dcterms:modified xsi:type="dcterms:W3CDTF">2017-07-30T13:13:34Z</dcterms:modified>
</cp:coreProperties>
</file>