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query/default.asp" TargetMode="External"/><Relationship Id="rId3" Type="http://schemas.openxmlformats.org/officeDocument/2006/relationships/hyperlink" Target="https://developer.mozilla.org/zh-TW/docs/Web/AP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</a:t>
            </a:r>
            <a:r>
              <a:rPr kumimoji="1" lang="zh-TW" altLang="en-US" dirty="0" smtClean="0"/>
              <a:t>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  <a:endParaRPr kumimoji="1" lang="en-US" altLang="zh-TW" sz="4000" dirty="0" smtClean="0"/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394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32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2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32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32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2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3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220</Words>
  <Application>Microsoft Macintosh PowerPoint</Application>
  <PresentationFormat>寬螢幕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52</cp:revision>
  <dcterms:created xsi:type="dcterms:W3CDTF">2017-07-30T08:03:48Z</dcterms:created>
  <dcterms:modified xsi:type="dcterms:W3CDTF">2017-07-30T13:26:55Z</dcterms:modified>
</cp:coreProperties>
</file>