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181</Words>
  <Application>Microsoft Macintosh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Mangal</vt:lpstr>
      <vt:lpstr>Menlo</vt:lpstr>
      <vt:lpstr>Microsoft JhengHei</vt:lpstr>
      <vt:lpstr>微軟正黑體</vt:lpstr>
      <vt:lpstr>Office 佈景主題</vt:lpstr>
      <vt:lpstr>jQuery Tutorial</vt:lpstr>
      <vt:lpstr>大綱</vt:lpstr>
      <vt:lpstr>一、簡介</vt:lpstr>
      <vt:lpstr>一、簡介</vt:lpstr>
      <vt:lpstr>一、簡介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40</cp:revision>
  <dcterms:created xsi:type="dcterms:W3CDTF">2017-07-30T08:03:48Z</dcterms:created>
  <dcterms:modified xsi:type="dcterms:W3CDTF">2017-07-30T12:38:28Z</dcterms:modified>
</cp:coreProperties>
</file>