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238</Words>
  <Application>Microsoft Macintosh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60</cp:revision>
  <dcterms:created xsi:type="dcterms:W3CDTF">2017-07-30T08:03:48Z</dcterms:created>
  <dcterms:modified xsi:type="dcterms:W3CDTF">2017-07-30T14:02:10Z</dcterms:modified>
</cp:coreProperties>
</file>