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5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jquery/jquery_selectors.as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C642B-8746-874E-9E9C-4CBB616251EE}" type="doc">
      <dgm:prSet loTypeId="urn:microsoft.com/office/officeart/2005/8/layout/lis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BD5719C-606C-4745-B738-4A1D68A62A31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82A5E77-9927-3041-BF6B-1DACC148035A}" type="par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3DA067D-1371-9C40-87C3-174746ED491C}" type="sibTrans" cxnId="{6DB22FAA-4A74-6544-AF2A-FCFEB6BF068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5B27A02-E798-5A4A-813A-517517565590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15F1B033-456B-4044-B854-24B01660B3DD}" type="par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60E2638-ECEE-7A4A-AA64-E6802AF28203}" type="sibTrans" cxnId="{E73BBE06-B4B0-7144-A14D-034CE21F2325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05B314C-A934-5047-8B80-A015316D4B4C}">
      <dgm:prSet phldrT="[文字]"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79AB199A-8AEF-5F47-9636-C0086F140B11}" type="par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0A7BF18-D39E-BF49-A4AD-8373FDEF82B5}" type="sibTrans" cxnId="{36600338-5F77-E34B-BEBB-5D6E2960A37A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9B6CDBD-4E01-514D-8985-732135A457BB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E3BCDD7D-85FA-C64F-A612-9ED73598BB7A}" type="par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8E85DAEE-A1CF-064D-BD39-A9E664C82CA2}" type="sibTrans" cxnId="{77074587-CD7B-AD4C-8187-746FFB1BED1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52A9651C-B9EB-F147-8532-357CF0DCE3AF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97AF2C66-3E2D-A24C-BD25-988521EE9C1C}" type="par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3986E809-02C5-0E44-A001-25CAFC1C0601}" type="sibTrans" cxnId="{88A7E76F-F6C5-3248-855A-2DF0E4B4747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C0F88658-D69B-CE49-B5F6-308640BA9F3A}">
      <dgm:prSet custT="1"/>
      <dgm:spPr/>
      <dgm:t>
        <a:bodyPr/>
        <a:lstStyle/>
        <a:p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67A81760-3D25-E241-9F09-B1E531CC43F1}" type="par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B65B99C0-4B4B-D947-B2E3-F64D603C90EB}" type="sibTrans" cxnId="{1D8C0E32-9723-FA49-9B2F-D93AD272EA8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480D03D4-5DF8-6744-BDCF-893FF8A55C03}">
      <dgm:prSet custT="1"/>
      <dgm:spPr/>
      <dgm:t>
        <a:bodyPr/>
        <a:lstStyle/>
        <a:p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dirty="0">
            <a:latin typeface="Microsoft JhengHei" charset="-120"/>
            <a:ea typeface="Microsoft JhengHei" charset="-120"/>
            <a:cs typeface="Microsoft JhengHei" charset="-120"/>
          </a:endParaRPr>
        </a:p>
      </dgm:t>
    </dgm:pt>
    <dgm:pt modelId="{A780C5D4-5049-F94B-9C47-71E5CA0DBF59}" type="par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CFC6D134-1A87-884C-BAB7-4A5F2C8D999E}" type="sibTrans" cxnId="{A2B594F6-FA23-9F45-A644-906BDDF77A23}">
      <dgm:prSet/>
      <dgm:spPr/>
      <dgm:t>
        <a:bodyPr/>
        <a:lstStyle/>
        <a:p>
          <a:endParaRPr lang="zh-TW" altLang="en-US"/>
        </a:p>
      </dgm:t>
    </dgm:pt>
    <dgm:pt modelId="{4CA62D10-D4CD-D64B-9944-14391267F36A}" type="pres">
      <dgm:prSet presAssocID="{D10C642B-8746-874E-9E9C-4CBB616251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D833F03-B299-654A-A73E-08E916B2E060}" type="pres">
      <dgm:prSet presAssocID="{ABD5719C-606C-4745-B738-4A1D68A62A31}" presName="parentLin" presStyleCnt="0"/>
      <dgm:spPr/>
    </dgm:pt>
    <dgm:pt modelId="{BD7E7D36-3B3F-2B49-B4B9-7523550378CF}" type="pres">
      <dgm:prSet presAssocID="{ABD5719C-606C-4745-B738-4A1D68A62A31}" presName="parentLeftMargin" presStyleLbl="node1" presStyleIdx="0" presStyleCnt="7"/>
      <dgm:spPr/>
      <dgm:t>
        <a:bodyPr/>
        <a:lstStyle/>
        <a:p>
          <a:endParaRPr lang="zh-TW" altLang="en-US"/>
        </a:p>
      </dgm:t>
    </dgm:pt>
    <dgm:pt modelId="{6F605CB8-E4E6-4C4A-B1EB-8BB043CA0E33}" type="pres">
      <dgm:prSet presAssocID="{ABD5719C-606C-4745-B738-4A1D68A62A31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476F8-2679-8E4B-BD69-B50A4AF76244}" type="pres">
      <dgm:prSet presAssocID="{ABD5719C-606C-4745-B738-4A1D68A62A31}" presName="negativeSpace" presStyleCnt="0"/>
      <dgm:spPr/>
    </dgm:pt>
    <dgm:pt modelId="{F8ACBE8D-0EB9-BA4D-B4A7-55A1BAA7293C}" type="pres">
      <dgm:prSet presAssocID="{ABD5719C-606C-4745-B738-4A1D68A62A31}" presName="childText" presStyleLbl="conFgAcc1" presStyleIdx="0" presStyleCnt="7" custLinFactNeighborX="-148" custLinFactNeighborY="-13395">
        <dgm:presLayoutVars>
          <dgm:bulletEnabled val="1"/>
        </dgm:presLayoutVars>
      </dgm:prSet>
      <dgm:spPr/>
    </dgm:pt>
    <dgm:pt modelId="{FC647650-58D6-364B-A7CD-A3F82991056A}" type="pres">
      <dgm:prSet presAssocID="{43DA067D-1371-9C40-87C3-174746ED491C}" presName="spaceBetweenRectangles" presStyleCnt="0"/>
      <dgm:spPr/>
    </dgm:pt>
    <dgm:pt modelId="{429956CA-31C3-BD41-B079-186162F0A4B5}" type="pres">
      <dgm:prSet presAssocID="{C5B27A02-E798-5A4A-813A-517517565590}" presName="parentLin" presStyleCnt="0"/>
      <dgm:spPr/>
    </dgm:pt>
    <dgm:pt modelId="{C0DA7406-62CD-9147-8D62-DB7F6F3B8104}" type="pres">
      <dgm:prSet presAssocID="{C5B27A02-E798-5A4A-813A-517517565590}" presName="parentLeftMargin" presStyleLbl="node1" presStyleIdx="0" presStyleCnt="7"/>
      <dgm:spPr/>
      <dgm:t>
        <a:bodyPr/>
        <a:lstStyle/>
        <a:p>
          <a:endParaRPr lang="zh-TW" altLang="en-US"/>
        </a:p>
      </dgm:t>
    </dgm:pt>
    <dgm:pt modelId="{281A77FE-B553-6D44-9276-7E02154521CA}" type="pres">
      <dgm:prSet presAssocID="{C5B27A02-E798-5A4A-813A-51751756559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1953033-89C9-D443-8B7C-6B614C6C95DE}" type="pres">
      <dgm:prSet presAssocID="{C5B27A02-E798-5A4A-813A-517517565590}" presName="negativeSpace" presStyleCnt="0"/>
      <dgm:spPr/>
    </dgm:pt>
    <dgm:pt modelId="{3E3DC41F-4695-2C4A-8395-C1BAEAA1C6A7}" type="pres">
      <dgm:prSet presAssocID="{C5B27A02-E798-5A4A-813A-517517565590}" presName="childText" presStyleLbl="conFgAcc1" presStyleIdx="1" presStyleCnt="7">
        <dgm:presLayoutVars>
          <dgm:bulletEnabled val="1"/>
        </dgm:presLayoutVars>
      </dgm:prSet>
      <dgm:spPr/>
    </dgm:pt>
    <dgm:pt modelId="{B7CCBE8E-ECE6-CA49-80C5-00BAC6517589}" type="pres">
      <dgm:prSet presAssocID="{460E2638-ECEE-7A4A-AA64-E6802AF28203}" presName="spaceBetweenRectangles" presStyleCnt="0"/>
      <dgm:spPr/>
    </dgm:pt>
    <dgm:pt modelId="{9EC74BBB-4F41-BD41-8D73-6934EBAAC2C4}" type="pres">
      <dgm:prSet presAssocID="{505B314C-A934-5047-8B80-A015316D4B4C}" presName="parentLin" presStyleCnt="0"/>
      <dgm:spPr/>
    </dgm:pt>
    <dgm:pt modelId="{F50E57BC-B812-0D47-8E04-2074260FB643}" type="pres">
      <dgm:prSet presAssocID="{505B314C-A934-5047-8B80-A015316D4B4C}" presName="parentLeftMargin" presStyleLbl="node1" presStyleIdx="1" presStyleCnt="7"/>
      <dgm:spPr/>
      <dgm:t>
        <a:bodyPr/>
        <a:lstStyle/>
        <a:p>
          <a:endParaRPr lang="zh-TW" altLang="en-US"/>
        </a:p>
      </dgm:t>
    </dgm:pt>
    <dgm:pt modelId="{7531408A-52A1-FB4F-AAA8-DEAEEAF5B69A}" type="pres">
      <dgm:prSet presAssocID="{505B314C-A934-5047-8B80-A015316D4B4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211A35-C63D-E34A-981B-1149ED017753}" type="pres">
      <dgm:prSet presAssocID="{505B314C-A934-5047-8B80-A015316D4B4C}" presName="negativeSpace" presStyleCnt="0"/>
      <dgm:spPr/>
    </dgm:pt>
    <dgm:pt modelId="{E4AF3421-56EE-744B-921A-F16C3977CA47}" type="pres">
      <dgm:prSet presAssocID="{505B314C-A934-5047-8B80-A015316D4B4C}" presName="childText" presStyleLbl="conFgAcc1" presStyleIdx="2" presStyleCnt="7">
        <dgm:presLayoutVars>
          <dgm:bulletEnabled val="1"/>
        </dgm:presLayoutVars>
      </dgm:prSet>
      <dgm:spPr/>
    </dgm:pt>
    <dgm:pt modelId="{5CB849DF-6E88-CE4A-8138-84E1037A33E0}" type="pres">
      <dgm:prSet presAssocID="{60A7BF18-D39E-BF49-A4AD-8373FDEF82B5}" presName="spaceBetweenRectangles" presStyleCnt="0"/>
      <dgm:spPr/>
    </dgm:pt>
    <dgm:pt modelId="{412F80ED-AB59-E546-A3C1-845A040F8398}" type="pres">
      <dgm:prSet presAssocID="{89B6CDBD-4E01-514D-8985-732135A457BB}" presName="parentLin" presStyleCnt="0"/>
      <dgm:spPr/>
    </dgm:pt>
    <dgm:pt modelId="{6664C50E-0B5F-A945-894D-F8FF65506516}" type="pres">
      <dgm:prSet presAssocID="{89B6CDBD-4E01-514D-8985-732135A457BB}" presName="parentLeftMargin" presStyleLbl="node1" presStyleIdx="2" presStyleCnt="7"/>
      <dgm:spPr/>
      <dgm:t>
        <a:bodyPr/>
        <a:lstStyle/>
        <a:p>
          <a:endParaRPr lang="zh-TW" altLang="en-US"/>
        </a:p>
      </dgm:t>
    </dgm:pt>
    <dgm:pt modelId="{104FF4B2-1025-234C-8728-0F5CA33C6758}" type="pres">
      <dgm:prSet presAssocID="{89B6CDBD-4E01-514D-8985-732135A457B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7D4DC2-743B-3E45-9B62-018B0B70C1F7}" type="pres">
      <dgm:prSet presAssocID="{89B6CDBD-4E01-514D-8985-732135A457BB}" presName="negativeSpace" presStyleCnt="0"/>
      <dgm:spPr/>
    </dgm:pt>
    <dgm:pt modelId="{82D90556-F7AC-D945-8D9D-826EA1BA37F8}" type="pres">
      <dgm:prSet presAssocID="{89B6CDBD-4E01-514D-8985-732135A457BB}" presName="childText" presStyleLbl="conFgAcc1" presStyleIdx="3" presStyleCnt="7">
        <dgm:presLayoutVars>
          <dgm:bulletEnabled val="1"/>
        </dgm:presLayoutVars>
      </dgm:prSet>
      <dgm:spPr/>
    </dgm:pt>
    <dgm:pt modelId="{42675D55-90B8-BA40-B2E9-7B6A17A9A92B}" type="pres">
      <dgm:prSet presAssocID="{8E85DAEE-A1CF-064D-BD39-A9E664C82CA2}" presName="spaceBetweenRectangles" presStyleCnt="0"/>
      <dgm:spPr/>
    </dgm:pt>
    <dgm:pt modelId="{66AC2114-53EC-684E-86D4-D5279E30F56D}" type="pres">
      <dgm:prSet presAssocID="{52A9651C-B9EB-F147-8532-357CF0DCE3AF}" presName="parentLin" presStyleCnt="0"/>
      <dgm:spPr/>
    </dgm:pt>
    <dgm:pt modelId="{CB29F890-DFC0-D147-BE0B-15410C21DB5E}" type="pres">
      <dgm:prSet presAssocID="{52A9651C-B9EB-F147-8532-357CF0DCE3AF}" presName="parentLeftMargin" presStyleLbl="node1" presStyleIdx="3" presStyleCnt="7"/>
      <dgm:spPr/>
      <dgm:t>
        <a:bodyPr/>
        <a:lstStyle/>
        <a:p>
          <a:endParaRPr lang="zh-TW" altLang="en-US"/>
        </a:p>
      </dgm:t>
    </dgm:pt>
    <dgm:pt modelId="{9E33A944-5052-4D4A-9963-C5347F38B943}" type="pres">
      <dgm:prSet presAssocID="{52A9651C-B9EB-F147-8532-357CF0DCE3A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1993E5-3239-D84E-A49B-57D1139EC49F}" type="pres">
      <dgm:prSet presAssocID="{52A9651C-B9EB-F147-8532-357CF0DCE3AF}" presName="negativeSpace" presStyleCnt="0"/>
      <dgm:spPr/>
    </dgm:pt>
    <dgm:pt modelId="{525BB6E7-6ADF-A248-91CC-963DAE2F1235}" type="pres">
      <dgm:prSet presAssocID="{52A9651C-B9EB-F147-8532-357CF0DCE3AF}" presName="childText" presStyleLbl="conFgAcc1" presStyleIdx="4" presStyleCnt="7">
        <dgm:presLayoutVars>
          <dgm:bulletEnabled val="1"/>
        </dgm:presLayoutVars>
      </dgm:prSet>
      <dgm:spPr/>
    </dgm:pt>
    <dgm:pt modelId="{6BFB19B8-16A3-CD40-862E-5A1B76895F2B}" type="pres">
      <dgm:prSet presAssocID="{3986E809-02C5-0E44-A001-25CAFC1C0601}" presName="spaceBetweenRectangles" presStyleCnt="0"/>
      <dgm:spPr/>
    </dgm:pt>
    <dgm:pt modelId="{38AF7B69-C06E-2E4B-BA83-769436716994}" type="pres">
      <dgm:prSet presAssocID="{480D03D4-5DF8-6744-BDCF-893FF8A55C03}" presName="parentLin" presStyleCnt="0"/>
      <dgm:spPr/>
    </dgm:pt>
    <dgm:pt modelId="{C407C5CE-3668-2A4A-A575-15F449AE2841}" type="pres">
      <dgm:prSet presAssocID="{480D03D4-5DF8-6744-BDCF-893FF8A55C03}" presName="parentLeftMargin" presStyleLbl="node1" presStyleIdx="4" presStyleCnt="7"/>
      <dgm:spPr/>
      <dgm:t>
        <a:bodyPr/>
        <a:lstStyle/>
        <a:p>
          <a:endParaRPr lang="zh-TW" altLang="en-US"/>
        </a:p>
      </dgm:t>
    </dgm:pt>
    <dgm:pt modelId="{FCDD1306-1B36-634E-A92F-8380AB2936B4}" type="pres">
      <dgm:prSet presAssocID="{480D03D4-5DF8-6744-BDCF-893FF8A55C03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999E13-AD29-5D48-AF1D-AA5A4C365E7F}" type="pres">
      <dgm:prSet presAssocID="{480D03D4-5DF8-6744-BDCF-893FF8A55C03}" presName="negativeSpace" presStyleCnt="0"/>
      <dgm:spPr/>
    </dgm:pt>
    <dgm:pt modelId="{093281F6-7566-AB43-AF59-5517FC4B00A0}" type="pres">
      <dgm:prSet presAssocID="{480D03D4-5DF8-6744-BDCF-893FF8A55C03}" presName="childText" presStyleLbl="conFgAcc1" presStyleIdx="5" presStyleCnt="7">
        <dgm:presLayoutVars>
          <dgm:bulletEnabled val="1"/>
        </dgm:presLayoutVars>
      </dgm:prSet>
      <dgm:spPr/>
    </dgm:pt>
    <dgm:pt modelId="{61EDB474-B965-A544-B1FF-6ED1DC523E6C}" type="pres">
      <dgm:prSet presAssocID="{CFC6D134-1A87-884C-BAB7-4A5F2C8D999E}" presName="spaceBetweenRectangles" presStyleCnt="0"/>
      <dgm:spPr/>
    </dgm:pt>
    <dgm:pt modelId="{43A3BD99-9936-144D-AF43-43C6252AC4DB}" type="pres">
      <dgm:prSet presAssocID="{C0F88658-D69B-CE49-B5F6-308640BA9F3A}" presName="parentLin" presStyleCnt="0"/>
      <dgm:spPr/>
    </dgm:pt>
    <dgm:pt modelId="{23324418-E542-CB4E-BBA2-F5C5EC564517}" type="pres">
      <dgm:prSet presAssocID="{C0F88658-D69B-CE49-B5F6-308640BA9F3A}" presName="parentLeftMargin" presStyleLbl="node1" presStyleIdx="5" presStyleCnt="7"/>
      <dgm:spPr/>
      <dgm:t>
        <a:bodyPr/>
        <a:lstStyle/>
        <a:p>
          <a:endParaRPr lang="zh-TW" altLang="en-US"/>
        </a:p>
      </dgm:t>
    </dgm:pt>
    <dgm:pt modelId="{D38B4E33-2EC5-2844-B393-FDD68E272FB6}" type="pres">
      <dgm:prSet presAssocID="{C0F88658-D69B-CE49-B5F6-308640BA9F3A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DE26540-CF3E-7F4D-B06A-563DE739A371}" type="pres">
      <dgm:prSet presAssocID="{C0F88658-D69B-CE49-B5F6-308640BA9F3A}" presName="negativeSpace" presStyleCnt="0"/>
      <dgm:spPr/>
    </dgm:pt>
    <dgm:pt modelId="{19A67170-2804-504E-B775-37AE6FF56167}" type="pres">
      <dgm:prSet presAssocID="{C0F88658-D69B-CE49-B5F6-308640BA9F3A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A85834BC-05C3-2747-A533-130FA9A2EA50}" type="presOf" srcId="{C5B27A02-E798-5A4A-813A-517517565590}" destId="{C0DA7406-62CD-9147-8D62-DB7F6F3B8104}" srcOrd="0" destOrd="0" presId="urn:microsoft.com/office/officeart/2005/8/layout/list1"/>
    <dgm:cxn modelId="{D50083DE-0134-714C-9AC2-E37EC4EB2525}" type="presOf" srcId="{52A9651C-B9EB-F147-8532-357CF0DCE3AF}" destId="{CB29F890-DFC0-D147-BE0B-15410C21DB5E}" srcOrd="0" destOrd="0" presId="urn:microsoft.com/office/officeart/2005/8/layout/list1"/>
    <dgm:cxn modelId="{6006F6E6-F269-DF48-9AED-64BFD6398F7A}" type="presOf" srcId="{C5B27A02-E798-5A4A-813A-517517565590}" destId="{281A77FE-B553-6D44-9276-7E02154521CA}" srcOrd="1" destOrd="0" presId="urn:microsoft.com/office/officeart/2005/8/layout/list1"/>
    <dgm:cxn modelId="{8608B8CE-93C9-6C4E-B9C6-4C3D06E43687}" type="presOf" srcId="{505B314C-A934-5047-8B80-A015316D4B4C}" destId="{F50E57BC-B812-0D47-8E04-2074260FB643}" srcOrd="0" destOrd="0" presId="urn:microsoft.com/office/officeart/2005/8/layout/list1"/>
    <dgm:cxn modelId="{A46ACACC-079B-9743-9AF7-DE5D4655F07A}" type="presOf" srcId="{505B314C-A934-5047-8B80-A015316D4B4C}" destId="{7531408A-52A1-FB4F-AAA8-DEAEEAF5B69A}" srcOrd="1" destOrd="0" presId="urn:microsoft.com/office/officeart/2005/8/layout/list1"/>
    <dgm:cxn modelId="{C5FBD4D0-B0E9-F84F-A133-891D3952C5C7}" type="presOf" srcId="{D10C642B-8746-874E-9E9C-4CBB616251EE}" destId="{4CA62D10-D4CD-D64B-9944-14391267F36A}" srcOrd="0" destOrd="0" presId="urn:microsoft.com/office/officeart/2005/8/layout/list1"/>
    <dgm:cxn modelId="{D7FE668E-F4B9-6D46-95B9-36958A744FE8}" type="presOf" srcId="{480D03D4-5DF8-6744-BDCF-893FF8A55C03}" destId="{C407C5CE-3668-2A4A-A575-15F449AE2841}" srcOrd="0" destOrd="0" presId="urn:microsoft.com/office/officeart/2005/8/layout/list1"/>
    <dgm:cxn modelId="{50831D89-73A8-EA41-B38B-12A2B51AB2F9}" type="presOf" srcId="{89B6CDBD-4E01-514D-8985-732135A457BB}" destId="{104FF4B2-1025-234C-8728-0F5CA33C6758}" srcOrd="1" destOrd="0" presId="urn:microsoft.com/office/officeart/2005/8/layout/list1"/>
    <dgm:cxn modelId="{B23EBEFA-D15B-F741-9133-EEA53E37467B}" type="presOf" srcId="{480D03D4-5DF8-6744-BDCF-893FF8A55C03}" destId="{FCDD1306-1B36-634E-A92F-8380AB2936B4}" srcOrd="1" destOrd="0" presId="urn:microsoft.com/office/officeart/2005/8/layout/list1"/>
    <dgm:cxn modelId="{5D974A42-1989-C848-9228-D54C91C8EB1C}" type="presOf" srcId="{89B6CDBD-4E01-514D-8985-732135A457BB}" destId="{6664C50E-0B5F-A945-894D-F8FF65506516}" srcOrd="0" destOrd="0" presId="urn:microsoft.com/office/officeart/2005/8/layout/list1"/>
    <dgm:cxn modelId="{75F6802A-F295-9B42-9296-6CC53DC97F09}" type="presOf" srcId="{C0F88658-D69B-CE49-B5F6-308640BA9F3A}" destId="{D38B4E33-2EC5-2844-B393-FDD68E272FB6}" srcOrd="1" destOrd="0" presId="urn:microsoft.com/office/officeart/2005/8/layout/list1"/>
    <dgm:cxn modelId="{E73BBE06-B4B0-7144-A14D-034CE21F2325}" srcId="{D10C642B-8746-874E-9E9C-4CBB616251EE}" destId="{C5B27A02-E798-5A4A-813A-517517565590}" srcOrd="1" destOrd="0" parTransId="{15F1B033-456B-4044-B854-24B01660B3DD}" sibTransId="{460E2638-ECEE-7A4A-AA64-E6802AF28203}"/>
    <dgm:cxn modelId="{DDD34845-0484-564B-BADF-D6DA9E9CD62F}" type="presOf" srcId="{ABD5719C-606C-4745-B738-4A1D68A62A31}" destId="{6F605CB8-E4E6-4C4A-B1EB-8BB043CA0E33}" srcOrd="1" destOrd="0" presId="urn:microsoft.com/office/officeart/2005/8/layout/list1"/>
    <dgm:cxn modelId="{9DFEC3BF-D8DB-2645-BD8F-B6D5022689C3}" type="presOf" srcId="{C0F88658-D69B-CE49-B5F6-308640BA9F3A}" destId="{23324418-E542-CB4E-BBA2-F5C5EC564517}" srcOrd="0" destOrd="0" presId="urn:microsoft.com/office/officeart/2005/8/layout/list1"/>
    <dgm:cxn modelId="{6DB22FAA-4A74-6544-AF2A-FCFEB6BF068A}" srcId="{D10C642B-8746-874E-9E9C-4CBB616251EE}" destId="{ABD5719C-606C-4745-B738-4A1D68A62A31}" srcOrd="0" destOrd="0" parTransId="{B82A5E77-9927-3041-BF6B-1DACC148035A}" sibTransId="{43DA067D-1371-9C40-87C3-174746ED491C}"/>
    <dgm:cxn modelId="{709B79A9-1166-B64D-A243-3C6F70BC0EF5}" type="presOf" srcId="{52A9651C-B9EB-F147-8532-357CF0DCE3AF}" destId="{9E33A944-5052-4D4A-9963-C5347F38B943}" srcOrd="1" destOrd="0" presId="urn:microsoft.com/office/officeart/2005/8/layout/list1"/>
    <dgm:cxn modelId="{36600338-5F77-E34B-BEBB-5D6E2960A37A}" srcId="{D10C642B-8746-874E-9E9C-4CBB616251EE}" destId="{505B314C-A934-5047-8B80-A015316D4B4C}" srcOrd="2" destOrd="0" parTransId="{79AB199A-8AEF-5F47-9636-C0086F140B11}" sibTransId="{60A7BF18-D39E-BF49-A4AD-8373FDEF82B5}"/>
    <dgm:cxn modelId="{77074587-CD7B-AD4C-8187-746FFB1BED1F}" srcId="{D10C642B-8746-874E-9E9C-4CBB616251EE}" destId="{89B6CDBD-4E01-514D-8985-732135A457BB}" srcOrd="3" destOrd="0" parTransId="{E3BCDD7D-85FA-C64F-A612-9ED73598BB7A}" sibTransId="{8E85DAEE-A1CF-064D-BD39-A9E664C82CA2}"/>
    <dgm:cxn modelId="{88A7E76F-F6C5-3248-855A-2DF0E4B4747D}" srcId="{D10C642B-8746-874E-9E9C-4CBB616251EE}" destId="{52A9651C-B9EB-F147-8532-357CF0DCE3AF}" srcOrd="4" destOrd="0" parTransId="{97AF2C66-3E2D-A24C-BD25-988521EE9C1C}" sibTransId="{3986E809-02C5-0E44-A001-25CAFC1C0601}"/>
    <dgm:cxn modelId="{BC65AD36-5BD1-714D-9CAC-BD7A5388ABC0}" type="presOf" srcId="{ABD5719C-606C-4745-B738-4A1D68A62A31}" destId="{BD7E7D36-3B3F-2B49-B4B9-7523550378CF}" srcOrd="0" destOrd="0" presId="urn:microsoft.com/office/officeart/2005/8/layout/list1"/>
    <dgm:cxn modelId="{1D8C0E32-9723-FA49-9B2F-D93AD272EA84}" srcId="{D10C642B-8746-874E-9E9C-4CBB616251EE}" destId="{C0F88658-D69B-CE49-B5F6-308640BA9F3A}" srcOrd="6" destOrd="0" parTransId="{67A81760-3D25-E241-9F09-B1E531CC43F1}" sibTransId="{B65B99C0-4B4B-D947-B2E3-F64D603C90EB}"/>
    <dgm:cxn modelId="{A2B594F6-FA23-9F45-A644-906BDDF77A23}" srcId="{D10C642B-8746-874E-9E9C-4CBB616251EE}" destId="{480D03D4-5DF8-6744-BDCF-893FF8A55C03}" srcOrd="5" destOrd="0" parTransId="{A780C5D4-5049-F94B-9C47-71E5CA0DBF59}" sibTransId="{CFC6D134-1A87-884C-BAB7-4A5F2C8D999E}"/>
    <dgm:cxn modelId="{42BAB3FE-2624-E143-AD01-C7DE9004A9E1}" type="presParOf" srcId="{4CA62D10-D4CD-D64B-9944-14391267F36A}" destId="{3D833F03-B299-654A-A73E-08E916B2E060}" srcOrd="0" destOrd="0" presId="urn:microsoft.com/office/officeart/2005/8/layout/list1"/>
    <dgm:cxn modelId="{43022B9E-9E22-A048-BEA7-E64E9797DC86}" type="presParOf" srcId="{3D833F03-B299-654A-A73E-08E916B2E060}" destId="{BD7E7D36-3B3F-2B49-B4B9-7523550378CF}" srcOrd="0" destOrd="0" presId="urn:microsoft.com/office/officeart/2005/8/layout/list1"/>
    <dgm:cxn modelId="{721EF448-AC9D-EF46-A064-A5DEBD4EDEED}" type="presParOf" srcId="{3D833F03-B299-654A-A73E-08E916B2E060}" destId="{6F605CB8-E4E6-4C4A-B1EB-8BB043CA0E33}" srcOrd="1" destOrd="0" presId="urn:microsoft.com/office/officeart/2005/8/layout/list1"/>
    <dgm:cxn modelId="{E32229FA-1540-6542-BE6C-A1044C63AC1D}" type="presParOf" srcId="{4CA62D10-D4CD-D64B-9944-14391267F36A}" destId="{602476F8-2679-8E4B-BD69-B50A4AF76244}" srcOrd="1" destOrd="0" presId="urn:microsoft.com/office/officeart/2005/8/layout/list1"/>
    <dgm:cxn modelId="{8C34467E-4BAD-2E48-8D22-399478C1F18E}" type="presParOf" srcId="{4CA62D10-D4CD-D64B-9944-14391267F36A}" destId="{F8ACBE8D-0EB9-BA4D-B4A7-55A1BAA7293C}" srcOrd="2" destOrd="0" presId="urn:microsoft.com/office/officeart/2005/8/layout/list1"/>
    <dgm:cxn modelId="{14A5A976-DB49-E648-A0D0-82B0D6663C08}" type="presParOf" srcId="{4CA62D10-D4CD-D64B-9944-14391267F36A}" destId="{FC647650-58D6-364B-A7CD-A3F82991056A}" srcOrd="3" destOrd="0" presId="urn:microsoft.com/office/officeart/2005/8/layout/list1"/>
    <dgm:cxn modelId="{70D8663B-1ECF-4842-BE5B-094F162683BA}" type="presParOf" srcId="{4CA62D10-D4CD-D64B-9944-14391267F36A}" destId="{429956CA-31C3-BD41-B079-186162F0A4B5}" srcOrd="4" destOrd="0" presId="urn:microsoft.com/office/officeart/2005/8/layout/list1"/>
    <dgm:cxn modelId="{85226A45-B04C-494D-9542-4C23550E7417}" type="presParOf" srcId="{429956CA-31C3-BD41-B079-186162F0A4B5}" destId="{C0DA7406-62CD-9147-8D62-DB7F6F3B8104}" srcOrd="0" destOrd="0" presId="urn:microsoft.com/office/officeart/2005/8/layout/list1"/>
    <dgm:cxn modelId="{DE0AE083-F424-8047-AAB1-265F3D821D01}" type="presParOf" srcId="{429956CA-31C3-BD41-B079-186162F0A4B5}" destId="{281A77FE-B553-6D44-9276-7E02154521CA}" srcOrd="1" destOrd="0" presId="urn:microsoft.com/office/officeart/2005/8/layout/list1"/>
    <dgm:cxn modelId="{FEDAFFA9-F3B1-1B4C-B9AC-D9FE3B89A10D}" type="presParOf" srcId="{4CA62D10-D4CD-D64B-9944-14391267F36A}" destId="{A1953033-89C9-D443-8B7C-6B614C6C95DE}" srcOrd="5" destOrd="0" presId="urn:microsoft.com/office/officeart/2005/8/layout/list1"/>
    <dgm:cxn modelId="{45E2BCDA-003C-E34E-89FB-ADB56F12C01C}" type="presParOf" srcId="{4CA62D10-D4CD-D64B-9944-14391267F36A}" destId="{3E3DC41F-4695-2C4A-8395-C1BAEAA1C6A7}" srcOrd="6" destOrd="0" presId="urn:microsoft.com/office/officeart/2005/8/layout/list1"/>
    <dgm:cxn modelId="{A89B39E4-E6E6-3C46-8F36-3DCD48E61F71}" type="presParOf" srcId="{4CA62D10-D4CD-D64B-9944-14391267F36A}" destId="{B7CCBE8E-ECE6-CA49-80C5-00BAC6517589}" srcOrd="7" destOrd="0" presId="urn:microsoft.com/office/officeart/2005/8/layout/list1"/>
    <dgm:cxn modelId="{1FC75F2A-2F36-F143-B03B-5ED3ACC050CA}" type="presParOf" srcId="{4CA62D10-D4CD-D64B-9944-14391267F36A}" destId="{9EC74BBB-4F41-BD41-8D73-6934EBAAC2C4}" srcOrd="8" destOrd="0" presId="urn:microsoft.com/office/officeart/2005/8/layout/list1"/>
    <dgm:cxn modelId="{0F313083-B2F5-1D4D-96B8-34E68DF74980}" type="presParOf" srcId="{9EC74BBB-4F41-BD41-8D73-6934EBAAC2C4}" destId="{F50E57BC-B812-0D47-8E04-2074260FB643}" srcOrd="0" destOrd="0" presId="urn:microsoft.com/office/officeart/2005/8/layout/list1"/>
    <dgm:cxn modelId="{BF6E0F50-6434-7649-94C7-87C807B2F5A5}" type="presParOf" srcId="{9EC74BBB-4F41-BD41-8D73-6934EBAAC2C4}" destId="{7531408A-52A1-FB4F-AAA8-DEAEEAF5B69A}" srcOrd="1" destOrd="0" presId="urn:microsoft.com/office/officeart/2005/8/layout/list1"/>
    <dgm:cxn modelId="{451FD183-54CF-1947-B4E6-C6585C1213E8}" type="presParOf" srcId="{4CA62D10-D4CD-D64B-9944-14391267F36A}" destId="{70211A35-C63D-E34A-981B-1149ED017753}" srcOrd="9" destOrd="0" presId="urn:microsoft.com/office/officeart/2005/8/layout/list1"/>
    <dgm:cxn modelId="{4FF60689-5974-9B44-8749-60ED1AF6C5F0}" type="presParOf" srcId="{4CA62D10-D4CD-D64B-9944-14391267F36A}" destId="{E4AF3421-56EE-744B-921A-F16C3977CA47}" srcOrd="10" destOrd="0" presId="urn:microsoft.com/office/officeart/2005/8/layout/list1"/>
    <dgm:cxn modelId="{29F6BF95-6C70-7944-9885-0C9FED2EE562}" type="presParOf" srcId="{4CA62D10-D4CD-D64B-9944-14391267F36A}" destId="{5CB849DF-6E88-CE4A-8138-84E1037A33E0}" srcOrd="11" destOrd="0" presId="urn:microsoft.com/office/officeart/2005/8/layout/list1"/>
    <dgm:cxn modelId="{11A3AFF3-9F62-9342-BD79-146D274EFD88}" type="presParOf" srcId="{4CA62D10-D4CD-D64B-9944-14391267F36A}" destId="{412F80ED-AB59-E546-A3C1-845A040F8398}" srcOrd="12" destOrd="0" presId="urn:microsoft.com/office/officeart/2005/8/layout/list1"/>
    <dgm:cxn modelId="{4F93C32C-E773-D547-B0CC-D94F956F0292}" type="presParOf" srcId="{412F80ED-AB59-E546-A3C1-845A040F8398}" destId="{6664C50E-0B5F-A945-894D-F8FF65506516}" srcOrd="0" destOrd="0" presId="urn:microsoft.com/office/officeart/2005/8/layout/list1"/>
    <dgm:cxn modelId="{BB52B78A-8C97-864E-AB06-4887A0976447}" type="presParOf" srcId="{412F80ED-AB59-E546-A3C1-845A040F8398}" destId="{104FF4B2-1025-234C-8728-0F5CA33C6758}" srcOrd="1" destOrd="0" presId="urn:microsoft.com/office/officeart/2005/8/layout/list1"/>
    <dgm:cxn modelId="{6C202FEF-D687-4C49-B69B-9662EBFE38BE}" type="presParOf" srcId="{4CA62D10-D4CD-D64B-9944-14391267F36A}" destId="{E67D4DC2-743B-3E45-9B62-018B0B70C1F7}" srcOrd="13" destOrd="0" presId="urn:microsoft.com/office/officeart/2005/8/layout/list1"/>
    <dgm:cxn modelId="{B5B2F5BC-71DB-5E46-B47E-022AB347AFE2}" type="presParOf" srcId="{4CA62D10-D4CD-D64B-9944-14391267F36A}" destId="{82D90556-F7AC-D945-8D9D-826EA1BA37F8}" srcOrd="14" destOrd="0" presId="urn:microsoft.com/office/officeart/2005/8/layout/list1"/>
    <dgm:cxn modelId="{C050C796-E1DA-E84E-9151-C502E5840620}" type="presParOf" srcId="{4CA62D10-D4CD-D64B-9944-14391267F36A}" destId="{42675D55-90B8-BA40-B2E9-7B6A17A9A92B}" srcOrd="15" destOrd="0" presId="urn:microsoft.com/office/officeart/2005/8/layout/list1"/>
    <dgm:cxn modelId="{7DC31371-33D4-0E48-AFCD-6CB457716DBE}" type="presParOf" srcId="{4CA62D10-D4CD-D64B-9944-14391267F36A}" destId="{66AC2114-53EC-684E-86D4-D5279E30F56D}" srcOrd="16" destOrd="0" presId="urn:microsoft.com/office/officeart/2005/8/layout/list1"/>
    <dgm:cxn modelId="{3D991EA6-F849-2248-8554-D8F0EDCA92E0}" type="presParOf" srcId="{66AC2114-53EC-684E-86D4-D5279E30F56D}" destId="{CB29F890-DFC0-D147-BE0B-15410C21DB5E}" srcOrd="0" destOrd="0" presId="urn:microsoft.com/office/officeart/2005/8/layout/list1"/>
    <dgm:cxn modelId="{D7A3C431-29D2-9543-A724-FEA48A0B29F5}" type="presParOf" srcId="{66AC2114-53EC-684E-86D4-D5279E30F56D}" destId="{9E33A944-5052-4D4A-9963-C5347F38B943}" srcOrd="1" destOrd="0" presId="urn:microsoft.com/office/officeart/2005/8/layout/list1"/>
    <dgm:cxn modelId="{22D05B16-58A5-C446-AD34-D3CF155A4327}" type="presParOf" srcId="{4CA62D10-D4CD-D64B-9944-14391267F36A}" destId="{D91993E5-3239-D84E-A49B-57D1139EC49F}" srcOrd="17" destOrd="0" presId="urn:microsoft.com/office/officeart/2005/8/layout/list1"/>
    <dgm:cxn modelId="{A4E2F1DD-C075-B947-8B82-1F27BB60ADF5}" type="presParOf" srcId="{4CA62D10-D4CD-D64B-9944-14391267F36A}" destId="{525BB6E7-6ADF-A248-91CC-963DAE2F1235}" srcOrd="18" destOrd="0" presId="urn:microsoft.com/office/officeart/2005/8/layout/list1"/>
    <dgm:cxn modelId="{B3000A8A-1BF0-D844-8E8F-349A8CD981C4}" type="presParOf" srcId="{4CA62D10-D4CD-D64B-9944-14391267F36A}" destId="{6BFB19B8-16A3-CD40-862E-5A1B76895F2B}" srcOrd="19" destOrd="0" presId="urn:microsoft.com/office/officeart/2005/8/layout/list1"/>
    <dgm:cxn modelId="{E9526656-56BE-AD43-868A-C50539C128D2}" type="presParOf" srcId="{4CA62D10-D4CD-D64B-9944-14391267F36A}" destId="{38AF7B69-C06E-2E4B-BA83-769436716994}" srcOrd="20" destOrd="0" presId="urn:microsoft.com/office/officeart/2005/8/layout/list1"/>
    <dgm:cxn modelId="{AE13F8F5-89BF-3D4B-89F6-0B5ABFB30BA5}" type="presParOf" srcId="{38AF7B69-C06E-2E4B-BA83-769436716994}" destId="{C407C5CE-3668-2A4A-A575-15F449AE2841}" srcOrd="0" destOrd="0" presId="urn:microsoft.com/office/officeart/2005/8/layout/list1"/>
    <dgm:cxn modelId="{79019B4B-5BE2-5941-89A9-DCE8CF6E6F99}" type="presParOf" srcId="{38AF7B69-C06E-2E4B-BA83-769436716994}" destId="{FCDD1306-1B36-634E-A92F-8380AB2936B4}" srcOrd="1" destOrd="0" presId="urn:microsoft.com/office/officeart/2005/8/layout/list1"/>
    <dgm:cxn modelId="{D9C2B881-23B4-224E-9F9D-68842C6EFADB}" type="presParOf" srcId="{4CA62D10-D4CD-D64B-9944-14391267F36A}" destId="{2E999E13-AD29-5D48-AF1D-AA5A4C365E7F}" srcOrd="21" destOrd="0" presId="urn:microsoft.com/office/officeart/2005/8/layout/list1"/>
    <dgm:cxn modelId="{D5D1812B-414D-6E41-AD32-B65B4E1861D0}" type="presParOf" srcId="{4CA62D10-D4CD-D64B-9944-14391267F36A}" destId="{093281F6-7566-AB43-AF59-5517FC4B00A0}" srcOrd="22" destOrd="0" presId="urn:microsoft.com/office/officeart/2005/8/layout/list1"/>
    <dgm:cxn modelId="{81B21BAC-B0CD-A544-9FB1-4AB0523E154A}" type="presParOf" srcId="{4CA62D10-D4CD-D64B-9944-14391267F36A}" destId="{61EDB474-B965-A544-B1FF-6ED1DC523E6C}" srcOrd="23" destOrd="0" presId="urn:microsoft.com/office/officeart/2005/8/layout/list1"/>
    <dgm:cxn modelId="{EF6300F1-887E-314A-A030-99F7464D5FA3}" type="presParOf" srcId="{4CA62D10-D4CD-D64B-9944-14391267F36A}" destId="{43A3BD99-9936-144D-AF43-43C6252AC4DB}" srcOrd="24" destOrd="0" presId="urn:microsoft.com/office/officeart/2005/8/layout/list1"/>
    <dgm:cxn modelId="{A0DD9796-BF2F-8545-9ECC-2769433DC531}" type="presParOf" srcId="{43A3BD99-9936-144D-AF43-43C6252AC4DB}" destId="{23324418-E542-CB4E-BBA2-F5C5EC564517}" srcOrd="0" destOrd="0" presId="urn:microsoft.com/office/officeart/2005/8/layout/list1"/>
    <dgm:cxn modelId="{007ECD5E-4C24-DA4B-854E-FEE37781A8A0}" type="presParOf" srcId="{43A3BD99-9936-144D-AF43-43C6252AC4DB}" destId="{D38B4E33-2EC5-2844-B393-FDD68E272FB6}" srcOrd="1" destOrd="0" presId="urn:microsoft.com/office/officeart/2005/8/layout/list1"/>
    <dgm:cxn modelId="{3BAF3CB1-243C-2349-8A76-CEE55B4375E1}" type="presParOf" srcId="{4CA62D10-D4CD-D64B-9944-14391267F36A}" destId="{0DE26540-CF3E-7F4D-B06A-563DE739A371}" srcOrd="25" destOrd="0" presId="urn:microsoft.com/office/officeart/2005/8/layout/list1"/>
    <dgm:cxn modelId="{293CA193-0CF6-6A40-8617-1721A39C5BEA}" type="presParOf" srcId="{4CA62D10-D4CD-D64B-9944-14391267F36A}" destId="{19A67170-2804-504E-B775-37AE6FF56167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4CC2F-F6A7-394C-B5E8-1C5384BDB989}" type="doc">
      <dgm:prSet loTypeId="urn:microsoft.com/office/officeart/2005/8/layout/orgChart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508AEB0-FE9A-1D4F-86F4-8876427F7D40}">
      <dgm:prSet phldrT="[文字]"/>
      <dgm:spPr/>
      <dgm:t>
        <a:bodyPr/>
        <a:lstStyle/>
        <a:p>
          <a:r>
            <a:rPr lang="en-US" altLang="zh-TW" dirty="0" smtClean="0"/>
            <a:t>html</a:t>
          </a:r>
          <a:endParaRPr lang="zh-TW" altLang="en-US" dirty="0"/>
        </a:p>
      </dgm:t>
    </dgm:pt>
    <dgm:pt modelId="{269A2813-1E92-8F48-83E6-C8AFB2E8E8EB}" type="par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AE291052-D4D1-3940-AA39-194F0F786E6F}" type="sibTrans" cxnId="{1CB77799-4778-A549-A043-D9C1DB360E4E}">
      <dgm:prSet/>
      <dgm:spPr/>
      <dgm:t>
        <a:bodyPr/>
        <a:lstStyle/>
        <a:p>
          <a:endParaRPr lang="zh-TW" altLang="en-US"/>
        </a:p>
      </dgm:t>
    </dgm:pt>
    <dgm:pt modelId="{CD9EE388-7219-664F-84F1-AD7E9A318605}">
      <dgm:prSet phldrT="[文字]"/>
      <dgm:spPr/>
      <dgm:t>
        <a:bodyPr/>
        <a:lstStyle/>
        <a:p>
          <a:r>
            <a:rPr lang="en-US" altLang="zh-TW" dirty="0" smtClean="0"/>
            <a:t>head</a:t>
          </a:r>
          <a:endParaRPr lang="zh-TW" altLang="en-US" dirty="0"/>
        </a:p>
      </dgm:t>
    </dgm:pt>
    <dgm:pt modelId="{1E0A919C-E1F3-8C4F-B2C9-9D77A984CE7E}" type="par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1EE838BF-D4F2-8149-A0FA-1B9C34EC4433}" type="sibTrans" cxnId="{4509CA39-A133-894A-9929-E42065888097}">
      <dgm:prSet/>
      <dgm:spPr/>
      <dgm:t>
        <a:bodyPr/>
        <a:lstStyle/>
        <a:p>
          <a:endParaRPr lang="zh-TW" altLang="en-US"/>
        </a:p>
      </dgm:t>
    </dgm:pt>
    <dgm:pt modelId="{91A0A43B-667A-6F45-845B-CC95337C31B6}">
      <dgm:prSet phldrT="[文字]"/>
      <dgm:spPr/>
      <dgm:t>
        <a:bodyPr/>
        <a:lstStyle/>
        <a:p>
          <a:r>
            <a:rPr lang="en-US" altLang="zh-TW" dirty="0" smtClean="0"/>
            <a:t>body</a:t>
          </a:r>
          <a:endParaRPr lang="zh-TW" altLang="en-US" dirty="0"/>
        </a:p>
      </dgm:t>
    </dgm:pt>
    <dgm:pt modelId="{FF7AFBB5-198B-5E43-B130-F2342CFAFDF4}" type="par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AFF827AD-DEDD-094D-A713-572C2F79E922}" type="sibTrans" cxnId="{2378657F-87DD-AF46-A975-A849547FF3A8}">
      <dgm:prSet/>
      <dgm:spPr/>
      <dgm:t>
        <a:bodyPr/>
        <a:lstStyle/>
        <a:p>
          <a:endParaRPr lang="zh-TW" altLang="en-US"/>
        </a:p>
      </dgm:t>
    </dgm:pt>
    <dgm:pt modelId="{4E158C13-669D-9044-9FFF-00076ACA3C72}">
      <dgm:prSet phldrT="[文字]"/>
      <dgm:spPr/>
      <dgm:t>
        <a:bodyPr/>
        <a:lstStyle/>
        <a:p>
          <a:r>
            <a:rPr lang="en-US" altLang="zh-TW" dirty="0" smtClean="0"/>
            <a:t>title</a:t>
          </a:r>
          <a:endParaRPr lang="zh-TW" altLang="en-US" dirty="0"/>
        </a:p>
      </dgm:t>
    </dgm:pt>
    <dgm:pt modelId="{838841C7-2933-F249-A2FF-A00098A04267}" type="par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0E3D2A80-E704-BF40-954C-23C5699D1551}" type="sibTrans" cxnId="{57ED55BF-B3A5-6C45-93D9-B2335F76345D}">
      <dgm:prSet/>
      <dgm:spPr/>
      <dgm:t>
        <a:bodyPr/>
        <a:lstStyle/>
        <a:p>
          <a:endParaRPr lang="zh-TW" altLang="en-US"/>
        </a:p>
      </dgm:t>
    </dgm:pt>
    <dgm:pt modelId="{D4F2AA69-3851-FC49-ACE3-BD70B1DAE1E7}" type="pres">
      <dgm:prSet presAssocID="{E4C4CC2F-F6A7-394C-B5E8-1C5384BDB9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005354CA-B6AF-7E45-A9E8-C6A707894EEA}" type="pres">
      <dgm:prSet presAssocID="{3508AEB0-FE9A-1D4F-86F4-8876427F7D40}" presName="hierRoot1" presStyleCnt="0">
        <dgm:presLayoutVars>
          <dgm:hierBranch val="init"/>
        </dgm:presLayoutVars>
      </dgm:prSet>
      <dgm:spPr/>
    </dgm:pt>
    <dgm:pt modelId="{80675D6B-96DA-1B42-80C5-98DC673C026E}" type="pres">
      <dgm:prSet presAssocID="{3508AEB0-FE9A-1D4F-86F4-8876427F7D40}" presName="rootComposite1" presStyleCnt="0"/>
      <dgm:spPr/>
    </dgm:pt>
    <dgm:pt modelId="{692E464D-A5B7-014B-8D6B-92C9514B3DDD}" type="pres">
      <dgm:prSet presAssocID="{3508AEB0-FE9A-1D4F-86F4-8876427F7D4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E6AD4C7-9861-8346-B79F-14A60C030635}" type="pres">
      <dgm:prSet presAssocID="{3508AEB0-FE9A-1D4F-86F4-8876427F7D40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2C1BE13-40EF-FB40-AE70-8D90277F8841}" type="pres">
      <dgm:prSet presAssocID="{3508AEB0-FE9A-1D4F-86F4-8876427F7D40}" presName="hierChild2" presStyleCnt="0"/>
      <dgm:spPr/>
    </dgm:pt>
    <dgm:pt modelId="{4EABEFEC-7695-3B45-A88F-E2BEB53EDCFE}" type="pres">
      <dgm:prSet presAssocID="{1E0A919C-E1F3-8C4F-B2C9-9D77A984CE7E}" presName="Name37" presStyleLbl="parChTrans1D2" presStyleIdx="0" presStyleCnt="2"/>
      <dgm:spPr/>
      <dgm:t>
        <a:bodyPr/>
        <a:lstStyle/>
        <a:p>
          <a:endParaRPr lang="zh-TW" altLang="en-US"/>
        </a:p>
      </dgm:t>
    </dgm:pt>
    <dgm:pt modelId="{ED7880E7-3A75-A440-A9AC-64C009874D76}" type="pres">
      <dgm:prSet presAssocID="{CD9EE388-7219-664F-84F1-AD7E9A318605}" presName="hierRoot2" presStyleCnt="0">
        <dgm:presLayoutVars>
          <dgm:hierBranch val="init"/>
        </dgm:presLayoutVars>
      </dgm:prSet>
      <dgm:spPr/>
    </dgm:pt>
    <dgm:pt modelId="{BCF087BC-191D-5947-80EE-2906469664E0}" type="pres">
      <dgm:prSet presAssocID="{CD9EE388-7219-664F-84F1-AD7E9A318605}" presName="rootComposite" presStyleCnt="0"/>
      <dgm:spPr/>
    </dgm:pt>
    <dgm:pt modelId="{64E78AB6-D812-EA47-ABAD-A01EE8DB5658}" type="pres">
      <dgm:prSet presAssocID="{CD9EE388-7219-664F-84F1-AD7E9A31860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7354800-F961-E940-A917-978711E90772}" type="pres">
      <dgm:prSet presAssocID="{CD9EE388-7219-664F-84F1-AD7E9A318605}" presName="rootConnector" presStyleLbl="node2" presStyleIdx="0" presStyleCnt="2"/>
      <dgm:spPr/>
      <dgm:t>
        <a:bodyPr/>
        <a:lstStyle/>
        <a:p>
          <a:endParaRPr lang="zh-TW" altLang="en-US"/>
        </a:p>
      </dgm:t>
    </dgm:pt>
    <dgm:pt modelId="{65F777C0-C3DD-204C-8749-DF76D25E1DE9}" type="pres">
      <dgm:prSet presAssocID="{CD9EE388-7219-664F-84F1-AD7E9A318605}" presName="hierChild4" presStyleCnt="0"/>
      <dgm:spPr/>
    </dgm:pt>
    <dgm:pt modelId="{945C1E65-F4E0-DF46-9FBB-C0BC802C4590}" type="pres">
      <dgm:prSet presAssocID="{838841C7-2933-F249-A2FF-A00098A04267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BDD00B7E-F8B0-7B4A-848E-B574E49A7CD8}" type="pres">
      <dgm:prSet presAssocID="{4E158C13-669D-9044-9FFF-00076ACA3C72}" presName="hierRoot2" presStyleCnt="0">
        <dgm:presLayoutVars>
          <dgm:hierBranch val="init"/>
        </dgm:presLayoutVars>
      </dgm:prSet>
      <dgm:spPr/>
    </dgm:pt>
    <dgm:pt modelId="{2811550A-7877-AD47-B263-FDB4B3B4494C}" type="pres">
      <dgm:prSet presAssocID="{4E158C13-669D-9044-9FFF-00076ACA3C72}" presName="rootComposite" presStyleCnt="0"/>
      <dgm:spPr/>
    </dgm:pt>
    <dgm:pt modelId="{86DC5E27-C6A6-6A43-B761-BD082EA2D0BC}" type="pres">
      <dgm:prSet presAssocID="{4E158C13-669D-9044-9FFF-00076ACA3C72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E4A430-4360-C944-8418-82DED00309BC}" type="pres">
      <dgm:prSet presAssocID="{4E158C13-669D-9044-9FFF-00076ACA3C72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86D32B64-488C-E24C-B113-774B07B829D0}" type="pres">
      <dgm:prSet presAssocID="{4E158C13-669D-9044-9FFF-00076ACA3C72}" presName="hierChild4" presStyleCnt="0"/>
      <dgm:spPr/>
    </dgm:pt>
    <dgm:pt modelId="{277F23C4-9FEF-4240-9602-D073BA7C5FDA}" type="pres">
      <dgm:prSet presAssocID="{4E158C13-669D-9044-9FFF-00076ACA3C72}" presName="hierChild5" presStyleCnt="0"/>
      <dgm:spPr/>
    </dgm:pt>
    <dgm:pt modelId="{28AEE703-823C-C143-9E85-068BB8135AAB}" type="pres">
      <dgm:prSet presAssocID="{CD9EE388-7219-664F-84F1-AD7E9A318605}" presName="hierChild5" presStyleCnt="0"/>
      <dgm:spPr/>
    </dgm:pt>
    <dgm:pt modelId="{1180A75B-B978-C341-822F-79E7EAF44E9A}" type="pres">
      <dgm:prSet presAssocID="{FF7AFBB5-198B-5E43-B130-F2342CFAFDF4}" presName="Name37" presStyleLbl="parChTrans1D2" presStyleIdx="1" presStyleCnt="2"/>
      <dgm:spPr/>
      <dgm:t>
        <a:bodyPr/>
        <a:lstStyle/>
        <a:p>
          <a:endParaRPr lang="zh-TW" altLang="en-US"/>
        </a:p>
      </dgm:t>
    </dgm:pt>
    <dgm:pt modelId="{34AFCEA8-EAA0-BC46-A3F6-61BBC673562E}" type="pres">
      <dgm:prSet presAssocID="{91A0A43B-667A-6F45-845B-CC95337C31B6}" presName="hierRoot2" presStyleCnt="0">
        <dgm:presLayoutVars>
          <dgm:hierBranch val="init"/>
        </dgm:presLayoutVars>
      </dgm:prSet>
      <dgm:spPr/>
    </dgm:pt>
    <dgm:pt modelId="{8A79308F-A0C1-5448-89C9-EF9D490894B4}" type="pres">
      <dgm:prSet presAssocID="{91A0A43B-667A-6F45-845B-CC95337C31B6}" presName="rootComposite" presStyleCnt="0"/>
      <dgm:spPr/>
    </dgm:pt>
    <dgm:pt modelId="{98757D78-FC82-1344-8A46-DE02A9AAB254}" type="pres">
      <dgm:prSet presAssocID="{91A0A43B-667A-6F45-845B-CC95337C31B6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3D57D47-DCC3-EF45-A0D2-9EC7B65C0178}" type="pres">
      <dgm:prSet presAssocID="{91A0A43B-667A-6F45-845B-CC95337C31B6}" presName="rootConnector" presStyleLbl="node2" presStyleIdx="1" presStyleCnt="2"/>
      <dgm:spPr/>
      <dgm:t>
        <a:bodyPr/>
        <a:lstStyle/>
        <a:p>
          <a:endParaRPr lang="zh-TW" altLang="en-US"/>
        </a:p>
      </dgm:t>
    </dgm:pt>
    <dgm:pt modelId="{898D11FE-75BF-F047-B350-B6819D80F514}" type="pres">
      <dgm:prSet presAssocID="{91A0A43B-667A-6F45-845B-CC95337C31B6}" presName="hierChild4" presStyleCnt="0"/>
      <dgm:spPr/>
    </dgm:pt>
    <dgm:pt modelId="{F40A5BF3-9DA8-5647-9322-DB69E72DC77A}" type="pres">
      <dgm:prSet presAssocID="{91A0A43B-667A-6F45-845B-CC95337C31B6}" presName="hierChild5" presStyleCnt="0"/>
      <dgm:spPr/>
    </dgm:pt>
    <dgm:pt modelId="{0C758A06-668F-8A47-896D-37A54538EA74}" type="pres">
      <dgm:prSet presAssocID="{3508AEB0-FE9A-1D4F-86F4-8876427F7D40}" presName="hierChild3" presStyleCnt="0"/>
      <dgm:spPr/>
    </dgm:pt>
  </dgm:ptLst>
  <dgm:cxnLst>
    <dgm:cxn modelId="{C20C5957-6934-6946-AFF9-B0A0C0ECF6E3}" type="presOf" srcId="{E4C4CC2F-F6A7-394C-B5E8-1C5384BDB989}" destId="{D4F2AA69-3851-FC49-ACE3-BD70B1DAE1E7}" srcOrd="0" destOrd="0" presId="urn:microsoft.com/office/officeart/2005/8/layout/orgChart1"/>
    <dgm:cxn modelId="{8F2FA405-AF8F-D84F-840C-6A2BDD66AFC2}" type="presOf" srcId="{838841C7-2933-F249-A2FF-A00098A04267}" destId="{945C1E65-F4E0-DF46-9FBB-C0BC802C4590}" srcOrd="0" destOrd="0" presId="urn:microsoft.com/office/officeart/2005/8/layout/orgChart1"/>
    <dgm:cxn modelId="{0257244D-D76C-774F-9EF7-FD2D7E65750A}" type="presOf" srcId="{3508AEB0-FE9A-1D4F-86F4-8876427F7D40}" destId="{DE6AD4C7-9861-8346-B79F-14A60C030635}" srcOrd="1" destOrd="0" presId="urn:microsoft.com/office/officeart/2005/8/layout/orgChart1"/>
    <dgm:cxn modelId="{5E50DCC6-2B0E-9A4A-821D-4CFCC748E747}" type="presOf" srcId="{3508AEB0-FE9A-1D4F-86F4-8876427F7D40}" destId="{692E464D-A5B7-014B-8D6B-92C9514B3DDD}" srcOrd="0" destOrd="0" presId="urn:microsoft.com/office/officeart/2005/8/layout/orgChart1"/>
    <dgm:cxn modelId="{57ED55BF-B3A5-6C45-93D9-B2335F76345D}" srcId="{CD9EE388-7219-664F-84F1-AD7E9A318605}" destId="{4E158C13-669D-9044-9FFF-00076ACA3C72}" srcOrd="0" destOrd="0" parTransId="{838841C7-2933-F249-A2FF-A00098A04267}" sibTransId="{0E3D2A80-E704-BF40-954C-23C5699D1551}"/>
    <dgm:cxn modelId="{A283E344-BA10-A540-82E8-CB02A184C982}" type="presOf" srcId="{1E0A919C-E1F3-8C4F-B2C9-9D77A984CE7E}" destId="{4EABEFEC-7695-3B45-A88F-E2BEB53EDCFE}" srcOrd="0" destOrd="0" presId="urn:microsoft.com/office/officeart/2005/8/layout/orgChart1"/>
    <dgm:cxn modelId="{58DB1D3C-D541-624F-B229-E96303399EBB}" type="presOf" srcId="{4E158C13-669D-9044-9FFF-00076ACA3C72}" destId="{86DC5E27-C6A6-6A43-B761-BD082EA2D0BC}" srcOrd="0" destOrd="0" presId="urn:microsoft.com/office/officeart/2005/8/layout/orgChart1"/>
    <dgm:cxn modelId="{2378657F-87DD-AF46-A975-A849547FF3A8}" srcId="{3508AEB0-FE9A-1D4F-86F4-8876427F7D40}" destId="{91A0A43B-667A-6F45-845B-CC95337C31B6}" srcOrd="1" destOrd="0" parTransId="{FF7AFBB5-198B-5E43-B130-F2342CFAFDF4}" sibTransId="{AFF827AD-DEDD-094D-A713-572C2F79E922}"/>
    <dgm:cxn modelId="{09B75C84-E3AA-9F4F-BB7D-97415FEDA9B6}" type="presOf" srcId="{91A0A43B-667A-6F45-845B-CC95337C31B6}" destId="{03D57D47-DCC3-EF45-A0D2-9EC7B65C0178}" srcOrd="1" destOrd="0" presId="urn:microsoft.com/office/officeart/2005/8/layout/orgChart1"/>
    <dgm:cxn modelId="{0516ACB1-15FA-1D41-9F5E-2A9D10B33D1A}" type="presOf" srcId="{91A0A43B-667A-6F45-845B-CC95337C31B6}" destId="{98757D78-FC82-1344-8A46-DE02A9AAB254}" srcOrd="0" destOrd="0" presId="urn:microsoft.com/office/officeart/2005/8/layout/orgChart1"/>
    <dgm:cxn modelId="{00B9855E-65D4-7B45-BADD-85C9B2933728}" type="presOf" srcId="{CD9EE388-7219-664F-84F1-AD7E9A318605}" destId="{64E78AB6-D812-EA47-ABAD-A01EE8DB5658}" srcOrd="0" destOrd="0" presId="urn:microsoft.com/office/officeart/2005/8/layout/orgChart1"/>
    <dgm:cxn modelId="{887945C8-ADF8-8A4F-827B-5AA66C24A48E}" type="presOf" srcId="{4E158C13-669D-9044-9FFF-00076ACA3C72}" destId="{6EE4A430-4360-C944-8418-82DED00309BC}" srcOrd="1" destOrd="0" presId="urn:microsoft.com/office/officeart/2005/8/layout/orgChart1"/>
    <dgm:cxn modelId="{1CB77799-4778-A549-A043-D9C1DB360E4E}" srcId="{E4C4CC2F-F6A7-394C-B5E8-1C5384BDB989}" destId="{3508AEB0-FE9A-1D4F-86F4-8876427F7D40}" srcOrd="0" destOrd="0" parTransId="{269A2813-1E92-8F48-83E6-C8AFB2E8E8EB}" sibTransId="{AE291052-D4D1-3940-AA39-194F0F786E6F}"/>
    <dgm:cxn modelId="{66BA0E54-5B02-544F-AE50-78C0B69AA9C9}" type="presOf" srcId="{CD9EE388-7219-664F-84F1-AD7E9A318605}" destId="{47354800-F961-E940-A917-978711E90772}" srcOrd="1" destOrd="0" presId="urn:microsoft.com/office/officeart/2005/8/layout/orgChart1"/>
    <dgm:cxn modelId="{4509CA39-A133-894A-9929-E42065888097}" srcId="{3508AEB0-FE9A-1D4F-86F4-8876427F7D40}" destId="{CD9EE388-7219-664F-84F1-AD7E9A318605}" srcOrd="0" destOrd="0" parTransId="{1E0A919C-E1F3-8C4F-B2C9-9D77A984CE7E}" sibTransId="{1EE838BF-D4F2-8149-A0FA-1B9C34EC4433}"/>
    <dgm:cxn modelId="{9B8E6CD0-1194-BF45-89AF-26633FA70D99}" type="presOf" srcId="{FF7AFBB5-198B-5E43-B130-F2342CFAFDF4}" destId="{1180A75B-B978-C341-822F-79E7EAF44E9A}" srcOrd="0" destOrd="0" presId="urn:microsoft.com/office/officeart/2005/8/layout/orgChart1"/>
    <dgm:cxn modelId="{F92FF163-BE0C-D74D-B2C4-E5D3D3C16A11}" type="presParOf" srcId="{D4F2AA69-3851-FC49-ACE3-BD70B1DAE1E7}" destId="{005354CA-B6AF-7E45-A9E8-C6A707894EEA}" srcOrd="0" destOrd="0" presId="urn:microsoft.com/office/officeart/2005/8/layout/orgChart1"/>
    <dgm:cxn modelId="{52559D00-E599-E244-BA5D-E6C1FF80D79C}" type="presParOf" srcId="{005354CA-B6AF-7E45-A9E8-C6A707894EEA}" destId="{80675D6B-96DA-1B42-80C5-98DC673C026E}" srcOrd="0" destOrd="0" presId="urn:microsoft.com/office/officeart/2005/8/layout/orgChart1"/>
    <dgm:cxn modelId="{F8D804A8-C1F1-2B41-B59E-7B25750A9C4E}" type="presParOf" srcId="{80675D6B-96DA-1B42-80C5-98DC673C026E}" destId="{692E464D-A5B7-014B-8D6B-92C9514B3DDD}" srcOrd="0" destOrd="0" presId="urn:microsoft.com/office/officeart/2005/8/layout/orgChart1"/>
    <dgm:cxn modelId="{AEF891ED-2CED-9A4F-B280-7E4C5C7A3D6C}" type="presParOf" srcId="{80675D6B-96DA-1B42-80C5-98DC673C026E}" destId="{DE6AD4C7-9861-8346-B79F-14A60C030635}" srcOrd="1" destOrd="0" presId="urn:microsoft.com/office/officeart/2005/8/layout/orgChart1"/>
    <dgm:cxn modelId="{DE0DDE54-A939-B24A-8535-EA837B80C811}" type="presParOf" srcId="{005354CA-B6AF-7E45-A9E8-C6A707894EEA}" destId="{72C1BE13-40EF-FB40-AE70-8D90277F8841}" srcOrd="1" destOrd="0" presId="urn:microsoft.com/office/officeart/2005/8/layout/orgChart1"/>
    <dgm:cxn modelId="{C098E899-06CF-1C41-9963-B414F9F7DF45}" type="presParOf" srcId="{72C1BE13-40EF-FB40-AE70-8D90277F8841}" destId="{4EABEFEC-7695-3B45-A88F-E2BEB53EDCFE}" srcOrd="0" destOrd="0" presId="urn:microsoft.com/office/officeart/2005/8/layout/orgChart1"/>
    <dgm:cxn modelId="{E7C8455F-A29E-7D47-A21C-6FD5D6C65F32}" type="presParOf" srcId="{72C1BE13-40EF-FB40-AE70-8D90277F8841}" destId="{ED7880E7-3A75-A440-A9AC-64C009874D76}" srcOrd="1" destOrd="0" presId="urn:microsoft.com/office/officeart/2005/8/layout/orgChart1"/>
    <dgm:cxn modelId="{AFBAA0D0-442F-BA45-8A83-CB890360455E}" type="presParOf" srcId="{ED7880E7-3A75-A440-A9AC-64C009874D76}" destId="{BCF087BC-191D-5947-80EE-2906469664E0}" srcOrd="0" destOrd="0" presId="urn:microsoft.com/office/officeart/2005/8/layout/orgChart1"/>
    <dgm:cxn modelId="{36F67E77-219F-C149-9EE7-A7FA909BA5B2}" type="presParOf" srcId="{BCF087BC-191D-5947-80EE-2906469664E0}" destId="{64E78AB6-D812-EA47-ABAD-A01EE8DB5658}" srcOrd="0" destOrd="0" presId="urn:microsoft.com/office/officeart/2005/8/layout/orgChart1"/>
    <dgm:cxn modelId="{3583A9C0-6EB6-7F4A-905A-E9AA996CE3C3}" type="presParOf" srcId="{BCF087BC-191D-5947-80EE-2906469664E0}" destId="{47354800-F961-E940-A917-978711E90772}" srcOrd="1" destOrd="0" presId="urn:microsoft.com/office/officeart/2005/8/layout/orgChart1"/>
    <dgm:cxn modelId="{4CA840D6-6E5F-724F-A372-7770FDEB943A}" type="presParOf" srcId="{ED7880E7-3A75-A440-A9AC-64C009874D76}" destId="{65F777C0-C3DD-204C-8749-DF76D25E1DE9}" srcOrd="1" destOrd="0" presId="urn:microsoft.com/office/officeart/2005/8/layout/orgChart1"/>
    <dgm:cxn modelId="{4174B553-8971-C74D-BBF3-C632BEE6AF16}" type="presParOf" srcId="{65F777C0-C3DD-204C-8749-DF76D25E1DE9}" destId="{945C1E65-F4E0-DF46-9FBB-C0BC802C4590}" srcOrd="0" destOrd="0" presId="urn:microsoft.com/office/officeart/2005/8/layout/orgChart1"/>
    <dgm:cxn modelId="{F0FFE457-52B6-F640-98B3-AE55E91C2B85}" type="presParOf" srcId="{65F777C0-C3DD-204C-8749-DF76D25E1DE9}" destId="{BDD00B7E-F8B0-7B4A-848E-B574E49A7CD8}" srcOrd="1" destOrd="0" presId="urn:microsoft.com/office/officeart/2005/8/layout/orgChart1"/>
    <dgm:cxn modelId="{25CB6580-BFE8-E44F-92C3-CE6F2C67E0D8}" type="presParOf" srcId="{BDD00B7E-F8B0-7B4A-848E-B574E49A7CD8}" destId="{2811550A-7877-AD47-B263-FDB4B3B4494C}" srcOrd="0" destOrd="0" presId="urn:microsoft.com/office/officeart/2005/8/layout/orgChart1"/>
    <dgm:cxn modelId="{8097E73B-3AD0-F341-BB9D-A6E3A6FFCC1F}" type="presParOf" srcId="{2811550A-7877-AD47-B263-FDB4B3B4494C}" destId="{86DC5E27-C6A6-6A43-B761-BD082EA2D0BC}" srcOrd="0" destOrd="0" presId="urn:microsoft.com/office/officeart/2005/8/layout/orgChart1"/>
    <dgm:cxn modelId="{02758466-1DA8-1C44-A90C-38AC7239C526}" type="presParOf" srcId="{2811550A-7877-AD47-B263-FDB4B3B4494C}" destId="{6EE4A430-4360-C944-8418-82DED00309BC}" srcOrd="1" destOrd="0" presId="urn:microsoft.com/office/officeart/2005/8/layout/orgChart1"/>
    <dgm:cxn modelId="{63C355B0-3C20-7C42-B2C5-C35C0B011086}" type="presParOf" srcId="{BDD00B7E-F8B0-7B4A-848E-B574E49A7CD8}" destId="{86D32B64-488C-E24C-B113-774B07B829D0}" srcOrd="1" destOrd="0" presId="urn:microsoft.com/office/officeart/2005/8/layout/orgChart1"/>
    <dgm:cxn modelId="{F3E7C651-869E-8846-BA61-E2429F9682A8}" type="presParOf" srcId="{BDD00B7E-F8B0-7B4A-848E-B574E49A7CD8}" destId="{277F23C4-9FEF-4240-9602-D073BA7C5FDA}" srcOrd="2" destOrd="0" presId="urn:microsoft.com/office/officeart/2005/8/layout/orgChart1"/>
    <dgm:cxn modelId="{71A99646-7951-7542-B24C-FFA92C402276}" type="presParOf" srcId="{ED7880E7-3A75-A440-A9AC-64C009874D76}" destId="{28AEE703-823C-C143-9E85-068BB8135AAB}" srcOrd="2" destOrd="0" presId="urn:microsoft.com/office/officeart/2005/8/layout/orgChart1"/>
    <dgm:cxn modelId="{A61FD4A3-ECD4-4445-8575-B5D6BE9D6525}" type="presParOf" srcId="{72C1BE13-40EF-FB40-AE70-8D90277F8841}" destId="{1180A75B-B978-C341-822F-79E7EAF44E9A}" srcOrd="2" destOrd="0" presId="urn:microsoft.com/office/officeart/2005/8/layout/orgChart1"/>
    <dgm:cxn modelId="{24846828-4C41-1648-870A-0A2AB13261FE}" type="presParOf" srcId="{72C1BE13-40EF-FB40-AE70-8D90277F8841}" destId="{34AFCEA8-EAA0-BC46-A3F6-61BBC673562E}" srcOrd="3" destOrd="0" presId="urn:microsoft.com/office/officeart/2005/8/layout/orgChart1"/>
    <dgm:cxn modelId="{26AE2813-1178-B74A-8911-76777BC16546}" type="presParOf" srcId="{34AFCEA8-EAA0-BC46-A3F6-61BBC673562E}" destId="{8A79308F-A0C1-5448-89C9-EF9D490894B4}" srcOrd="0" destOrd="0" presId="urn:microsoft.com/office/officeart/2005/8/layout/orgChart1"/>
    <dgm:cxn modelId="{3A628737-E8A1-D141-8F3C-63B3F7AF8DA8}" type="presParOf" srcId="{8A79308F-A0C1-5448-89C9-EF9D490894B4}" destId="{98757D78-FC82-1344-8A46-DE02A9AAB254}" srcOrd="0" destOrd="0" presId="urn:microsoft.com/office/officeart/2005/8/layout/orgChart1"/>
    <dgm:cxn modelId="{9B5FEF51-4DCB-9345-B006-0745C87FE234}" type="presParOf" srcId="{8A79308F-A0C1-5448-89C9-EF9D490894B4}" destId="{03D57D47-DCC3-EF45-A0D2-9EC7B65C0178}" srcOrd="1" destOrd="0" presId="urn:microsoft.com/office/officeart/2005/8/layout/orgChart1"/>
    <dgm:cxn modelId="{F1B35805-834C-EC48-BECF-46A627B3277B}" type="presParOf" srcId="{34AFCEA8-EAA0-BC46-A3F6-61BBC673562E}" destId="{898D11FE-75BF-F047-B350-B6819D80F514}" srcOrd="1" destOrd="0" presId="urn:microsoft.com/office/officeart/2005/8/layout/orgChart1"/>
    <dgm:cxn modelId="{49F65FD0-1EAB-B44A-940C-AB35563A959E}" type="presParOf" srcId="{34AFCEA8-EAA0-BC46-A3F6-61BBC673562E}" destId="{F40A5BF3-9DA8-5647-9322-DB69E72DC77A}" srcOrd="2" destOrd="0" presId="urn:microsoft.com/office/officeart/2005/8/layout/orgChart1"/>
    <dgm:cxn modelId="{8C3B0E0D-7E81-7B4B-A6CB-16594B72FB31}" type="presParOf" srcId="{005354CA-B6AF-7E45-A9E8-C6A707894EEA}" destId="{0C758A06-668F-8A47-896D-37A54538EA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ABAE0C-0B35-AE4C-AB29-4F3BFF77E203}" type="doc">
      <dgm:prSet loTypeId="urn:microsoft.com/office/officeart/2005/8/layout/list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8DC90EA7-D6DE-254D-8A2E-A8E1742B6FD7}">
      <dgm:prSet phldrT="[文字]"/>
      <dgm:spPr/>
      <dgm:t>
        <a:bodyPr/>
        <a:lstStyle/>
        <a:p>
          <a:r>
            <a:rPr lang="en-US" altLang="zh-TW" dirty="0" smtClean="0"/>
            <a:t>Element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元素選擇器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EDFADC5-8E40-9740-8E18-52F5A1187B0F}" type="par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B9C5843-B764-6C42-B5E7-95E825E6FAC5}" type="sibTrans" cxnId="{8C159DD4-6EDD-E640-816C-81B828626664}">
      <dgm:prSet/>
      <dgm:spPr/>
      <dgm:t>
        <a:bodyPr/>
        <a:lstStyle/>
        <a:p>
          <a:endParaRPr lang="zh-TW" altLang="en-US"/>
        </a:p>
      </dgm:t>
    </dgm:pt>
    <dgm:pt modelId="{0067259C-21F3-B043-9141-94B17CDE3244}">
      <dgm:prSet phldrT="[文字]"/>
      <dgm:spPr/>
      <dgm:t>
        <a:bodyPr/>
        <a:lstStyle/>
        <a:p>
          <a:r>
            <a:rPr lang="en-US" altLang="zh-TW" dirty="0" smtClean="0"/>
            <a:t>Class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</a:t>
          </a:r>
          <a:r>
            <a:rPr lang="zh-TW" altLang="en-US" dirty="0" smtClean="0"/>
            <a:t>類別選擇器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829034B9-6F1B-3141-BE15-6F7F04D1AA4D}" type="par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4308312B-9EE2-1743-9821-3597672B4CFF}" type="sibTrans" cxnId="{4D57586E-82D0-3645-B70D-0B15036CFE14}">
      <dgm:prSet/>
      <dgm:spPr/>
      <dgm:t>
        <a:bodyPr/>
        <a:lstStyle/>
        <a:p>
          <a:endParaRPr lang="zh-TW" altLang="en-US"/>
        </a:p>
      </dgm:t>
    </dgm:pt>
    <dgm:pt modelId="{B3B6766E-1E1A-FC4D-86B3-429C787DF509}">
      <dgm:prSet phldrT="[文字]"/>
      <dgm:spPr/>
      <dgm:t>
        <a:bodyPr/>
        <a:lstStyle/>
        <a:p>
          <a:r>
            <a:rPr lang="en-US" altLang="zh-TW" dirty="0" smtClean="0"/>
            <a:t>ID</a:t>
          </a:r>
          <a:r>
            <a:rPr lang="zh-TW" altLang="en-US" dirty="0" smtClean="0"/>
            <a:t> </a:t>
          </a:r>
          <a:r>
            <a:rPr lang="en-US" altLang="zh-TW" dirty="0" smtClean="0"/>
            <a:t>Selector</a:t>
          </a:r>
          <a:r>
            <a:rPr lang="zh-TW" altLang="en-US" dirty="0" smtClean="0"/>
            <a:t> </a:t>
          </a:r>
          <a:r>
            <a:rPr lang="en-US" altLang="zh-TW" dirty="0" smtClean="0"/>
            <a:t>(ID</a:t>
          </a:r>
          <a:r>
            <a:rPr lang="zh-TW" altLang="en-US" dirty="0" smtClean="0"/>
            <a:t>選擇器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501C8EB2-8D69-4947-83D0-0A7C5725FF21}" type="par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9589E215-84B5-214E-A3B3-5075353B52F4}" type="sibTrans" cxnId="{7E33739F-B29D-9846-AC1C-469B31D1F2D8}">
      <dgm:prSet/>
      <dgm:spPr/>
      <dgm:t>
        <a:bodyPr/>
        <a:lstStyle/>
        <a:p>
          <a:endParaRPr lang="zh-TW" altLang="en-US"/>
        </a:p>
      </dgm:t>
    </dgm:pt>
    <dgm:pt modelId="{D97BF9F7-34E6-5A41-8EBC-0CB660FB42A5}">
      <dgm:prSet phldrT="[文字]"/>
      <dgm:spPr/>
      <dgm:t>
        <a:bodyPr/>
        <a:lstStyle/>
        <a:p>
          <a:r>
            <a:rPr lang="zh-TW" altLang="en-US" dirty="0" smtClean="0">
              <a:hlinkClick xmlns:r="http://schemas.openxmlformats.org/officeDocument/2006/relationships" r:id="rId1"/>
            </a:rPr>
            <a:t>進階型選擇器</a:t>
          </a:r>
          <a:endParaRPr lang="zh-TW" altLang="en-US" dirty="0"/>
        </a:p>
      </dgm:t>
    </dgm:pt>
    <dgm:pt modelId="{3F20D720-56E8-8448-82D2-56B97C53F81C}" type="par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9F59850E-A17A-7D40-80C4-3090A47CE0DA}" type="sibTrans" cxnId="{6D17301B-7573-CD46-827B-D6252F0BA9A8}">
      <dgm:prSet/>
      <dgm:spPr/>
      <dgm:t>
        <a:bodyPr/>
        <a:lstStyle/>
        <a:p>
          <a:endParaRPr lang="zh-TW" altLang="en-US"/>
        </a:p>
      </dgm:t>
    </dgm:pt>
    <dgm:pt modelId="{A6B5530C-D407-7C45-8481-9270582A72F5}" type="pres">
      <dgm:prSet presAssocID="{85ABAE0C-0B35-AE4C-AB29-4F3BFF77E20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611007A-6C8D-A64F-92A5-CCB34E015551}" type="pres">
      <dgm:prSet presAssocID="{8DC90EA7-D6DE-254D-8A2E-A8E1742B6FD7}" presName="parentLin" presStyleCnt="0"/>
      <dgm:spPr/>
    </dgm:pt>
    <dgm:pt modelId="{2D6F919E-A0BA-7849-BA2F-EFFAA73056D3}" type="pres">
      <dgm:prSet presAssocID="{8DC90EA7-D6DE-254D-8A2E-A8E1742B6FD7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23A9D41C-B109-FE41-8ACE-0282DA397AF7}" type="pres">
      <dgm:prSet presAssocID="{8DC90EA7-D6DE-254D-8A2E-A8E1742B6FD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7E22A7-C7A8-324D-A9E7-B062E870BA48}" type="pres">
      <dgm:prSet presAssocID="{8DC90EA7-D6DE-254D-8A2E-A8E1742B6FD7}" presName="negativeSpace" presStyleCnt="0"/>
      <dgm:spPr/>
    </dgm:pt>
    <dgm:pt modelId="{887874FD-090D-0245-86DA-B41E4E113773}" type="pres">
      <dgm:prSet presAssocID="{8DC90EA7-D6DE-254D-8A2E-A8E1742B6FD7}" presName="childText" presStyleLbl="conFgAcc1" presStyleIdx="0" presStyleCnt="4">
        <dgm:presLayoutVars>
          <dgm:bulletEnabled val="1"/>
        </dgm:presLayoutVars>
      </dgm:prSet>
      <dgm:spPr/>
    </dgm:pt>
    <dgm:pt modelId="{568FB333-1010-874E-8699-DAEB545441CF}" type="pres">
      <dgm:prSet presAssocID="{0B9C5843-B764-6C42-B5E7-95E825E6FAC5}" presName="spaceBetweenRectangles" presStyleCnt="0"/>
      <dgm:spPr/>
    </dgm:pt>
    <dgm:pt modelId="{B747210A-920D-FF40-AA2A-F03A3E0EC47D}" type="pres">
      <dgm:prSet presAssocID="{0067259C-21F3-B043-9141-94B17CDE3244}" presName="parentLin" presStyleCnt="0"/>
      <dgm:spPr/>
    </dgm:pt>
    <dgm:pt modelId="{9A2E53F5-3248-BB4D-9B11-8E77F19AADFB}" type="pres">
      <dgm:prSet presAssocID="{0067259C-21F3-B043-9141-94B17CDE3244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1488148C-4C11-8C45-94C6-1E7CFF1D5123}" type="pres">
      <dgm:prSet presAssocID="{0067259C-21F3-B043-9141-94B17CDE324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5C5878-3E1C-C144-A20F-FFE1D07105D8}" type="pres">
      <dgm:prSet presAssocID="{0067259C-21F3-B043-9141-94B17CDE3244}" presName="negativeSpace" presStyleCnt="0"/>
      <dgm:spPr/>
    </dgm:pt>
    <dgm:pt modelId="{B12CF78E-1EB9-4048-BF4B-69A43B35A7DF}" type="pres">
      <dgm:prSet presAssocID="{0067259C-21F3-B043-9141-94B17CDE3244}" presName="childText" presStyleLbl="conFgAcc1" presStyleIdx="1" presStyleCnt="4">
        <dgm:presLayoutVars>
          <dgm:bulletEnabled val="1"/>
        </dgm:presLayoutVars>
      </dgm:prSet>
      <dgm:spPr/>
    </dgm:pt>
    <dgm:pt modelId="{DE43CDA9-2AD4-E446-AC6B-8E0FFABB5904}" type="pres">
      <dgm:prSet presAssocID="{4308312B-9EE2-1743-9821-3597672B4CFF}" presName="spaceBetweenRectangles" presStyleCnt="0"/>
      <dgm:spPr/>
    </dgm:pt>
    <dgm:pt modelId="{E1971BFC-2089-2148-B7E7-77235256FA7E}" type="pres">
      <dgm:prSet presAssocID="{B3B6766E-1E1A-FC4D-86B3-429C787DF509}" presName="parentLin" presStyleCnt="0"/>
      <dgm:spPr/>
    </dgm:pt>
    <dgm:pt modelId="{C7F77AAA-45FF-B644-8B1E-4AD45FB9B123}" type="pres">
      <dgm:prSet presAssocID="{B3B6766E-1E1A-FC4D-86B3-429C787DF509}" presName="parentLeftMargin" presStyleLbl="node1" presStyleIdx="1" presStyleCnt="4"/>
      <dgm:spPr/>
      <dgm:t>
        <a:bodyPr/>
        <a:lstStyle/>
        <a:p>
          <a:endParaRPr lang="zh-TW" altLang="en-US"/>
        </a:p>
      </dgm:t>
    </dgm:pt>
    <dgm:pt modelId="{9840C5E5-BFF7-E04C-8B60-30189D3ADF0D}" type="pres">
      <dgm:prSet presAssocID="{B3B6766E-1E1A-FC4D-86B3-429C787DF50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F31C38-D67E-8D4D-BD60-6B9282B347C9}" type="pres">
      <dgm:prSet presAssocID="{B3B6766E-1E1A-FC4D-86B3-429C787DF509}" presName="negativeSpace" presStyleCnt="0"/>
      <dgm:spPr/>
    </dgm:pt>
    <dgm:pt modelId="{10FF0A7F-EED5-004C-9284-4B6FD1F02C2A}" type="pres">
      <dgm:prSet presAssocID="{B3B6766E-1E1A-FC4D-86B3-429C787DF509}" presName="childText" presStyleLbl="conFgAcc1" presStyleIdx="2" presStyleCnt="4">
        <dgm:presLayoutVars>
          <dgm:bulletEnabled val="1"/>
        </dgm:presLayoutVars>
      </dgm:prSet>
      <dgm:spPr/>
    </dgm:pt>
    <dgm:pt modelId="{0DB52174-647B-1A47-8073-1890F3FF1DB9}" type="pres">
      <dgm:prSet presAssocID="{9589E215-84B5-214E-A3B3-5075353B52F4}" presName="spaceBetweenRectangles" presStyleCnt="0"/>
      <dgm:spPr/>
    </dgm:pt>
    <dgm:pt modelId="{D43D97B9-78FE-844D-8817-F9B6C473DF1B}" type="pres">
      <dgm:prSet presAssocID="{D97BF9F7-34E6-5A41-8EBC-0CB660FB42A5}" presName="parentLin" presStyleCnt="0"/>
      <dgm:spPr/>
    </dgm:pt>
    <dgm:pt modelId="{5C20F24C-38DB-7947-AB4E-EC9932FDFB46}" type="pres">
      <dgm:prSet presAssocID="{D97BF9F7-34E6-5A41-8EBC-0CB660FB42A5}" presName="parentLeftMargin" presStyleLbl="node1" presStyleIdx="2" presStyleCnt="4"/>
      <dgm:spPr/>
      <dgm:t>
        <a:bodyPr/>
        <a:lstStyle/>
        <a:p>
          <a:endParaRPr lang="zh-TW" altLang="en-US"/>
        </a:p>
      </dgm:t>
    </dgm:pt>
    <dgm:pt modelId="{866CDAC6-6737-5644-BDF5-BCEC26BEE0B9}" type="pres">
      <dgm:prSet presAssocID="{D97BF9F7-34E6-5A41-8EBC-0CB660FB42A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B386C2D-FFC3-764E-B4F6-CEDEE9255F05}" type="pres">
      <dgm:prSet presAssocID="{D97BF9F7-34E6-5A41-8EBC-0CB660FB42A5}" presName="negativeSpace" presStyleCnt="0"/>
      <dgm:spPr/>
    </dgm:pt>
    <dgm:pt modelId="{28D68FCF-23AF-4F4E-A466-BC8EEE24F611}" type="pres">
      <dgm:prSet presAssocID="{D97BF9F7-34E6-5A41-8EBC-0CB660FB42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C935B22-F124-8042-9912-E6A112AC98A6}" type="presOf" srcId="{B3B6766E-1E1A-FC4D-86B3-429C787DF509}" destId="{9840C5E5-BFF7-E04C-8B60-30189D3ADF0D}" srcOrd="1" destOrd="0" presId="urn:microsoft.com/office/officeart/2005/8/layout/list1"/>
    <dgm:cxn modelId="{C5091EE1-5692-B541-8B11-B977FFA9F57D}" type="presOf" srcId="{8DC90EA7-D6DE-254D-8A2E-A8E1742B6FD7}" destId="{2D6F919E-A0BA-7849-BA2F-EFFAA73056D3}" srcOrd="0" destOrd="0" presId="urn:microsoft.com/office/officeart/2005/8/layout/list1"/>
    <dgm:cxn modelId="{5914D6C9-45FE-6B4F-AD89-7C5FF449A953}" type="presOf" srcId="{8DC90EA7-D6DE-254D-8A2E-A8E1742B6FD7}" destId="{23A9D41C-B109-FE41-8ACE-0282DA397AF7}" srcOrd="1" destOrd="0" presId="urn:microsoft.com/office/officeart/2005/8/layout/list1"/>
    <dgm:cxn modelId="{72BE88A9-C955-AA4A-A348-D3B471C3C0C3}" type="presOf" srcId="{85ABAE0C-0B35-AE4C-AB29-4F3BFF77E203}" destId="{A6B5530C-D407-7C45-8481-9270582A72F5}" srcOrd="0" destOrd="0" presId="urn:microsoft.com/office/officeart/2005/8/layout/list1"/>
    <dgm:cxn modelId="{4D57586E-82D0-3645-B70D-0B15036CFE14}" srcId="{85ABAE0C-0B35-AE4C-AB29-4F3BFF77E203}" destId="{0067259C-21F3-B043-9141-94B17CDE3244}" srcOrd="1" destOrd="0" parTransId="{829034B9-6F1B-3141-BE15-6F7F04D1AA4D}" sibTransId="{4308312B-9EE2-1743-9821-3597672B4CFF}"/>
    <dgm:cxn modelId="{6D17301B-7573-CD46-827B-D6252F0BA9A8}" srcId="{85ABAE0C-0B35-AE4C-AB29-4F3BFF77E203}" destId="{D97BF9F7-34E6-5A41-8EBC-0CB660FB42A5}" srcOrd="3" destOrd="0" parTransId="{3F20D720-56E8-8448-82D2-56B97C53F81C}" sibTransId="{9F59850E-A17A-7D40-80C4-3090A47CE0DA}"/>
    <dgm:cxn modelId="{7728B281-A1A3-AF42-ACB7-DB55FB6D5D47}" type="presOf" srcId="{D97BF9F7-34E6-5A41-8EBC-0CB660FB42A5}" destId="{866CDAC6-6737-5644-BDF5-BCEC26BEE0B9}" srcOrd="1" destOrd="0" presId="urn:microsoft.com/office/officeart/2005/8/layout/list1"/>
    <dgm:cxn modelId="{39641E01-FC0B-A546-85EE-037509609BEE}" type="presOf" srcId="{0067259C-21F3-B043-9141-94B17CDE3244}" destId="{1488148C-4C11-8C45-94C6-1E7CFF1D5123}" srcOrd="1" destOrd="0" presId="urn:microsoft.com/office/officeart/2005/8/layout/list1"/>
    <dgm:cxn modelId="{8C159DD4-6EDD-E640-816C-81B828626664}" srcId="{85ABAE0C-0B35-AE4C-AB29-4F3BFF77E203}" destId="{8DC90EA7-D6DE-254D-8A2E-A8E1742B6FD7}" srcOrd="0" destOrd="0" parTransId="{5EDFADC5-8E40-9740-8E18-52F5A1187B0F}" sibTransId="{0B9C5843-B764-6C42-B5E7-95E825E6FAC5}"/>
    <dgm:cxn modelId="{49035C34-D801-C743-B68E-756D108857BA}" type="presOf" srcId="{0067259C-21F3-B043-9141-94B17CDE3244}" destId="{9A2E53F5-3248-BB4D-9B11-8E77F19AADFB}" srcOrd="0" destOrd="0" presId="urn:microsoft.com/office/officeart/2005/8/layout/list1"/>
    <dgm:cxn modelId="{7E33739F-B29D-9846-AC1C-469B31D1F2D8}" srcId="{85ABAE0C-0B35-AE4C-AB29-4F3BFF77E203}" destId="{B3B6766E-1E1A-FC4D-86B3-429C787DF509}" srcOrd="2" destOrd="0" parTransId="{501C8EB2-8D69-4947-83D0-0A7C5725FF21}" sibTransId="{9589E215-84B5-214E-A3B3-5075353B52F4}"/>
    <dgm:cxn modelId="{F8BF6F3D-DED1-334A-BF06-F509E8832029}" type="presOf" srcId="{D97BF9F7-34E6-5A41-8EBC-0CB660FB42A5}" destId="{5C20F24C-38DB-7947-AB4E-EC9932FDFB46}" srcOrd="0" destOrd="0" presId="urn:microsoft.com/office/officeart/2005/8/layout/list1"/>
    <dgm:cxn modelId="{07F7173B-800E-DE4E-9E19-851A3AA8626E}" type="presOf" srcId="{B3B6766E-1E1A-FC4D-86B3-429C787DF509}" destId="{C7F77AAA-45FF-B644-8B1E-4AD45FB9B123}" srcOrd="0" destOrd="0" presId="urn:microsoft.com/office/officeart/2005/8/layout/list1"/>
    <dgm:cxn modelId="{33CC702B-6DED-5D45-8A2E-587760287F14}" type="presParOf" srcId="{A6B5530C-D407-7C45-8481-9270582A72F5}" destId="{1611007A-6C8D-A64F-92A5-CCB34E015551}" srcOrd="0" destOrd="0" presId="urn:microsoft.com/office/officeart/2005/8/layout/list1"/>
    <dgm:cxn modelId="{A9ABDE11-7171-C04F-A908-404BADFAB82A}" type="presParOf" srcId="{1611007A-6C8D-A64F-92A5-CCB34E015551}" destId="{2D6F919E-A0BA-7849-BA2F-EFFAA73056D3}" srcOrd="0" destOrd="0" presId="urn:microsoft.com/office/officeart/2005/8/layout/list1"/>
    <dgm:cxn modelId="{2992A152-BF30-274B-8203-CCD26E3E4DE0}" type="presParOf" srcId="{1611007A-6C8D-A64F-92A5-CCB34E015551}" destId="{23A9D41C-B109-FE41-8ACE-0282DA397AF7}" srcOrd="1" destOrd="0" presId="urn:microsoft.com/office/officeart/2005/8/layout/list1"/>
    <dgm:cxn modelId="{5409FE5B-023C-1348-9FAF-C87C04FEF951}" type="presParOf" srcId="{A6B5530C-D407-7C45-8481-9270582A72F5}" destId="{ED7E22A7-C7A8-324D-A9E7-B062E870BA48}" srcOrd="1" destOrd="0" presId="urn:microsoft.com/office/officeart/2005/8/layout/list1"/>
    <dgm:cxn modelId="{21356E64-0A92-194E-A13C-03F00413B8AE}" type="presParOf" srcId="{A6B5530C-D407-7C45-8481-9270582A72F5}" destId="{887874FD-090D-0245-86DA-B41E4E113773}" srcOrd="2" destOrd="0" presId="urn:microsoft.com/office/officeart/2005/8/layout/list1"/>
    <dgm:cxn modelId="{58DE30C0-751F-CA42-B208-A1E3BE30140D}" type="presParOf" srcId="{A6B5530C-D407-7C45-8481-9270582A72F5}" destId="{568FB333-1010-874E-8699-DAEB545441CF}" srcOrd="3" destOrd="0" presId="urn:microsoft.com/office/officeart/2005/8/layout/list1"/>
    <dgm:cxn modelId="{1212A0C1-8515-B044-9FFC-BDE6BD6CAACA}" type="presParOf" srcId="{A6B5530C-D407-7C45-8481-9270582A72F5}" destId="{B747210A-920D-FF40-AA2A-F03A3E0EC47D}" srcOrd="4" destOrd="0" presId="urn:microsoft.com/office/officeart/2005/8/layout/list1"/>
    <dgm:cxn modelId="{7CDACFB4-2900-5B46-87AF-83DD26A70625}" type="presParOf" srcId="{B747210A-920D-FF40-AA2A-F03A3E0EC47D}" destId="{9A2E53F5-3248-BB4D-9B11-8E77F19AADFB}" srcOrd="0" destOrd="0" presId="urn:microsoft.com/office/officeart/2005/8/layout/list1"/>
    <dgm:cxn modelId="{473FC5DB-C68C-9C43-87CA-9EBD4D5F2A0B}" type="presParOf" srcId="{B747210A-920D-FF40-AA2A-F03A3E0EC47D}" destId="{1488148C-4C11-8C45-94C6-1E7CFF1D5123}" srcOrd="1" destOrd="0" presId="urn:microsoft.com/office/officeart/2005/8/layout/list1"/>
    <dgm:cxn modelId="{D1E8AB56-35AE-3046-BC02-072CD649D5BA}" type="presParOf" srcId="{A6B5530C-D407-7C45-8481-9270582A72F5}" destId="{3F5C5878-3E1C-C144-A20F-FFE1D07105D8}" srcOrd="5" destOrd="0" presId="urn:microsoft.com/office/officeart/2005/8/layout/list1"/>
    <dgm:cxn modelId="{EB081FA8-64D6-9341-9567-F34A5106EFD6}" type="presParOf" srcId="{A6B5530C-D407-7C45-8481-9270582A72F5}" destId="{B12CF78E-1EB9-4048-BF4B-69A43B35A7DF}" srcOrd="6" destOrd="0" presId="urn:microsoft.com/office/officeart/2005/8/layout/list1"/>
    <dgm:cxn modelId="{B2D18827-98C9-2246-A514-660FE9455ECC}" type="presParOf" srcId="{A6B5530C-D407-7C45-8481-9270582A72F5}" destId="{DE43CDA9-2AD4-E446-AC6B-8E0FFABB5904}" srcOrd="7" destOrd="0" presId="urn:microsoft.com/office/officeart/2005/8/layout/list1"/>
    <dgm:cxn modelId="{67CBB06D-C842-9143-A75A-B561F7FA5E53}" type="presParOf" srcId="{A6B5530C-D407-7C45-8481-9270582A72F5}" destId="{E1971BFC-2089-2148-B7E7-77235256FA7E}" srcOrd="8" destOrd="0" presId="urn:microsoft.com/office/officeart/2005/8/layout/list1"/>
    <dgm:cxn modelId="{906ACC49-69AA-9C46-9A4F-5E11F247F17B}" type="presParOf" srcId="{E1971BFC-2089-2148-B7E7-77235256FA7E}" destId="{C7F77AAA-45FF-B644-8B1E-4AD45FB9B123}" srcOrd="0" destOrd="0" presId="urn:microsoft.com/office/officeart/2005/8/layout/list1"/>
    <dgm:cxn modelId="{F97E838E-8E1A-3448-A88C-09056916E42B}" type="presParOf" srcId="{E1971BFC-2089-2148-B7E7-77235256FA7E}" destId="{9840C5E5-BFF7-E04C-8B60-30189D3ADF0D}" srcOrd="1" destOrd="0" presId="urn:microsoft.com/office/officeart/2005/8/layout/list1"/>
    <dgm:cxn modelId="{4E5F0246-BF9D-C643-ACD5-91CB6B1044D1}" type="presParOf" srcId="{A6B5530C-D407-7C45-8481-9270582A72F5}" destId="{DCF31C38-D67E-8D4D-BD60-6B9282B347C9}" srcOrd="9" destOrd="0" presId="urn:microsoft.com/office/officeart/2005/8/layout/list1"/>
    <dgm:cxn modelId="{5AAE0210-2C42-9647-92A6-95F58D91BE5C}" type="presParOf" srcId="{A6B5530C-D407-7C45-8481-9270582A72F5}" destId="{10FF0A7F-EED5-004C-9284-4B6FD1F02C2A}" srcOrd="10" destOrd="0" presId="urn:microsoft.com/office/officeart/2005/8/layout/list1"/>
    <dgm:cxn modelId="{D1628C7B-4A26-2044-8B2E-1391EE533FE7}" type="presParOf" srcId="{A6B5530C-D407-7C45-8481-9270582A72F5}" destId="{0DB52174-647B-1A47-8073-1890F3FF1DB9}" srcOrd="11" destOrd="0" presId="urn:microsoft.com/office/officeart/2005/8/layout/list1"/>
    <dgm:cxn modelId="{11B433F7-93C3-FC49-8FBA-CBB7EC209A43}" type="presParOf" srcId="{A6B5530C-D407-7C45-8481-9270582A72F5}" destId="{D43D97B9-78FE-844D-8817-F9B6C473DF1B}" srcOrd="12" destOrd="0" presId="urn:microsoft.com/office/officeart/2005/8/layout/list1"/>
    <dgm:cxn modelId="{A219C32C-23BF-3245-8CFE-6B98B1E73343}" type="presParOf" srcId="{D43D97B9-78FE-844D-8817-F9B6C473DF1B}" destId="{5C20F24C-38DB-7947-AB4E-EC9932FDFB46}" srcOrd="0" destOrd="0" presId="urn:microsoft.com/office/officeart/2005/8/layout/list1"/>
    <dgm:cxn modelId="{3A44C90F-4BF2-7047-861F-BD13AAFE781E}" type="presParOf" srcId="{D43D97B9-78FE-844D-8817-F9B6C473DF1B}" destId="{866CDAC6-6737-5644-BDF5-BCEC26BEE0B9}" srcOrd="1" destOrd="0" presId="urn:microsoft.com/office/officeart/2005/8/layout/list1"/>
    <dgm:cxn modelId="{5E8B7B34-C702-8948-AC7C-DA4CD1A7430D}" type="presParOf" srcId="{A6B5530C-D407-7C45-8481-9270582A72F5}" destId="{6B386C2D-FFC3-764E-B4F6-CEDEE9255F05}" srcOrd="13" destOrd="0" presId="urn:microsoft.com/office/officeart/2005/8/layout/list1"/>
    <dgm:cxn modelId="{4945B341-5915-4146-B678-F0FACB108383}" type="presParOf" srcId="{A6B5530C-D407-7C45-8481-9270582A72F5}" destId="{28D68FCF-23AF-4F4E-A466-BC8EEE24F61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CBE8D-0EB9-BA4D-B4A7-55A1BAA7293C}">
      <dsp:nvSpPr>
        <dsp:cNvPr id="0" name=""/>
        <dsp:cNvSpPr/>
      </dsp:nvSpPr>
      <dsp:spPr>
        <a:xfrm>
          <a:off x="0" y="412833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05CB8-E4E6-4C4A-B1EB-8BB043CA0E33}">
      <dsp:nvSpPr>
        <dsp:cNvPr id="0" name=""/>
        <dsp:cNvSpPr/>
      </dsp:nvSpPr>
      <dsp:spPr>
        <a:xfrm>
          <a:off x="483936" y="146136"/>
          <a:ext cx="6775115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一、簡介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173516"/>
        <a:ext cx="6720355" cy="506120"/>
      </dsp:txXfrm>
    </dsp:sp>
    <dsp:sp modelId="{3E3DC41F-4695-2C4A-8395-C1BAEAA1C6A7}">
      <dsp:nvSpPr>
        <dsp:cNvPr id="0" name=""/>
        <dsp:cNvSpPr/>
      </dsp:nvSpPr>
      <dsp:spPr>
        <a:xfrm>
          <a:off x="0" y="1288417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A77FE-B553-6D44-9276-7E02154521CA}">
      <dsp:nvSpPr>
        <dsp:cNvPr id="0" name=""/>
        <dsp:cNvSpPr/>
      </dsp:nvSpPr>
      <dsp:spPr>
        <a:xfrm>
          <a:off x="483936" y="1007976"/>
          <a:ext cx="6775115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二、選擇器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1035356"/>
        <a:ext cx="6720355" cy="506120"/>
      </dsp:txXfrm>
    </dsp:sp>
    <dsp:sp modelId="{E4AF3421-56EE-744B-921A-F16C3977CA47}">
      <dsp:nvSpPr>
        <dsp:cNvPr id="0" name=""/>
        <dsp:cNvSpPr/>
      </dsp:nvSpPr>
      <dsp:spPr>
        <a:xfrm>
          <a:off x="0" y="2150257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1408A-52A1-FB4F-AAA8-DEAEEAF5B69A}">
      <dsp:nvSpPr>
        <dsp:cNvPr id="0" name=""/>
        <dsp:cNvSpPr/>
      </dsp:nvSpPr>
      <dsp:spPr>
        <a:xfrm>
          <a:off x="483936" y="1869817"/>
          <a:ext cx="6775115" cy="560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三、事件類型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1897197"/>
        <a:ext cx="6720355" cy="506120"/>
      </dsp:txXfrm>
    </dsp:sp>
    <dsp:sp modelId="{82D90556-F7AC-D945-8D9D-826EA1BA37F8}">
      <dsp:nvSpPr>
        <dsp:cNvPr id="0" name=""/>
        <dsp:cNvSpPr/>
      </dsp:nvSpPr>
      <dsp:spPr>
        <a:xfrm>
          <a:off x="0" y="3012097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FF4B2-1025-234C-8728-0F5CA33C6758}">
      <dsp:nvSpPr>
        <dsp:cNvPr id="0" name=""/>
        <dsp:cNvSpPr/>
      </dsp:nvSpPr>
      <dsp:spPr>
        <a:xfrm>
          <a:off x="483936" y="2731657"/>
          <a:ext cx="6775115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四、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DOM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循迴查詢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2759037"/>
        <a:ext cx="6720355" cy="506120"/>
      </dsp:txXfrm>
    </dsp:sp>
    <dsp:sp modelId="{525BB6E7-6ADF-A248-91CC-963DAE2F1235}">
      <dsp:nvSpPr>
        <dsp:cNvPr id="0" name=""/>
        <dsp:cNvSpPr/>
      </dsp:nvSpPr>
      <dsp:spPr>
        <a:xfrm>
          <a:off x="0" y="3873936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3A944-5052-4D4A-9963-C5347F38B943}">
      <dsp:nvSpPr>
        <dsp:cNvPr id="0" name=""/>
        <dsp:cNvSpPr/>
      </dsp:nvSpPr>
      <dsp:spPr>
        <a:xfrm>
          <a:off x="483936" y="3593497"/>
          <a:ext cx="6775115" cy="5608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五、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AJAX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3620877"/>
        <a:ext cx="6720355" cy="506120"/>
      </dsp:txXfrm>
    </dsp:sp>
    <dsp:sp modelId="{093281F6-7566-AB43-AF59-5517FC4B00A0}">
      <dsp:nvSpPr>
        <dsp:cNvPr id="0" name=""/>
        <dsp:cNvSpPr/>
      </dsp:nvSpPr>
      <dsp:spPr>
        <a:xfrm>
          <a:off x="0" y="4735776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D1306-1B36-634E-A92F-8380AB2936B4}">
      <dsp:nvSpPr>
        <dsp:cNvPr id="0" name=""/>
        <dsp:cNvSpPr/>
      </dsp:nvSpPr>
      <dsp:spPr>
        <a:xfrm>
          <a:off x="483936" y="4455336"/>
          <a:ext cx="6775115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六、</a:t>
          </a:r>
          <a:r>
            <a:rPr lang="en-US" altLang="zh-TW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JavaScript</a:t>
          </a:r>
          <a:r>
            <a:rPr lang="zh-TW" altLang="en-US" sz="28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常用涵式</a:t>
          </a:r>
          <a:endParaRPr lang="zh-TW" altLang="en-US" sz="28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4482716"/>
        <a:ext cx="6720355" cy="506120"/>
      </dsp:txXfrm>
    </dsp:sp>
    <dsp:sp modelId="{19A67170-2804-504E-B775-37AE6FF56167}">
      <dsp:nvSpPr>
        <dsp:cNvPr id="0" name=""/>
        <dsp:cNvSpPr/>
      </dsp:nvSpPr>
      <dsp:spPr>
        <a:xfrm>
          <a:off x="0" y="5597617"/>
          <a:ext cx="967873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B4E33-2EC5-2844-B393-FDD68E272FB6}">
      <dsp:nvSpPr>
        <dsp:cNvPr id="0" name=""/>
        <dsp:cNvSpPr/>
      </dsp:nvSpPr>
      <dsp:spPr>
        <a:xfrm>
          <a:off x="483936" y="5317177"/>
          <a:ext cx="6775115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83" tIns="0" rIns="256083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七、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CRUD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 </a:t>
          </a:r>
          <a:r>
            <a:rPr lang="en-US" altLang="zh-TW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Table</a:t>
          </a:r>
          <a:r>
            <a:rPr lang="zh-TW" altLang="en-US" sz="3200" b="1" kern="1200" dirty="0" smtClean="0">
              <a:latin typeface="Microsoft JhengHei" charset="-120"/>
              <a:ea typeface="Microsoft JhengHei" charset="-120"/>
              <a:cs typeface="Microsoft JhengHei" charset="-120"/>
            </a:rPr>
            <a:t>實作</a:t>
          </a:r>
          <a:endParaRPr lang="zh-TW" altLang="en-US" sz="3200" b="1" kern="1200" dirty="0">
            <a:latin typeface="Microsoft JhengHei" charset="-120"/>
            <a:ea typeface="Microsoft JhengHei" charset="-120"/>
            <a:cs typeface="Microsoft JhengHei" charset="-120"/>
          </a:endParaRPr>
        </a:p>
      </dsp:txBody>
      <dsp:txXfrm>
        <a:off x="511316" y="5344557"/>
        <a:ext cx="6720355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0A75B-B978-C341-822F-79E7EAF44E9A}">
      <dsp:nvSpPr>
        <dsp:cNvPr id="0" name=""/>
        <dsp:cNvSpPr/>
      </dsp:nvSpPr>
      <dsp:spPr>
        <a:xfrm>
          <a:off x="1516647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046"/>
              </a:lnTo>
              <a:lnTo>
                <a:pt x="829980" y="144046"/>
              </a:lnTo>
              <a:lnTo>
                <a:pt x="82998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1E65-F4E0-DF46-9FBB-C0BC802C4590}">
      <dsp:nvSpPr>
        <dsp:cNvPr id="0" name=""/>
        <dsp:cNvSpPr/>
      </dsp:nvSpPr>
      <dsp:spPr>
        <a:xfrm>
          <a:off x="137918" y="2208975"/>
          <a:ext cx="205780" cy="63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059"/>
              </a:lnTo>
              <a:lnTo>
                <a:pt x="205780" y="63105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BEFEC-7695-3B45-A88F-E2BEB53EDCFE}">
      <dsp:nvSpPr>
        <dsp:cNvPr id="0" name=""/>
        <dsp:cNvSpPr/>
      </dsp:nvSpPr>
      <dsp:spPr>
        <a:xfrm>
          <a:off x="686666" y="1234948"/>
          <a:ext cx="829980" cy="288092"/>
        </a:xfrm>
        <a:custGeom>
          <a:avLst/>
          <a:gdLst/>
          <a:ahLst/>
          <a:cxnLst/>
          <a:rect l="0" t="0" r="0" b="0"/>
          <a:pathLst>
            <a:path>
              <a:moveTo>
                <a:pt x="829980" y="0"/>
              </a:moveTo>
              <a:lnTo>
                <a:pt x="829980" y="144046"/>
              </a:lnTo>
              <a:lnTo>
                <a:pt x="0" y="144046"/>
              </a:lnTo>
              <a:lnTo>
                <a:pt x="0" y="28809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E464D-A5B7-014B-8D6B-92C9514B3DDD}">
      <dsp:nvSpPr>
        <dsp:cNvPr id="0" name=""/>
        <dsp:cNvSpPr/>
      </dsp:nvSpPr>
      <dsp:spPr>
        <a:xfrm>
          <a:off x="830712" y="549013"/>
          <a:ext cx="1371869" cy="6859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html</a:t>
          </a:r>
          <a:endParaRPr lang="zh-TW" altLang="en-US" sz="4600" kern="1200" dirty="0"/>
        </a:p>
      </dsp:txBody>
      <dsp:txXfrm>
        <a:off x="830712" y="549013"/>
        <a:ext cx="1371869" cy="685934"/>
      </dsp:txXfrm>
    </dsp:sp>
    <dsp:sp modelId="{64E78AB6-D812-EA47-ABAD-A01EE8DB5658}">
      <dsp:nvSpPr>
        <dsp:cNvPr id="0" name=""/>
        <dsp:cNvSpPr/>
      </dsp:nvSpPr>
      <dsp:spPr>
        <a:xfrm>
          <a:off x="731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head</a:t>
          </a:r>
          <a:endParaRPr lang="zh-TW" altLang="en-US" sz="4600" kern="1200" dirty="0"/>
        </a:p>
      </dsp:txBody>
      <dsp:txXfrm>
        <a:off x="731" y="1523041"/>
        <a:ext cx="1371869" cy="685934"/>
      </dsp:txXfrm>
    </dsp:sp>
    <dsp:sp modelId="{86DC5E27-C6A6-6A43-B761-BD082EA2D0BC}">
      <dsp:nvSpPr>
        <dsp:cNvPr id="0" name=""/>
        <dsp:cNvSpPr/>
      </dsp:nvSpPr>
      <dsp:spPr>
        <a:xfrm>
          <a:off x="343698" y="2497068"/>
          <a:ext cx="1371869" cy="6859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title</a:t>
          </a:r>
          <a:endParaRPr lang="zh-TW" altLang="en-US" sz="4600" kern="1200" dirty="0"/>
        </a:p>
      </dsp:txBody>
      <dsp:txXfrm>
        <a:off x="343698" y="2497068"/>
        <a:ext cx="1371869" cy="685934"/>
      </dsp:txXfrm>
    </dsp:sp>
    <dsp:sp modelId="{98757D78-FC82-1344-8A46-DE02A9AAB254}">
      <dsp:nvSpPr>
        <dsp:cNvPr id="0" name=""/>
        <dsp:cNvSpPr/>
      </dsp:nvSpPr>
      <dsp:spPr>
        <a:xfrm>
          <a:off x="1660693" y="1523041"/>
          <a:ext cx="1371869" cy="685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600" kern="1200" dirty="0" smtClean="0"/>
            <a:t>body</a:t>
          </a:r>
          <a:endParaRPr lang="zh-TW" altLang="en-US" sz="4600" kern="1200" dirty="0"/>
        </a:p>
      </dsp:txBody>
      <dsp:txXfrm>
        <a:off x="1660693" y="1523041"/>
        <a:ext cx="1371869" cy="685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874FD-090D-0245-86DA-B41E4E113773}">
      <dsp:nvSpPr>
        <dsp:cNvPr id="0" name=""/>
        <dsp:cNvSpPr/>
      </dsp:nvSpPr>
      <dsp:spPr>
        <a:xfrm>
          <a:off x="0" y="39450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9D41C-B109-FE41-8ACE-0282DA397AF7}">
      <dsp:nvSpPr>
        <dsp:cNvPr id="0" name=""/>
        <dsp:cNvSpPr/>
      </dsp:nvSpPr>
      <dsp:spPr>
        <a:xfrm>
          <a:off x="437361" y="5502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Element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元素選擇器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88172"/>
        <a:ext cx="6056775" cy="612672"/>
      </dsp:txXfrm>
    </dsp:sp>
    <dsp:sp modelId="{B12CF78E-1EB9-4048-BF4B-69A43B35A7DF}">
      <dsp:nvSpPr>
        <dsp:cNvPr id="0" name=""/>
        <dsp:cNvSpPr/>
      </dsp:nvSpPr>
      <dsp:spPr>
        <a:xfrm>
          <a:off x="0" y="143778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8148C-4C11-8C45-94C6-1E7CFF1D5123}">
      <dsp:nvSpPr>
        <dsp:cNvPr id="0" name=""/>
        <dsp:cNvSpPr/>
      </dsp:nvSpPr>
      <dsp:spPr>
        <a:xfrm>
          <a:off x="437361" y="109830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Class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</a:t>
          </a:r>
          <a:r>
            <a:rPr lang="zh-TW" altLang="en-US" sz="2300" kern="1200" dirty="0" smtClean="0"/>
            <a:t>類別選擇器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1131452"/>
        <a:ext cx="6056775" cy="612672"/>
      </dsp:txXfrm>
    </dsp:sp>
    <dsp:sp modelId="{10FF0A7F-EED5-004C-9284-4B6FD1F02C2A}">
      <dsp:nvSpPr>
        <dsp:cNvPr id="0" name=""/>
        <dsp:cNvSpPr/>
      </dsp:nvSpPr>
      <dsp:spPr>
        <a:xfrm>
          <a:off x="0" y="248106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0C5E5-BFF7-E04C-8B60-30189D3ADF0D}">
      <dsp:nvSpPr>
        <dsp:cNvPr id="0" name=""/>
        <dsp:cNvSpPr/>
      </dsp:nvSpPr>
      <dsp:spPr>
        <a:xfrm>
          <a:off x="437361" y="214158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ID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Selector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(ID</a:t>
          </a:r>
          <a:r>
            <a:rPr lang="zh-TW" altLang="en-US" sz="2300" kern="1200" dirty="0" smtClean="0"/>
            <a:t>選擇器</a:t>
          </a:r>
          <a:r>
            <a:rPr lang="en-US" altLang="zh-TW" sz="2300" kern="1200" dirty="0" smtClean="0"/>
            <a:t>)</a:t>
          </a:r>
          <a:endParaRPr lang="zh-TW" altLang="en-US" sz="2300" kern="1200" dirty="0"/>
        </a:p>
      </dsp:txBody>
      <dsp:txXfrm>
        <a:off x="470505" y="2174732"/>
        <a:ext cx="6056775" cy="612672"/>
      </dsp:txXfrm>
    </dsp:sp>
    <dsp:sp modelId="{28D68FCF-23AF-4F4E-A466-BC8EEE24F611}">
      <dsp:nvSpPr>
        <dsp:cNvPr id="0" name=""/>
        <dsp:cNvSpPr/>
      </dsp:nvSpPr>
      <dsp:spPr>
        <a:xfrm>
          <a:off x="0" y="3524348"/>
          <a:ext cx="8747234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CDAC6-6737-5644-BDF5-BCEC26BEE0B9}">
      <dsp:nvSpPr>
        <dsp:cNvPr id="0" name=""/>
        <dsp:cNvSpPr/>
      </dsp:nvSpPr>
      <dsp:spPr>
        <a:xfrm>
          <a:off x="437361" y="3184868"/>
          <a:ext cx="6123063" cy="6789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1437" tIns="0" rIns="231437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kern="1200" dirty="0" smtClean="0">
              <a:hlinkClick xmlns:r="http://schemas.openxmlformats.org/officeDocument/2006/relationships" r:id="rId1"/>
            </a:rPr>
            <a:t>進階型選擇器</a:t>
          </a:r>
          <a:endParaRPr lang="zh-TW" altLang="en-US" sz="2300" kern="1200" dirty="0"/>
        </a:p>
      </dsp:txBody>
      <dsp:txXfrm>
        <a:off x="470505" y="3218012"/>
        <a:ext cx="6056775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368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560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43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6480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62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44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14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05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90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790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1665-0D9C-7246-B2C2-71A524F7960F}" type="datetimeFigureOut">
              <a:rPr kumimoji="1" lang="zh-TW" altLang="en-US" smtClean="0"/>
              <a:t>2017/7/31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7029-431A-DF40-9B45-5CA3A66E42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9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default.asp" TargetMode="External"/><Relationship Id="rId4" Type="http://schemas.openxmlformats.org/officeDocument/2006/relationships/hyperlink" Target="https://developer.mozilla.org/zh-TW/docs/Web/API/Document_Object_Mode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quer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6009" y="2951163"/>
            <a:ext cx="10796337" cy="2387600"/>
          </a:xfrm>
        </p:spPr>
        <p:txBody>
          <a:bodyPr>
            <a:noAutofit/>
          </a:bodyPr>
          <a:lstStyle/>
          <a:p>
            <a:r>
              <a:rPr kumimoji="1" lang="en-US" altLang="zh-TW" sz="13800" dirty="0" smtClean="0"/>
              <a:t>jQuery</a:t>
            </a:r>
            <a:r>
              <a:rPr kumimoji="1" lang="zh-TW" altLang="en-US" sz="13800" dirty="0" smtClean="0"/>
              <a:t> </a:t>
            </a:r>
            <a:r>
              <a:rPr kumimoji="1" lang="en-US" altLang="zh-TW" sz="13800" dirty="0" smtClean="0"/>
              <a:t>Tutorial</a:t>
            </a:r>
            <a:endParaRPr kumimoji="1"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08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HomeWork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HandsOn1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3821" y="1512804"/>
            <a:ext cx="10515600" cy="4351338"/>
          </a:xfrm>
        </p:spPr>
        <p:txBody>
          <a:bodyPr/>
          <a:lstStyle/>
          <a:p>
            <a:r>
              <a:rPr lang="zh-TW" altLang="en-US" dirty="0"/>
              <a:t>建立一個表單，裡面有二個輸入選項，分別為</a:t>
            </a:r>
            <a:r>
              <a:rPr lang="en-US" altLang="zh-TW" dirty="0"/>
              <a:t>Name</a:t>
            </a:r>
            <a:r>
              <a:rPr lang="zh-TW" altLang="en-US" dirty="0"/>
              <a:t>和</a:t>
            </a:r>
            <a:r>
              <a:rPr lang="en-US" altLang="zh-TW" dirty="0"/>
              <a:t>Email</a:t>
            </a:r>
            <a:r>
              <a:rPr lang="zh-TW" altLang="en-US" dirty="0"/>
              <a:t>，以及一個</a:t>
            </a:r>
            <a:r>
              <a:rPr lang="en-US" altLang="zh-TW" dirty="0"/>
              <a:t>P tag</a:t>
            </a:r>
            <a:r>
              <a:rPr lang="zh-TW" altLang="en-US" dirty="0"/>
              <a:t>和一個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。然後</a:t>
            </a:r>
            <a:r>
              <a:rPr lang="zh-TW" altLang="en-US" dirty="0"/>
              <a:t>，這個</a:t>
            </a:r>
            <a:r>
              <a:rPr lang="en-US" altLang="zh-TW" dirty="0"/>
              <a:t>button</a:t>
            </a:r>
            <a:r>
              <a:rPr lang="zh-TW" altLang="en-US" dirty="0"/>
              <a:t>會註冊三個事件，分別為</a:t>
            </a:r>
            <a:r>
              <a:rPr lang="en-US" altLang="zh-TW" dirty="0" err="1"/>
              <a:t>mousover</a:t>
            </a:r>
            <a:r>
              <a:rPr lang="zh-TW" altLang="en-US" dirty="0"/>
              <a:t>、</a:t>
            </a:r>
            <a:r>
              <a:rPr lang="en-US" altLang="zh-TW" dirty="0" err="1"/>
              <a:t>mouseleave</a:t>
            </a:r>
            <a:r>
              <a:rPr lang="zh-TW" altLang="en-US" dirty="0"/>
              <a:t>和</a:t>
            </a:r>
            <a:r>
              <a:rPr lang="en-US" altLang="zh-TW" dirty="0"/>
              <a:t>click</a:t>
            </a:r>
            <a:r>
              <a:rPr lang="zh-TW" altLang="en-US" dirty="0"/>
              <a:t>事件。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 err="1"/>
              <a:t>mouseover</a:t>
            </a:r>
            <a:r>
              <a:rPr lang="zh-TW" altLang="en-US" dirty="0"/>
              <a:t>事件觸發時，將</a:t>
            </a:r>
            <a:r>
              <a:rPr lang="en-US" altLang="zh-TW" dirty="0"/>
              <a:t>button</a:t>
            </a:r>
            <a:r>
              <a:rPr lang="zh-TW" altLang="en-US" dirty="0"/>
              <a:t>的背景改為紅色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 err="1"/>
              <a:t>mouseleave</a:t>
            </a:r>
            <a:r>
              <a:rPr lang="zh-TW" altLang="en-US" dirty="0"/>
              <a:t>事件觸發時，將</a:t>
            </a:r>
            <a:r>
              <a:rPr lang="en-US" altLang="zh-TW" dirty="0"/>
              <a:t>button</a:t>
            </a:r>
            <a:r>
              <a:rPr lang="zh-TW" altLang="en-US" dirty="0"/>
              <a:t>的背景改為綠色 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click</a:t>
            </a:r>
            <a:r>
              <a:rPr lang="zh-TW" altLang="en-US" dirty="0"/>
              <a:t>事件觸發時，將</a:t>
            </a:r>
            <a:r>
              <a:rPr lang="en-US" altLang="zh-TW" dirty="0"/>
              <a:t>name</a:t>
            </a:r>
            <a:r>
              <a:rPr lang="zh-TW" altLang="en-US" dirty="0"/>
              <a:t>和</a:t>
            </a:r>
            <a:r>
              <a:rPr lang="en-US" altLang="zh-TW" dirty="0"/>
              <a:t>email</a:t>
            </a:r>
            <a:r>
              <a:rPr lang="zh-TW" altLang="en-US" dirty="0"/>
              <a:t>輸入選項的文字加入至</a:t>
            </a:r>
            <a:r>
              <a:rPr lang="en-US" altLang="zh-TW" dirty="0"/>
              <a:t>p tag </a:t>
            </a:r>
            <a:r>
              <a:rPr lang="zh-TW" altLang="en-US" dirty="0"/>
              <a:t>裡 </a:t>
            </a:r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6645"/>
          <a:stretch/>
        </p:blipFill>
        <p:spPr>
          <a:xfrm>
            <a:off x="1188250" y="4225089"/>
            <a:ext cx="9105903" cy="163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4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5400" b="1" smtClean="0">
                <a:latin typeface="Microsoft JhengHei" charset="-120"/>
                <a:ea typeface="Microsoft JhengHei" charset="-120"/>
                <a:cs typeface="Microsoft JhengHei" charset="-120"/>
              </a:rPr>
              <a:t>參考資料</a:t>
            </a:r>
            <a:endParaRPr kumimoji="1" lang="zh-TW" altLang="en-US" sz="5400" b="1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/>
          <a:lstStyle/>
          <a:p>
            <a:r>
              <a:rPr kumimoji="1" lang="en-US" altLang="zh-TW" dirty="0" smtClean="0"/>
              <a:t>jQuery</a:t>
            </a:r>
            <a:r>
              <a:rPr kumimoji="1" lang="zh-TW" altLang="en-US" dirty="0" smtClean="0"/>
              <a:t> 官網</a:t>
            </a:r>
            <a:endParaRPr kumimoji="1" lang="en-US" altLang="zh-TW" dirty="0" smtClean="0"/>
          </a:p>
          <a:p>
            <a:pPr lvl="1"/>
            <a:r>
              <a:rPr kumimoji="1" lang="en-US" altLang="zh-TW" dirty="0">
                <a:hlinkClick r:id="rId2"/>
              </a:rPr>
              <a:t>https://jquery.com</a:t>
            </a:r>
            <a:r>
              <a:rPr kumimoji="1" lang="en-US" altLang="zh-TW" dirty="0" smtClean="0">
                <a:hlinkClick r:id="rId2"/>
              </a:rPr>
              <a:t>/</a:t>
            </a:r>
            <a:r>
              <a:rPr kumimoji="1" lang="zh-TW" altLang="en-US" dirty="0" smtClean="0"/>
              <a:t> </a:t>
            </a:r>
            <a:endParaRPr kumimoji="1" lang="en-US" altLang="zh-TW" dirty="0"/>
          </a:p>
          <a:p>
            <a:r>
              <a:rPr kumimoji="1" lang="en-US" altLang="zh-TW" dirty="0" smtClean="0"/>
              <a:t>W3School</a:t>
            </a:r>
            <a:r>
              <a:rPr kumimoji="1" lang="zh-TW" altLang="en-US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jQuery</a:t>
            </a:r>
            <a:br>
              <a:rPr kumimoji="1" lang="en-US" altLang="zh-TW" dirty="0" smtClean="0"/>
            </a:br>
            <a:r>
              <a:rPr kumimoji="1" lang="en-US" altLang="zh-TW" dirty="0" smtClean="0"/>
              <a:t>	</a:t>
            </a:r>
            <a:r>
              <a:rPr kumimoji="1" lang="en-US" altLang="zh-TW" dirty="0" smtClean="0">
                <a:hlinkClick r:id="rId3"/>
              </a:rPr>
              <a:t>https://www.w3schools.com/jquery/default.asp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簡介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>
                <a:hlinkClick r:id="rId4"/>
              </a:rPr>
              <a:t>https://developer.mozilla.org/zh-TW/docs/Web/API/Document_Object_Model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6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558" y="0"/>
            <a:ext cx="10515600" cy="1325563"/>
          </a:xfrm>
        </p:spPr>
        <p:txBody>
          <a:bodyPr/>
          <a:lstStyle/>
          <a:p>
            <a:r>
              <a:rPr kumimoji="1" lang="zh-TW" altLang="en-US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大綱</a:t>
            </a:r>
            <a:endParaRPr kumimoji="1" lang="zh-TW" altLang="en-US" b="1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491596047"/>
              </p:ext>
            </p:extLst>
          </p:nvPr>
        </p:nvGraphicFramePr>
        <p:xfrm>
          <a:off x="2249905" y="84222"/>
          <a:ext cx="9678737" cy="622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0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589" y="115051"/>
            <a:ext cx="10515600" cy="1325563"/>
          </a:xfrm>
        </p:spPr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5536" y="1236077"/>
            <a:ext cx="10515600" cy="4351338"/>
          </a:xfrm>
        </p:spPr>
        <p:txBody>
          <a:bodyPr/>
          <a:lstStyle/>
          <a:p>
            <a:r>
              <a:rPr kumimoji="1" lang="zh-TW" altLang="en-US" dirty="0" smtClean="0"/>
              <a:t>網頁 </a:t>
            </a:r>
            <a:r>
              <a:rPr kumimoji="1" lang="en-US" altLang="zh-TW" dirty="0" smtClean="0"/>
              <a:t>(HTML)</a:t>
            </a:r>
            <a:r>
              <a:rPr kumimoji="1" lang="zh-TW" altLang="en-US" dirty="0" smtClean="0"/>
              <a:t> 是由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的物件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標籤或元素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所組成</a:t>
            </a:r>
            <a:endParaRPr kumimoji="1" lang="en-US" altLang="zh-TW" dirty="0" smtClean="0"/>
          </a:p>
          <a:p>
            <a:r>
              <a:rPr kumimoji="1" lang="en-US" altLang="zh-TW" dirty="0" smtClean="0"/>
              <a:t>DOM (Document Object Model)</a:t>
            </a:r>
          </a:p>
          <a:p>
            <a:pPr lvl="1"/>
            <a:r>
              <a:rPr kumimoji="1" lang="zh-TW" altLang="en-US" dirty="0" smtClean="0"/>
              <a:t>以樹狀結構描述文件</a:t>
            </a:r>
            <a:endParaRPr kumimoji="1"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文件的程式介面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21315" y="2954260"/>
            <a:ext cx="52377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 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title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head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 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  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body</a:t>
            </a:r>
            <a:r>
              <a:rPr lang="en-US" altLang="zh-TW" sz="2400" dirty="0" smtClean="0">
                <a:solidFill>
                  <a:srgbClr val="000000"/>
                </a:solidFill>
                <a:latin typeface="Menlo" charset="0"/>
              </a:rPr>
              <a:t>&gt;</a:t>
            </a:r>
          </a:p>
          <a:p>
            <a:endParaRPr lang="en-US" altLang="zh-TW" sz="24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Menlo" charset="0"/>
              </a:rPr>
              <a:t>html</a:t>
            </a:r>
            <a:r>
              <a:rPr lang="en-US" altLang="zh-TW" sz="2400" dirty="0">
                <a:solidFill>
                  <a:srgbClr val="000000"/>
                </a:solidFill>
                <a:latin typeface="Menlo" charset="0"/>
              </a:rPr>
              <a:t>&gt;</a:t>
            </a:r>
            <a:endParaRPr lang="en-US" altLang="zh-TW" sz="2400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graphicFrame>
        <p:nvGraphicFramePr>
          <p:cNvPr id="5" name="資料圖表 4"/>
          <p:cNvGraphicFramePr/>
          <p:nvPr>
            <p:extLst>
              <p:ext uri="{D42A27DB-BD31-4B8C-83A1-F6EECF244321}">
                <p14:modId xmlns:p14="http://schemas.microsoft.com/office/powerpoint/2010/main" val="1804025116"/>
              </p:ext>
            </p:extLst>
          </p:nvPr>
        </p:nvGraphicFramePr>
        <p:xfrm>
          <a:off x="3547979" y="2983831"/>
          <a:ext cx="3033294" cy="373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向右箭號 5"/>
          <p:cNvSpPr/>
          <p:nvPr/>
        </p:nvSpPr>
        <p:spPr>
          <a:xfrm>
            <a:off x="6954252" y="4383870"/>
            <a:ext cx="986589" cy="66173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TW" sz="4400" b="1" dirty="0" smtClean="0"/>
              <a:t>jQuery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-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000" b="1" dirty="0"/>
              <a:t>JavaScript</a:t>
            </a:r>
            <a:r>
              <a:rPr kumimoji="1" lang="zh-TW" altLang="en-US" sz="4000" b="1" dirty="0"/>
              <a:t>的涵式</a:t>
            </a:r>
            <a:r>
              <a:rPr kumimoji="1" lang="zh-TW" altLang="en-US" sz="4000" b="1" dirty="0" smtClean="0"/>
              <a:t>庫</a:t>
            </a:r>
            <a:endParaRPr kumimoji="1" lang="en-US" altLang="zh-TW" sz="4400" b="1" dirty="0" smtClean="0"/>
          </a:p>
          <a:p>
            <a:pPr lvl="1"/>
            <a:r>
              <a:rPr kumimoji="1" lang="zh-TW" altLang="en-US" sz="4000" dirty="0" smtClean="0"/>
              <a:t>操作網頁裡的</a:t>
            </a:r>
            <a:r>
              <a:rPr kumimoji="1" lang="en-US" altLang="zh-TW" sz="4000" dirty="0" smtClean="0"/>
              <a:t>DOM</a:t>
            </a:r>
            <a:r>
              <a:rPr kumimoji="1" lang="zh-TW" altLang="en-US" sz="4000" dirty="0" smtClean="0"/>
              <a:t>物件 </a:t>
            </a:r>
            <a:r>
              <a:rPr kumimoji="1" lang="en-US" altLang="zh-TW" sz="4000" dirty="0" smtClean="0"/>
              <a:t>(</a:t>
            </a:r>
            <a:r>
              <a:rPr kumimoji="1" lang="zh-TW" altLang="en-US" sz="4000" dirty="0" smtClean="0"/>
              <a:t>元素</a:t>
            </a:r>
            <a:r>
              <a:rPr kumimoji="1" lang="en-US" altLang="zh-TW" sz="4000" dirty="0" smtClean="0"/>
              <a:t>)</a:t>
            </a:r>
          </a:p>
          <a:p>
            <a:pPr lvl="1"/>
            <a:r>
              <a:rPr kumimoji="1" lang="zh-TW" altLang="en-US" sz="4000" dirty="0" smtClean="0"/>
              <a:t>加入網頁特效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AJAX</a:t>
            </a:r>
            <a:r>
              <a:rPr kumimoji="1" lang="zh-TW" altLang="en-US" sz="4000" dirty="0" smtClean="0"/>
              <a:t>非同步資料處理</a:t>
            </a:r>
            <a:endParaRPr kumimoji="1" lang="en-US" altLang="zh-TW" sz="4400" dirty="0"/>
          </a:p>
          <a:p>
            <a:r>
              <a:rPr kumimoji="1" lang="zh-TW" altLang="en-US" sz="4400" b="1" dirty="0" smtClean="0"/>
              <a:t>寫網頁常用的工具</a:t>
            </a:r>
            <a:endParaRPr kumimoji="1" lang="en-US" altLang="zh-TW" sz="4400" b="1" dirty="0" smtClean="0"/>
          </a:p>
          <a:p>
            <a:pPr lvl="1"/>
            <a:r>
              <a:rPr kumimoji="1" lang="en-US" altLang="zh-TW" sz="4000" dirty="0" smtClean="0"/>
              <a:t>Google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Chrome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4084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一、簡介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4400" dirty="0" smtClean="0"/>
              <a:t>jQuery</a:t>
            </a:r>
            <a:r>
              <a:rPr kumimoji="1" lang="zh-TW" altLang="en-US" sz="4400" dirty="0" smtClean="0"/>
              <a:t>引用方式</a:t>
            </a:r>
            <a:endParaRPr kumimoji="1" lang="en-US" altLang="zh-TW" sz="4400" dirty="0" smtClean="0"/>
          </a:p>
          <a:p>
            <a:pPr lvl="1"/>
            <a:r>
              <a:rPr kumimoji="1" lang="en-US" altLang="zh-TW" sz="4000" dirty="0" smtClean="0"/>
              <a:t>(1)</a:t>
            </a:r>
            <a:r>
              <a:rPr kumimoji="1" lang="zh-TW" altLang="en-US" sz="4000" dirty="0" smtClean="0"/>
              <a:t> 在</a:t>
            </a:r>
            <a:r>
              <a:rPr kumimoji="1" lang="en-US" altLang="zh-TW" sz="4000" dirty="0" smtClean="0"/>
              <a:t>html</a:t>
            </a:r>
            <a:r>
              <a:rPr kumimoji="1" lang="zh-TW" altLang="en-US" sz="4000" dirty="0" smtClean="0"/>
              <a:t>檔加入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套件</a:t>
            </a:r>
            <a:endParaRPr kumimoji="1" lang="en-US" altLang="zh-TW" sz="4000" dirty="0" smtClean="0"/>
          </a:p>
          <a:p>
            <a:pPr lvl="1"/>
            <a:r>
              <a:rPr kumimoji="1" lang="en-US" altLang="zh-TW" sz="4000" dirty="0" smtClean="0"/>
              <a:t>(2)</a:t>
            </a:r>
            <a:r>
              <a:rPr kumimoji="1" lang="zh-TW" altLang="en-US" sz="4000" dirty="0" smtClean="0"/>
              <a:t>在</a:t>
            </a:r>
            <a:r>
              <a:rPr kumimoji="1" lang="en-US" altLang="zh-TW" sz="4000" dirty="0" smtClean="0"/>
              <a:t>script</a:t>
            </a:r>
            <a:r>
              <a:rPr kumimoji="1" lang="zh-TW" altLang="en-US" sz="4000" dirty="0" smtClean="0"/>
              <a:t> </a:t>
            </a:r>
            <a:r>
              <a:rPr kumimoji="1" lang="en-US" altLang="zh-TW" sz="4000" dirty="0" smtClean="0"/>
              <a:t>tag</a:t>
            </a:r>
            <a:r>
              <a:rPr kumimoji="1" lang="zh-TW" altLang="en-US" sz="4000" dirty="0" smtClean="0"/>
              <a:t>裡呼叫</a:t>
            </a:r>
            <a:r>
              <a:rPr kumimoji="1" lang="en-US" altLang="zh-TW" sz="4000" dirty="0" smtClean="0"/>
              <a:t>jQuery</a:t>
            </a:r>
            <a:r>
              <a:rPr kumimoji="1" lang="zh-TW" altLang="en-US" sz="4000" dirty="0" smtClean="0"/>
              <a:t>，呼叫方式：</a:t>
            </a:r>
            <a:endParaRPr kumimoji="1" lang="en-US" altLang="zh-TW" sz="4000" dirty="0" smtClean="0"/>
          </a:p>
          <a:p>
            <a:pPr lvl="3"/>
            <a:r>
              <a:rPr kumimoji="1" lang="en-US" altLang="zh-TW" sz="3400" dirty="0" smtClean="0"/>
              <a:t>(a)</a:t>
            </a:r>
            <a:r>
              <a:rPr kumimoji="1" lang="zh-TW" altLang="en-US" sz="3400" dirty="0" smtClean="0"/>
              <a:t> </a:t>
            </a:r>
            <a:r>
              <a:rPr kumimoji="1" lang="en-US" altLang="zh-TW" sz="3400" dirty="0" smtClean="0"/>
              <a:t>jQuery(....)</a:t>
            </a:r>
          </a:p>
          <a:p>
            <a:pPr lvl="3"/>
            <a:r>
              <a:rPr kumimoji="1" lang="en-US" altLang="zh-TW" sz="3400" dirty="0" smtClean="0">
                <a:solidFill>
                  <a:srgbClr val="FF0000"/>
                </a:solidFill>
              </a:rPr>
              <a:t>(b)</a:t>
            </a:r>
            <a:r>
              <a:rPr kumimoji="1" lang="zh-TW" altLang="en-US" sz="3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$(</a:t>
            </a:r>
            <a:r>
              <a:rPr kumimoji="1" lang="mr-IN" altLang="zh-TW" sz="3400" dirty="0" smtClean="0">
                <a:solidFill>
                  <a:srgbClr val="FF0000"/>
                </a:solidFill>
              </a:rPr>
              <a:t>…</a:t>
            </a:r>
            <a:r>
              <a:rPr kumimoji="1" lang="en-US" altLang="zh-TW" sz="3400" dirty="0" smtClean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Section1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0161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二、選擇器 </a:t>
            </a:r>
            <a:r>
              <a:rPr kumimoji="1" lang="en-US" altLang="zh-TW" dirty="0" smtClean="0"/>
              <a:t>(Selector)</a:t>
            </a:r>
            <a:endParaRPr kumimoji="1"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39722"/>
              </p:ext>
            </p:extLst>
          </p:nvPr>
        </p:nvGraphicFramePr>
        <p:xfrm>
          <a:off x="838200" y="1418896"/>
          <a:ext cx="8747234" cy="4158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838200" y="5745789"/>
            <a:ext cx="53415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b="1" dirty="0" smtClean="0">
                <a:solidFill>
                  <a:srgbClr val="FF0000"/>
                </a:solidFill>
              </a:rPr>
              <a:t>Section2-1</a:t>
            </a:r>
            <a:r>
              <a:rPr kumimoji="1" lang="zh-TW" altLang="en-US" sz="4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Hands</a:t>
            </a:r>
            <a:r>
              <a:rPr kumimoji="1" lang="zh-TW" altLang="en-US" sz="40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478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二、選擇器 </a:t>
            </a:r>
            <a:r>
              <a:rPr kumimoji="1" lang="en-US" altLang="zh-TW" dirty="0" smtClean="0"/>
              <a:t>(Selector)</a:t>
            </a:r>
            <a:endParaRPr kumimoji="1"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0034" y="5893184"/>
            <a:ext cx="53415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b="1" dirty="0" smtClean="0">
                <a:solidFill>
                  <a:srgbClr val="FF0000"/>
                </a:solidFill>
              </a:rPr>
              <a:t>Section2-2</a:t>
            </a:r>
            <a:r>
              <a:rPr kumimoji="1" lang="zh-TW" altLang="en-US" sz="4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Hands</a:t>
            </a:r>
            <a:r>
              <a:rPr kumimoji="1" lang="zh-TW" altLang="en-US" sz="40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4000" b="1" dirty="0">
                <a:solidFill>
                  <a:srgbClr val="FF0000"/>
                </a:solidFill>
              </a:rPr>
              <a:t>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0034" y="1541846"/>
            <a:ext cx="10515600" cy="4351338"/>
          </a:xfrm>
        </p:spPr>
        <p:txBody>
          <a:bodyPr/>
          <a:lstStyle/>
          <a:p>
            <a:r>
              <a:rPr kumimoji="1" lang="zh-TW" altLang="en-US" dirty="0" smtClean="0"/>
              <a:t>選擇器與</a:t>
            </a:r>
            <a:r>
              <a:rPr kumimoji="1" lang="en-US" altLang="zh-TW" dirty="0" smtClean="0"/>
              <a:t>HTML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DOM</a:t>
            </a:r>
            <a:r>
              <a:rPr kumimoji="1" lang="zh-TW" altLang="en-US" dirty="0" smtClean="0"/>
              <a:t>的互動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Get</a:t>
            </a:r>
            <a:r>
              <a:rPr kumimoji="1" lang="zh-TW" altLang="en-US" dirty="0" smtClean="0"/>
              <a:t>：</a:t>
            </a:r>
            <a:endParaRPr kumimoji="1" lang="en-US" altLang="zh-TW" dirty="0" smtClean="0"/>
          </a:p>
          <a:p>
            <a:pPr lvl="1"/>
            <a:r>
              <a:rPr kumimoji="1" lang="en-US" altLang="zh-TW" smtClean="0"/>
              <a:t>Set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Add</a:t>
            </a:r>
          </a:p>
          <a:p>
            <a:pPr lvl="1"/>
            <a:r>
              <a:rPr kumimoji="1" lang="en-US" altLang="zh-TW" dirty="0" smtClean="0"/>
              <a:t>Remove</a:t>
            </a:r>
          </a:p>
          <a:p>
            <a:pPr lvl="1"/>
            <a:r>
              <a:rPr kumimoji="1" lang="en-US" altLang="zh-TW" dirty="0" err="1" smtClean="0"/>
              <a:t>css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class</a:t>
            </a:r>
          </a:p>
          <a:p>
            <a:pPr lvl="1"/>
            <a:r>
              <a:rPr kumimoji="1" lang="en-US" altLang="zh-TW" dirty="0" err="1" smtClean="0"/>
              <a:t>css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Element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Dimensions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66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三、事件類型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3" y="2342330"/>
            <a:ext cx="11913373" cy="23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三、事件類型</a:t>
            </a:r>
            <a:endParaRPr kumimoji="1"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TW" altLang="en-US" sz="4400" b="1" dirty="0" smtClean="0"/>
              <a:t>事件註冊方式 </a:t>
            </a:r>
            <a:r>
              <a:rPr kumimoji="1" lang="en-US" altLang="zh-TW" sz="4400" b="1" dirty="0" smtClean="0"/>
              <a:t>(</a:t>
            </a:r>
            <a:r>
              <a:rPr kumimoji="1" lang="zh-TW" altLang="en-US" sz="4400" b="1" dirty="0" smtClean="0"/>
              <a:t>不支援 </a:t>
            </a:r>
            <a:r>
              <a:rPr kumimoji="1" lang="en-US" altLang="zh-TW" sz="4400" b="1" dirty="0" smtClean="0"/>
              <a:t>ID</a:t>
            </a:r>
            <a:r>
              <a:rPr kumimoji="1" lang="zh-TW" altLang="en-US" sz="4400" b="1" dirty="0" smtClean="0"/>
              <a:t> </a:t>
            </a:r>
            <a:r>
              <a:rPr kumimoji="1" lang="en-US" altLang="zh-TW" sz="4400" b="1" dirty="0" smtClean="0"/>
              <a:t>Selector)</a:t>
            </a:r>
          </a:p>
          <a:p>
            <a:pPr lvl="1"/>
            <a:r>
              <a:rPr kumimoji="1" lang="zh-TW" altLang="en-US" sz="4000" b="1" dirty="0" smtClean="0"/>
              <a:t>單一註冊</a:t>
            </a:r>
            <a:endParaRPr kumimoji="1" lang="en-US" altLang="zh-TW" sz="4000" b="1" dirty="0" smtClean="0"/>
          </a:p>
          <a:p>
            <a:pPr lvl="1"/>
            <a:r>
              <a:rPr kumimoji="1" lang="zh-TW" altLang="en-US" sz="4000" b="1" dirty="0" smtClean="0"/>
              <a:t>多重註冊</a:t>
            </a:r>
            <a:endParaRPr kumimoji="1" lang="en-US" altLang="zh-TW" sz="4000" b="1" dirty="0" smtClean="0"/>
          </a:p>
          <a:p>
            <a:r>
              <a:rPr kumimoji="1" lang="en-US" altLang="zh-TW" sz="4400" b="1" dirty="0" smtClean="0">
                <a:solidFill>
                  <a:srgbClr val="FF0000"/>
                </a:solidFill>
              </a:rPr>
              <a:t>Section3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Hands</a:t>
            </a:r>
            <a:r>
              <a:rPr kumimoji="1" lang="zh-TW" altLang="en-US" sz="4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4400" b="1" dirty="0" smtClean="0">
                <a:solidFill>
                  <a:srgbClr val="FF0000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5780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365</Words>
  <Application>Microsoft Macintosh PowerPoint</Application>
  <PresentationFormat>寬螢幕</PresentationFormat>
  <Paragraphs>75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Mangal</vt:lpstr>
      <vt:lpstr>Menlo</vt:lpstr>
      <vt:lpstr>Microsoft JhengHei</vt:lpstr>
      <vt:lpstr>微軟正黑體</vt:lpstr>
      <vt:lpstr>Arial</vt:lpstr>
      <vt:lpstr>Office 佈景主題</vt:lpstr>
      <vt:lpstr>jQuery Tutorial</vt:lpstr>
      <vt:lpstr>大綱</vt:lpstr>
      <vt:lpstr>一、簡介</vt:lpstr>
      <vt:lpstr>一、簡介</vt:lpstr>
      <vt:lpstr>一、簡介</vt:lpstr>
      <vt:lpstr>二、選擇器 (Selector)</vt:lpstr>
      <vt:lpstr>二、選擇器 (Selector)</vt:lpstr>
      <vt:lpstr>三、事件類型</vt:lpstr>
      <vt:lpstr>三、事件類型</vt:lpstr>
      <vt:lpstr>HomeWork – HandsOn1</vt:lpstr>
      <vt:lpstr>參考資料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Tutorial</dc:title>
  <dc:creator>Microsoft Office 使用者</dc:creator>
  <cp:lastModifiedBy>Microsoft Office 使用者</cp:lastModifiedBy>
  <cp:revision>86</cp:revision>
  <dcterms:created xsi:type="dcterms:W3CDTF">2017-07-30T08:03:48Z</dcterms:created>
  <dcterms:modified xsi:type="dcterms:W3CDTF">2017-07-31T03:23:26Z</dcterms:modified>
</cp:coreProperties>
</file>