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2BA099-6B4D-0CE1-AEB4-547D6C93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A0A9E1-E592-F37F-CBDB-3C8DD301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B12F9D-96A5-BDD5-28FE-70AAAA4F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77A307-EE39-2AA3-D539-259EFEAD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684610-55B0-CC38-46D1-BACB7A6C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2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AF8C7-E92C-82CE-2976-62933EDC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8827F6-4F5C-E2FD-AE59-5122D4FFD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7FC31-69AD-AF14-925D-1F764483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85778D-192E-5863-02BD-D906A6EB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736A2C-50B2-712C-62A9-6FD9B859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6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52D683-802F-A3D8-0275-B17B1E95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04BDDF-0C31-30AE-EEFF-0B8ADCCC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12978-7CF5-E213-685D-F8670F1F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0AEA0-F6C9-6209-B0CE-F7727A05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C4D844-FF6E-70DE-14B3-A27F56B9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69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F3E4D7-FA22-0DFF-1790-46F51942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644D40-04DC-27F1-F518-B14F6951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A910C8-0CC7-688B-20E7-620A70E3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8CFEC8-C44A-7CDE-F3A2-490907DC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D11B72-5786-DB3F-D546-327D4455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70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ECB4A-8C2E-EC76-E882-22A8BF00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90051D-45FD-B1F1-ED57-589934A4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9DB578-72DC-BFAB-BA76-074B5853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692981-AAA1-E270-D0BA-0D58436A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FDB1A1-E66D-C2EF-304C-C1C64E5A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3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CF3881-4073-BA05-2DB0-A3A7871E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4F2C6-3B7B-77FA-202B-89D7D7A49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538607-55F0-CAC7-783B-EC88F70A0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524E7C-6DB1-C526-35F2-8A8199E6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BCC6EE-BA43-6A15-1AF6-546F6A76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AA5EE3A-63E7-60A5-5124-6A2BEECF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7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3E888-C3D2-A93A-D02E-A01F667D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789733-92EF-A3F2-90BF-D35AD0ED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D658B1-EDAF-62A6-0574-87C151E7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B7E8493-8E17-A8BB-7250-7F35EC62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0021F14-A970-A386-E100-5B3C871BE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F27AEED-A128-7418-0D21-954E4D86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827FF3-B30E-C635-4B51-7A696661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2293BA-B795-91D5-AFB8-68F73709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5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CEB2FF-C56F-FB9D-1CFC-E34C38C2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8FF2870-1785-9945-3B4B-3660125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DB5593-863D-4ACA-ACCA-E539791F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2EAEE05-CEC9-5150-2C09-3433E5FD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72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3D38C1D-7CC1-1987-E2A2-BC149AAE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8C09CC-0A68-30D6-EC90-04D32073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55F168E-DABB-FD89-F17C-EFD9E79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5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05FFD2-AB98-ACFF-2DE4-DC083813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3EFEA6-8242-AF68-F2AD-9F7EB674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07CE19-A2C0-368F-C7C7-BB66BCDE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6CA799-A9A1-6F44-C7ED-82C879FC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EFF5AB-31C5-0DC4-78A1-5D71E0E0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8DF0FE-883B-B8F4-A347-F8268665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23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80E40E-EF4C-CAAA-F8DB-C2C118B4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557F76-F61E-AFE4-F4C2-D0AA9C1C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BC60C4A-367C-663E-698C-AC1F3AF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DD8AE4-DAC0-3946-B95B-46E787B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AB9B351-8B0C-3B90-2487-375C7522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264D11-73DB-396A-B30D-A713F9B9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7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C7688E-B0AB-BA22-CBAE-905A1350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C0535F-B2DF-83CA-B274-85FE60791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9F8E5E-C7B2-09D8-D0C0-DA324A605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A525-EDC3-4C92-909A-7AAF45C4964F}" type="datetimeFigureOut">
              <a:rPr lang="hu-HU" smtClean="0"/>
              <a:t>2022. 12. 25.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FC702D-8B66-987C-43BF-55B6C65BF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A1F7C2-4F55-4D25-96D9-5BC8E6AD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7269A-260B-4233-8E48-CD2F2CE500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F5F411F7-757E-2A49-3870-E69BAC0DB234}"/>
              </a:ext>
            </a:extLst>
          </p:cNvPr>
          <p:cNvSpPr/>
          <p:nvPr/>
        </p:nvSpPr>
        <p:spPr>
          <a:xfrm>
            <a:off x="3938954" y="1479787"/>
            <a:ext cx="3573194" cy="2588455"/>
          </a:xfrm>
          <a:prstGeom prst="foldedCorner">
            <a:avLst/>
          </a:prstGeom>
          <a:gradFill flip="none" rotWithShape="1">
            <a:gsLst>
              <a:gs pos="0">
                <a:srgbClr val="EBCE21"/>
              </a:gs>
              <a:gs pos="48000">
                <a:schemeClr val="accent4">
                  <a:lumMod val="60000"/>
                  <a:lumOff val="40000"/>
                </a:schemeClr>
              </a:gs>
              <a:gs pos="64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4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Csak a</a:t>
            </a:r>
            <a:br>
              <a:rPr lang="hu-HU" sz="6000" b="1" dirty="0">
                <a:solidFill>
                  <a:schemeClr val="tx1"/>
                </a:solidFill>
                <a:latin typeface="Bradley Hand ITC" panose="03070402050302030203" pitchFamily="66" charset="0"/>
              </a:rPr>
            </a:br>
            <a:r>
              <a:rPr lang="hu-HU" sz="60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szoki</a:t>
            </a:r>
            <a:endParaRPr lang="hu-HU" sz="6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8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Barnabás Benkó</dc:creator>
  <cp:lastModifiedBy>Barnabás Benkó</cp:lastModifiedBy>
  <cp:revision>2</cp:revision>
  <dcterms:created xsi:type="dcterms:W3CDTF">2022-12-25T22:49:33Z</dcterms:created>
  <dcterms:modified xsi:type="dcterms:W3CDTF">2022-12-25T23:30:34Z</dcterms:modified>
</cp:coreProperties>
</file>