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613" r:id="rId5"/>
    <p:sldId id="608" r:id="rId6"/>
    <p:sldId id="535" r:id="rId7"/>
    <p:sldId id="479" r:id="rId8"/>
    <p:sldId id="536" r:id="rId9"/>
    <p:sldId id="554" r:id="rId10"/>
    <p:sldId id="483" r:id="rId11"/>
    <p:sldId id="550" r:id="rId12"/>
    <p:sldId id="415" r:id="rId13"/>
    <p:sldId id="543" r:id="rId14"/>
    <p:sldId id="594" r:id="rId15"/>
    <p:sldId id="282" r:id="rId16"/>
    <p:sldId id="603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SoftUni Partners" id="{883D04AC-7119-466E-83B4-93C21B5B2325}">
          <p14:sldIdLst>
            <p14:sldId id="613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282"/>
            <p14:sldId id="603"/>
          </p14:sldIdLst>
        </p14:section>
        <p14:section name="Conclusion" id="{70BCAA68-B98F-44B8-948E-0009AF2D30E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SoftUniPythonCommunity" TargetMode="External"/><Relationship Id="rId3" Type="http://schemas.openxmlformats.org/officeDocument/2006/relationships/hyperlink" Target="https://softuni.bg/trainings/3858/python-web-basics-september-2022" TargetMode="External"/><Relationship Id="rId7" Type="http://schemas.openxmlformats.org/officeDocument/2006/relationships/hyperlink" Target="https://softuni.bg/forum/categories/790/module-python-we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PythonWebSeptember2022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-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12-Sep-2022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21-Dec-2022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Web Basics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12-Sep-2022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30-Oct-2022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30-Oct-2022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21-Dec-2022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21-Dec-2022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476994" y="1518653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30-Oct-2022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00" y="1475128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390381" y="1703462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519244" y="2610688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846263" y="3786234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1055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https://softuni.bg/trainings/3858/python-web-basics-september-2022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38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https://www.facebook.com/groups/PythonWebSeptember2022</a:t>
            </a:r>
            <a:endParaRPr lang="en-US" sz="22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38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https://softuni.bg/forum/categories/790/module-python-web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38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  <a:hlinkClick r:id="rId8"/>
              </a:rPr>
              <a:t>https://www.facebook.com/groups/</a:t>
            </a:r>
            <a:r>
              <a:rPr lang="en-US" sz="2200" b="1" dirty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SoftUniPythonCommunity</a:t>
            </a:r>
            <a:endParaRPr lang="en-US" sz="22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videos,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reproduction,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HTTP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MTV 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basic Web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Build the foundations of Django development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URLs and views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with models and a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 forms and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Basics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Exam</a:t>
            </a:r>
            <a:r>
              <a:rPr lang="bg-BG" dirty="0"/>
              <a:t> </a:t>
            </a:r>
            <a:r>
              <a:rPr lang="en-US" dirty="0"/>
              <a:t>-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4 </a:t>
            </a:r>
            <a:r>
              <a:rPr lang="en-US" sz="3400" b="1" dirty="0">
                <a:solidFill>
                  <a:schemeClr val="bg1"/>
                </a:solidFill>
              </a:rPr>
              <a:t>hours</a:t>
            </a:r>
            <a:endParaRPr lang="en-GB" sz="3400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1 practical problem</a:t>
            </a:r>
          </a:p>
          <a:p>
            <a:pPr lvl="2"/>
            <a:r>
              <a:rPr lang="en-GB" dirty="0"/>
              <a:t>Creating Django template application</a:t>
            </a:r>
          </a:p>
          <a:p>
            <a:pPr lvl="2"/>
            <a:r>
              <a:rPr lang="en-GB" dirty="0"/>
              <a:t>Handling CRUD (Create, Read, Update, Delete) operations using Django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676</Words>
  <Application>Microsoft Office PowerPoint</Application>
  <PresentationFormat>Widescreen</PresentationFormat>
  <Paragraphs>131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</vt:lpstr>
      <vt:lpstr>Python Web Basics</vt:lpstr>
      <vt:lpstr>Table of Contents</vt:lpstr>
      <vt:lpstr>Have a Question?</vt:lpstr>
      <vt:lpstr>SoftUni Diamond Partners</vt:lpstr>
      <vt:lpstr>Educational Partners</vt:lpstr>
      <vt:lpstr>Course Objectives</vt:lpstr>
      <vt:lpstr>Python Web Basics Objectives</vt:lpstr>
      <vt:lpstr>Practical Programming Exam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55</cp:revision>
  <dcterms:created xsi:type="dcterms:W3CDTF">2018-05-23T13:08:44Z</dcterms:created>
  <dcterms:modified xsi:type="dcterms:W3CDTF">2022-09-08T07:51:05Z</dcterms:modified>
  <cp:category>Python Fundamentals Course @ SoftUni: https://softuni.bg/trainings/2442/python-fundamentals-september-2019</cp:category>
</cp:coreProperties>
</file>