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E85724-5C66-478E-80F2-71C7BD3086F5}" v="3" dt="2023-01-20T20:10:08.6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Knoll" userId="7bbef61a7cbd28fa" providerId="LiveId" clId="{1AE85724-5C66-478E-80F2-71C7BD3086F5}"/>
    <pc:docChg chg="undo custSel addSld modSld">
      <pc:chgData name="Benjamin Knoll" userId="7bbef61a7cbd28fa" providerId="LiveId" clId="{1AE85724-5C66-478E-80F2-71C7BD3086F5}" dt="2023-01-20T20:10:43.939" v="872" actId="20577"/>
      <pc:docMkLst>
        <pc:docMk/>
      </pc:docMkLst>
      <pc:sldChg chg="modSp mod">
        <pc:chgData name="Benjamin Knoll" userId="7bbef61a7cbd28fa" providerId="LiveId" clId="{1AE85724-5C66-478E-80F2-71C7BD3086F5}" dt="2023-01-20T18:02:49.825" v="838" actId="1035"/>
        <pc:sldMkLst>
          <pc:docMk/>
          <pc:sldMk cId="3238678834" sldId="256"/>
        </pc:sldMkLst>
        <pc:picChg chg="mod">
          <ac:chgData name="Benjamin Knoll" userId="7bbef61a7cbd28fa" providerId="LiveId" clId="{1AE85724-5C66-478E-80F2-71C7BD3086F5}" dt="2023-01-20T18:02:49.825" v="838" actId="1035"/>
          <ac:picMkLst>
            <pc:docMk/>
            <pc:sldMk cId="3238678834" sldId="256"/>
            <ac:picMk id="6" creationId="{AEE07993-77BC-16D0-8B0C-B8725A7BC329}"/>
          </ac:picMkLst>
        </pc:picChg>
      </pc:sldChg>
      <pc:sldChg chg="modSp mod">
        <pc:chgData name="Benjamin Knoll" userId="7bbef61a7cbd28fa" providerId="LiveId" clId="{1AE85724-5C66-478E-80F2-71C7BD3086F5}" dt="2023-01-19T15:22:54.739" v="329" actId="20577"/>
        <pc:sldMkLst>
          <pc:docMk/>
          <pc:sldMk cId="4094833793" sldId="257"/>
        </pc:sldMkLst>
        <pc:spChg chg="mod">
          <ac:chgData name="Benjamin Knoll" userId="7bbef61a7cbd28fa" providerId="LiveId" clId="{1AE85724-5C66-478E-80F2-71C7BD3086F5}" dt="2023-01-19T15:08:32.249" v="7" actId="20577"/>
          <ac:spMkLst>
            <pc:docMk/>
            <pc:sldMk cId="4094833793" sldId="257"/>
            <ac:spMk id="2" creationId="{C0CEE83D-E4C7-2430-8686-C86EC741685C}"/>
          </ac:spMkLst>
        </pc:spChg>
        <pc:spChg chg="mod">
          <ac:chgData name="Benjamin Knoll" userId="7bbef61a7cbd28fa" providerId="LiveId" clId="{1AE85724-5C66-478E-80F2-71C7BD3086F5}" dt="2023-01-19T15:22:54.739" v="329" actId="20577"/>
          <ac:spMkLst>
            <pc:docMk/>
            <pc:sldMk cId="4094833793" sldId="257"/>
            <ac:spMk id="3" creationId="{CB6CC54E-F1C2-C0DC-F0FA-C42DA987288D}"/>
          </ac:spMkLst>
        </pc:spChg>
      </pc:sldChg>
      <pc:sldChg chg="modSp new mod">
        <pc:chgData name="Benjamin Knoll" userId="7bbef61a7cbd28fa" providerId="LiveId" clId="{1AE85724-5C66-478E-80F2-71C7BD3086F5}" dt="2023-01-20T20:10:43.939" v="872" actId="20577"/>
        <pc:sldMkLst>
          <pc:docMk/>
          <pc:sldMk cId="2669750697" sldId="258"/>
        </pc:sldMkLst>
        <pc:spChg chg="mod">
          <ac:chgData name="Benjamin Knoll" userId="7bbef61a7cbd28fa" providerId="LiveId" clId="{1AE85724-5C66-478E-80F2-71C7BD3086F5}" dt="2023-01-19T15:16:12.929" v="109" actId="20577"/>
          <ac:spMkLst>
            <pc:docMk/>
            <pc:sldMk cId="2669750697" sldId="258"/>
            <ac:spMk id="2" creationId="{3A0C7FBD-3549-C5A5-211F-26D1CEAAB831}"/>
          </ac:spMkLst>
        </pc:spChg>
        <pc:spChg chg="mod">
          <ac:chgData name="Benjamin Knoll" userId="7bbef61a7cbd28fa" providerId="LiveId" clId="{1AE85724-5C66-478E-80F2-71C7BD3086F5}" dt="2023-01-20T20:10:43.939" v="872" actId="20577"/>
          <ac:spMkLst>
            <pc:docMk/>
            <pc:sldMk cId="2669750697" sldId="258"/>
            <ac:spMk id="3" creationId="{006DB5A0-D8B0-F4FB-BCBA-95D96BF04661}"/>
          </ac:spMkLst>
        </pc:spChg>
      </pc:sldChg>
      <pc:sldChg chg="modSp new mod">
        <pc:chgData name="Benjamin Knoll" userId="7bbef61a7cbd28fa" providerId="LiveId" clId="{1AE85724-5C66-478E-80F2-71C7BD3086F5}" dt="2023-01-19T15:21:58.746" v="327" actId="20577"/>
        <pc:sldMkLst>
          <pc:docMk/>
          <pc:sldMk cId="261914906" sldId="259"/>
        </pc:sldMkLst>
        <pc:spChg chg="mod">
          <ac:chgData name="Benjamin Knoll" userId="7bbef61a7cbd28fa" providerId="LiveId" clId="{1AE85724-5C66-478E-80F2-71C7BD3086F5}" dt="2023-01-19T15:20:16.638" v="214" actId="20577"/>
          <ac:spMkLst>
            <pc:docMk/>
            <pc:sldMk cId="261914906" sldId="259"/>
            <ac:spMk id="2" creationId="{A48ABBFB-02C5-CC84-26BF-7C8C7FE66F55}"/>
          </ac:spMkLst>
        </pc:spChg>
        <pc:spChg chg="mod">
          <ac:chgData name="Benjamin Knoll" userId="7bbef61a7cbd28fa" providerId="LiveId" clId="{1AE85724-5C66-478E-80F2-71C7BD3086F5}" dt="2023-01-19T15:21:58.746" v="327" actId="20577"/>
          <ac:spMkLst>
            <pc:docMk/>
            <pc:sldMk cId="261914906" sldId="259"/>
            <ac:spMk id="3" creationId="{AF7C3F49-8F5B-C95A-4054-08F3DAE03F74}"/>
          </ac:spMkLst>
        </pc:spChg>
      </pc:sldChg>
      <pc:sldChg chg="modSp new mod">
        <pc:chgData name="Benjamin Knoll" userId="7bbef61a7cbd28fa" providerId="LiveId" clId="{1AE85724-5C66-478E-80F2-71C7BD3086F5}" dt="2023-01-19T15:25:50.394" v="489" actId="20577"/>
        <pc:sldMkLst>
          <pc:docMk/>
          <pc:sldMk cId="2965964314" sldId="260"/>
        </pc:sldMkLst>
        <pc:spChg chg="mod">
          <ac:chgData name="Benjamin Knoll" userId="7bbef61a7cbd28fa" providerId="LiveId" clId="{1AE85724-5C66-478E-80F2-71C7BD3086F5}" dt="2023-01-19T15:23:03.149" v="343" actId="20577"/>
          <ac:spMkLst>
            <pc:docMk/>
            <pc:sldMk cId="2965964314" sldId="260"/>
            <ac:spMk id="2" creationId="{36B19188-B06C-C093-38A0-6ABEFD3EECBC}"/>
          </ac:spMkLst>
        </pc:spChg>
        <pc:spChg chg="mod">
          <ac:chgData name="Benjamin Knoll" userId="7bbef61a7cbd28fa" providerId="LiveId" clId="{1AE85724-5C66-478E-80F2-71C7BD3086F5}" dt="2023-01-19T15:25:50.394" v="489" actId="20577"/>
          <ac:spMkLst>
            <pc:docMk/>
            <pc:sldMk cId="2965964314" sldId="260"/>
            <ac:spMk id="3" creationId="{535FA76A-29ED-9930-BEC7-B6D94164B8F6}"/>
          </ac:spMkLst>
        </pc:spChg>
      </pc:sldChg>
      <pc:sldChg chg="modSp new mod">
        <pc:chgData name="Benjamin Knoll" userId="7bbef61a7cbd28fa" providerId="LiveId" clId="{1AE85724-5C66-478E-80F2-71C7BD3086F5}" dt="2023-01-19T15:33:37.903" v="813" actId="20577"/>
        <pc:sldMkLst>
          <pc:docMk/>
          <pc:sldMk cId="1645822208" sldId="261"/>
        </pc:sldMkLst>
        <pc:spChg chg="mod">
          <ac:chgData name="Benjamin Knoll" userId="7bbef61a7cbd28fa" providerId="LiveId" clId="{1AE85724-5C66-478E-80F2-71C7BD3086F5}" dt="2023-01-19T15:26:08.153" v="506" actId="20577"/>
          <ac:spMkLst>
            <pc:docMk/>
            <pc:sldMk cId="1645822208" sldId="261"/>
            <ac:spMk id="2" creationId="{1578C07D-5316-933B-6DF3-A9F19B87EB74}"/>
          </ac:spMkLst>
        </pc:spChg>
        <pc:spChg chg="mod">
          <ac:chgData name="Benjamin Knoll" userId="7bbef61a7cbd28fa" providerId="LiveId" clId="{1AE85724-5C66-478E-80F2-71C7BD3086F5}" dt="2023-01-19T15:33:37.903" v="813" actId="20577"/>
          <ac:spMkLst>
            <pc:docMk/>
            <pc:sldMk cId="1645822208" sldId="261"/>
            <ac:spMk id="3" creationId="{4441A846-AF24-B626-7331-61966EBF448A}"/>
          </ac:spMkLst>
        </pc:spChg>
      </pc:sldChg>
      <pc:sldChg chg="modSp new mod">
        <pc:chgData name="Benjamin Knoll" userId="7bbef61a7cbd28fa" providerId="LiveId" clId="{1AE85724-5C66-478E-80F2-71C7BD3086F5}" dt="2023-01-19T15:32:14.982" v="765" actId="20577"/>
        <pc:sldMkLst>
          <pc:docMk/>
          <pc:sldMk cId="1832817922" sldId="262"/>
        </pc:sldMkLst>
        <pc:spChg chg="mod">
          <ac:chgData name="Benjamin Knoll" userId="7bbef61a7cbd28fa" providerId="LiveId" clId="{1AE85724-5C66-478E-80F2-71C7BD3086F5}" dt="2023-01-19T15:29:38.825" v="699" actId="20577"/>
          <ac:spMkLst>
            <pc:docMk/>
            <pc:sldMk cId="1832817922" sldId="262"/>
            <ac:spMk id="2" creationId="{C388A875-B29D-4E77-A05F-A596ABB8B844}"/>
          </ac:spMkLst>
        </pc:spChg>
        <pc:spChg chg="mod">
          <ac:chgData name="Benjamin Knoll" userId="7bbef61a7cbd28fa" providerId="LiveId" clId="{1AE85724-5C66-478E-80F2-71C7BD3086F5}" dt="2023-01-19T15:32:14.982" v="765" actId="20577"/>
          <ac:spMkLst>
            <pc:docMk/>
            <pc:sldMk cId="1832817922" sldId="262"/>
            <ac:spMk id="3" creationId="{F87DED73-027A-39D5-83FA-6040E1765789}"/>
          </ac:spMkLst>
        </pc:spChg>
      </pc:sldChg>
      <pc:sldChg chg="delSp modSp new mod">
        <pc:chgData name="Benjamin Knoll" userId="7bbef61a7cbd28fa" providerId="LiveId" clId="{1AE85724-5C66-478E-80F2-71C7BD3086F5}" dt="2023-01-20T20:00:25.853" v="839" actId="20577"/>
        <pc:sldMkLst>
          <pc:docMk/>
          <pc:sldMk cId="3225583561" sldId="263"/>
        </pc:sldMkLst>
        <pc:spChg chg="mod">
          <ac:chgData name="Benjamin Knoll" userId="7bbef61a7cbd28fa" providerId="LiveId" clId="{1AE85724-5C66-478E-80F2-71C7BD3086F5}" dt="2023-01-20T20:00:25.853" v="839" actId="20577"/>
          <ac:spMkLst>
            <pc:docMk/>
            <pc:sldMk cId="3225583561" sldId="263"/>
            <ac:spMk id="2" creationId="{2E553C9F-3F8E-3025-91F1-2AB192E2754D}"/>
          </ac:spMkLst>
        </pc:spChg>
        <pc:spChg chg="del">
          <ac:chgData name="Benjamin Knoll" userId="7bbef61a7cbd28fa" providerId="LiveId" clId="{1AE85724-5C66-478E-80F2-71C7BD3086F5}" dt="2023-01-20T17:43:29.184" v="830" actId="478"/>
          <ac:spMkLst>
            <pc:docMk/>
            <pc:sldMk cId="3225583561" sldId="263"/>
            <ac:spMk id="3" creationId="{E8A8CB66-4EF2-3391-43F0-DD9C83CCEB4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878FA-BD36-48E8-8051-482D9A3AF9D8}" type="datetimeFigureOut">
              <a:rPr lang="de-AT" smtClean="0"/>
              <a:t>20.01.2023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93D62-E9A9-46DF-8C67-5778A3ECD53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81582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E8EC845-7E06-460F-A2E0-E00CB573387B}" type="datetime1">
              <a:rPr lang="en-US" smtClean="0"/>
              <a:t>1/20/2023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r>
              <a:rPr lang="de-DE"/>
              <a:t>BRP Medientechnik und Informationsmanagement | Knoll Benjamin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45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983AA-81AF-498C-B321-1EA3AF580BB1}" type="datetime1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BRP Medientechnik und Informationsmanagement | Knoll Benjamin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10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83F64-6423-4703-B199-F4263B02BF12}" type="datetime1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BRP Medientechnik und Informationsmanagement | Knoll Benjamin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78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44AC-A252-417E-9588-9A4E9EA69C10}" type="datetime1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BRP Medientechnik und Informationsmanagement | Knoll Benjamin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‹Nr.›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732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C0EA4-8165-4AFE-B92C-105C8DACEA8A}" type="datetime1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r>
              <a:rPr lang="de-DE"/>
              <a:t>BRP Medientechnik und Informationsmanagement | Knoll Benjamin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58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DE57-DEF6-45E5-88D5-615EA6A1C654}" type="datetime1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BRP Medientechnik und Informationsmanagement | Knoll Benjamin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186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FDEF2-9E15-4EB7-8A3D-07DFB7516634}" type="datetime1">
              <a:rPr lang="en-US" smtClean="0"/>
              <a:t>1/20/2023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BRP Medientechnik und Informationsmanagement | Knoll Benjamin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08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DEBCD-05A9-4F41-A2EB-5F8C28A5BFA8}" type="datetime1">
              <a:rPr lang="en-US" smtClean="0"/>
              <a:t>1/20/2023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BRP Medientechnik und Informationsmanagement | Knoll Benjamin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013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57D5-4E0A-431C-964A-D28808018D4F}" type="datetime1">
              <a:rPr lang="en-US" smtClean="0"/>
              <a:t>1/20/2023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BRP Medientechnik und Informationsmanagement | Knoll Benjamin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63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0423-50FC-4D6A-B50D-23FF9D1EFC83}" type="datetime1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BRP Medientechnik und Informationsmanagement | Knoll Benjamin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24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3AABD-74F1-472F-A4A5-168943D56390}" type="datetime1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BRP Medientechnik und Informationsmanagement | Knoll Benjamin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838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37E46-5078-472C-8E35-576F1C6AA544}" type="datetime1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BRP Medientechnik und Informationsmanagement | Knoll Benjamin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786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 descr="Ein abstraktes genetisches Konzept">
            <a:extLst>
              <a:ext uri="{FF2B5EF4-FFF2-40B4-BE49-F238E27FC236}">
                <a16:creationId xmlns:a16="http://schemas.microsoft.com/office/drawing/2014/main" id="{AEE07993-77BC-16D0-8B0C-B8725A7BC3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459" b="192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">
            <a:extLst>
              <a:ext uri="{FF2B5EF4-FFF2-40B4-BE49-F238E27FC236}">
                <a16:creationId xmlns:a16="http://schemas.microsoft.com/office/drawing/2014/main" id="{44037D61-FFBD-0342-90C5-D1AD7C899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73751" y="4102096"/>
            <a:ext cx="9418249" cy="2755904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60BED5E-C6C8-0B19-75AB-0BBBA5827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1616" y="4642192"/>
            <a:ext cx="8393008" cy="1015663"/>
          </a:xfrm>
        </p:spPr>
        <p:txBody>
          <a:bodyPr anchor="b">
            <a:normAutofit/>
          </a:bodyPr>
          <a:lstStyle/>
          <a:p>
            <a:r>
              <a:rPr lang="de-AT" sz="5400" dirty="0"/>
              <a:t>DevShop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673B555-B885-71DD-8115-FD73779EE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31616" y="5625446"/>
            <a:ext cx="8395223" cy="572506"/>
          </a:xfrm>
        </p:spPr>
        <p:txBody>
          <a:bodyPr>
            <a:normAutofit/>
          </a:bodyPr>
          <a:lstStyle/>
          <a:p>
            <a:r>
              <a:rPr lang="de-AT" dirty="0"/>
              <a:t>By Benjamin Knoll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49B17C79-4AC4-2BF4-6EFB-8CB62DEEC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1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D0A9E1F-99A7-CEFA-A397-7C148875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/>
              <a:t>BRP Medientechnik und Informationsmanagement | Knoll Benjamin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678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CEE83D-E4C7-2430-8686-C86EC7416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6CC54E-F1C2-C0DC-F0FA-C42DA9872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Was ist DevShop?</a:t>
            </a:r>
          </a:p>
          <a:p>
            <a:r>
              <a:rPr lang="de-AT" dirty="0"/>
              <a:t>Beweggründe</a:t>
            </a:r>
          </a:p>
          <a:p>
            <a:r>
              <a:rPr lang="de-AT" dirty="0"/>
              <a:t>Technologien</a:t>
            </a:r>
          </a:p>
          <a:p>
            <a:r>
              <a:rPr lang="de-AT" dirty="0"/>
              <a:t>Funktionalitäten</a:t>
            </a:r>
          </a:p>
          <a:p>
            <a:r>
              <a:rPr lang="de-AT" dirty="0"/>
              <a:t>Fazit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A83789D-3644-E6F0-3481-C81142F3D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818AB5-059B-9576-BB0B-846612FC2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BRP Medientechnik und Informationsmanagement | Knoll Benjamin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833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0C7FBD-3549-C5A5-211F-26D1CEAAB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Was ist DevShop?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6DB5A0-D8B0-F4FB-BCBA-95D96BF04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Onlineshop mit Verwaltung</a:t>
            </a:r>
          </a:p>
          <a:p>
            <a:endParaRPr lang="de-AT" dirty="0"/>
          </a:p>
          <a:p>
            <a:r>
              <a:rPr lang="de-AT" dirty="0"/>
              <a:t>Fokus auf Bereitstellung </a:t>
            </a:r>
            <a:r>
              <a:rPr lang="de-AT"/>
              <a:t>von Informationen</a:t>
            </a:r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F3B4179-C15A-EAF3-7822-931B70162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E5B96A-3847-0482-2807-B63952FB0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BRP Medientechnik und Informationsmanagement | Knoll Benjamin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50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8ABBFB-02C5-CC84-26BF-7C8C7FE66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Beweggründe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7C3F49-8F5B-C95A-4054-08F3DAE03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Hauptsächlich Frontend-Entwickler</a:t>
            </a:r>
          </a:p>
          <a:p>
            <a:endParaRPr lang="de-AT" dirty="0"/>
          </a:p>
          <a:p>
            <a:r>
              <a:rPr lang="de-AT" dirty="0"/>
              <a:t>Mehr Einblick in Backend-Entwicklung</a:t>
            </a:r>
          </a:p>
          <a:p>
            <a:endParaRPr lang="de-AT" dirty="0"/>
          </a:p>
          <a:p>
            <a:r>
              <a:rPr lang="de-AT" dirty="0"/>
              <a:t>Wissen über Logik hinter Shops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F9E41C-4005-63DC-2954-EFB9F1485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B75A2B-5F77-0D42-E230-6811D5F00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BRP Medientechnik und Informationsmanagement | Knoll Benjamin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4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B19188-B06C-C093-38A0-6ABEFD3EE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Technologien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5FA76A-29ED-9930-BEC7-B6D94164B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C# .Net 6 -&gt; Blazor Server</a:t>
            </a:r>
          </a:p>
          <a:p>
            <a:r>
              <a:rPr lang="de-AT" dirty="0"/>
              <a:t>Entity Framework</a:t>
            </a:r>
          </a:p>
          <a:p>
            <a:r>
              <a:rPr lang="de-AT" dirty="0"/>
              <a:t>Visual Studio 2022</a:t>
            </a:r>
          </a:p>
          <a:p>
            <a:r>
              <a:rPr lang="de-AT" dirty="0"/>
              <a:t>MS SSMS 2018</a:t>
            </a:r>
          </a:p>
          <a:p>
            <a:r>
              <a:rPr lang="de-AT" dirty="0"/>
              <a:t>Sublime Text 3</a:t>
            </a:r>
          </a:p>
          <a:p>
            <a:r>
              <a:rPr lang="de-AT" dirty="0"/>
              <a:t>Affinity Designer</a:t>
            </a:r>
          </a:p>
          <a:p>
            <a:r>
              <a:rPr lang="de-AT" dirty="0"/>
              <a:t>GitHub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B2BD91A-30E1-71D9-27D6-2EBC7F57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B47F8A-DFB7-D01D-5BCC-341ABBD2F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BRP Medientechnik und Informationsmanagement | Knoll Benjamin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64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78C07D-5316-933B-6DF3-A9F19B87E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Funktionalitäten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41A846-AF24-B626-7331-61966EBF4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656081"/>
            <a:ext cx="9486690" cy="5001894"/>
          </a:xfrm>
        </p:spPr>
        <p:txBody>
          <a:bodyPr>
            <a:normAutofit/>
          </a:bodyPr>
          <a:lstStyle/>
          <a:p>
            <a:r>
              <a:rPr lang="de-AT" b="1" dirty="0"/>
              <a:t>Frontend</a:t>
            </a:r>
            <a:endParaRPr lang="de-AT" dirty="0"/>
          </a:p>
          <a:p>
            <a:pPr lvl="1"/>
            <a:r>
              <a:rPr lang="de-AT" dirty="0"/>
              <a:t>Suchfunktion</a:t>
            </a:r>
          </a:p>
          <a:p>
            <a:pPr lvl="1"/>
            <a:r>
              <a:rPr lang="de-AT" dirty="0"/>
              <a:t>Verschiedene Darstellungen</a:t>
            </a:r>
          </a:p>
          <a:p>
            <a:pPr lvl="1"/>
            <a:r>
              <a:rPr lang="de-AT" dirty="0"/>
              <a:t>Detailausgabe</a:t>
            </a:r>
          </a:p>
          <a:p>
            <a:pPr lvl="1"/>
            <a:endParaRPr lang="de-AT" dirty="0"/>
          </a:p>
          <a:p>
            <a:r>
              <a:rPr lang="de-AT" b="1"/>
              <a:t>Backend</a:t>
            </a:r>
            <a:endParaRPr lang="de-AT" dirty="0"/>
          </a:p>
          <a:p>
            <a:pPr lvl="1"/>
            <a:r>
              <a:rPr lang="de-AT" dirty="0"/>
              <a:t>Login geschützt</a:t>
            </a:r>
          </a:p>
          <a:p>
            <a:pPr lvl="1"/>
            <a:r>
              <a:rPr lang="de-AT" dirty="0"/>
              <a:t>Eingabemasken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E812341-A6BA-B842-4FF8-E9C19A46E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6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10DBF7-FB32-10DB-8F5E-B5BB457F1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BRP Medientechnik und Informationsmanagement | Knoll Benjamin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22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88A875-B29D-4E77-A05F-A596ABB8B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7DED73-027A-39D5-83FA-6040E1765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Hauptziel gelungen</a:t>
            </a:r>
          </a:p>
          <a:p>
            <a:endParaRPr lang="de-AT" dirty="0"/>
          </a:p>
          <a:p>
            <a:r>
              <a:rPr lang="de-AT" dirty="0"/>
              <a:t>Sehr zeitaufwendig</a:t>
            </a:r>
          </a:p>
          <a:p>
            <a:endParaRPr lang="de-AT" dirty="0"/>
          </a:p>
          <a:p>
            <a:r>
              <a:rPr lang="de-AT" dirty="0"/>
              <a:t>Künftige Weiterentwicklung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6566DF4-1CC1-2B51-44DD-4C0DB8027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7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19ACCB-D988-F294-E83F-30833FF4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BRP Medientechnik und Informationsmanagement | Knoll Benjamin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17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553C9F-3F8E-3025-91F1-2AB192E27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884" y="3041395"/>
            <a:ext cx="9486690" cy="775210"/>
          </a:xfrm>
        </p:spPr>
        <p:txBody>
          <a:bodyPr/>
          <a:lstStyle/>
          <a:p>
            <a:pPr algn="ctr"/>
            <a:r>
              <a:rPr lang="de-AT" dirty="0"/>
              <a:t>Vielen Dank!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8805989-2AE5-D597-7051-FD8FB0651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621227-2145-E175-9A6C-1B39FDBCA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BRP Medientechnik und Informationsmanagement | Knoll Benjamin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583561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</Words>
  <Application>Microsoft Office PowerPoint</Application>
  <PresentationFormat>Breitbild</PresentationFormat>
  <Paragraphs>58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Neue Haas Grotesk Text Pro</vt:lpstr>
      <vt:lpstr>InterweaveVTI</vt:lpstr>
      <vt:lpstr>DevShop</vt:lpstr>
      <vt:lpstr>Inhalt</vt:lpstr>
      <vt:lpstr>Was ist DevShop?</vt:lpstr>
      <vt:lpstr>Beweggründe</vt:lpstr>
      <vt:lpstr>Technologien</vt:lpstr>
      <vt:lpstr>Funktionalitäten</vt:lpstr>
      <vt:lpstr>Fazit</vt:lpstr>
      <vt:lpstr>Vielen Dank!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DevShop</dc:title>
  <dc:creator>Benjamin Knoll</dc:creator>
  <cp:lastModifiedBy>Benjamin Knoll</cp:lastModifiedBy>
  <cp:revision>1</cp:revision>
  <dcterms:created xsi:type="dcterms:W3CDTF">2023-01-19T15:02:36Z</dcterms:created>
  <dcterms:modified xsi:type="dcterms:W3CDTF">2023-01-20T20:10:44Z</dcterms:modified>
</cp:coreProperties>
</file>