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8987"/>
    <a:srgbClr val="4E8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805FA4-DD5D-4FF8-8049-5998BB720150}" v="26" dt="2023-02-07T21:03:41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Knoll" userId="7bbef61a7cbd28fa" providerId="LiveId" clId="{EB805FA4-DD5D-4FF8-8049-5998BB720150}"/>
    <pc:docChg chg="undo custSel addSld delSld modSld">
      <pc:chgData name="Benjamin Knoll" userId="7bbef61a7cbd28fa" providerId="LiveId" clId="{EB805FA4-DD5D-4FF8-8049-5998BB720150}" dt="2023-02-07T21:04:20.941" v="327" actId="1076"/>
      <pc:docMkLst>
        <pc:docMk/>
      </pc:docMkLst>
      <pc:sldChg chg="modSp mod">
        <pc:chgData name="Benjamin Knoll" userId="7bbef61a7cbd28fa" providerId="LiveId" clId="{EB805FA4-DD5D-4FF8-8049-5998BB720150}" dt="2023-01-26T15:12:14.753" v="32" actId="207"/>
        <pc:sldMkLst>
          <pc:docMk/>
          <pc:sldMk cId="3238678834" sldId="256"/>
        </pc:sldMkLst>
        <pc:spChg chg="mod">
          <ac:chgData name="Benjamin Knoll" userId="7bbef61a7cbd28fa" providerId="LiveId" clId="{EB805FA4-DD5D-4FF8-8049-5998BB720150}" dt="2023-01-26T15:07:32.095" v="2" actId="207"/>
          <ac:spMkLst>
            <pc:docMk/>
            <pc:sldMk cId="3238678834" sldId="256"/>
            <ac:spMk id="2" creationId="{860BED5E-C6C8-0B19-75AB-0BBBA5827C4C}"/>
          </ac:spMkLst>
        </pc:spChg>
        <pc:spChg chg="mod">
          <ac:chgData name="Benjamin Knoll" userId="7bbef61a7cbd28fa" providerId="LiveId" clId="{EB805FA4-DD5D-4FF8-8049-5998BB720150}" dt="2023-01-26T15:07:45.250" v="3" actId="207"/>
          <ac:spMkLst>
            <pc:docMk/>
            <pc:sldMk cId="3238678834" sldId="256"/>
            <ac:spMk id="3" creationId="{9673B555-B885-71DD-8115-FD73779EE013}"/>
          </ac:spMkLst>
        </pc:spChg>
        <pc:spChg chg="mod">
          <ac:chgData name="Benjamin Knoll" userId="7bbef61a7cbd28fa" providerId="LiveId" clId="{EB805FA4-DD5D-4FF8-8049-5998BB720150}" dt="2023-01-26T15:12:05.349" v="31" actId="207"/>
          <ac:spMkLst>
            <pc:docMk/>
            <pc:sldMk cId="3238678834" sldId="256"/>
            <ac:spMk id="4" creationId="{BD0A9E1F-99A7-CEFA-A397-7C1488756885}"/>
          </ac:spMkLst>
        </pc:spChg>
        <pc:spChg chg="mod">
          <ac:chgData name="Benjamin Knoll" userId="7bbef61a7cbd28fa" providerId="LiveId" clId="{EB805FA4-DD5D-4FF8-8049-5998BB720150}" dt="2023-01-26T15:12:14.753" v="32" actId="207"/>
          <ac:spMkLst>
            <pc:docMk/>
            <pc:sldMk cId="3238678834" sldId="256"/>
            <ac:spMk id="10" creationId="{49B17C79-4AC4-2BF4-6EFB-8CB62DEECA41}"/>
          </ac:spMkLst>
        </pc:spChg>
      </pc:sldChg>
      <pc:sldChg chg="addSp delSp modSp mod">
        <pc:chgData name="Benjamin Knoll" userId="7bbef61a7cbd28fa" providerId="LiveId" clId="{EB805FA4-DD5D-4FF8-8049-5998BB720150}" dt="2023-02-07T20:58:49.325" v="311" actId="1076"/>
        <pc:sldMkLst>
          <pc:docMk/>
          <pc:sldMk cId="4094833793" sldId="257"/>
        </pc:sldMkLst>
        <pc:spChg chg="mod">
          <ac:chgData name="Benjamin Knoll" userId="7bbef61a7cbd28fa" providerId="LiveId" clId="{EB805FA4-DD5D-4FF8-8049-5998BB720150}" dt="2023-01-26T15:07:04.093" v="0" actId="207"/>
          <ac:spMkLst>
            <pc:docMk/>
            <pc:sldMk cId="4094833793" sldId="257"/>
            <ac:spMk id="2" creationId="{C0CEE83D-E4C7-2430-8686-C86EC741685C}"/>
          </ac:spMkLst>
        </pc:spChg>
        <pc:spChg chg="mod">
          <ac:chgData name="Benjamin Knoll" userId="7bbef61a7cbd28fa" providerId="LiveId" clId="{EB805FA4-DD5D-4FF8-8049-5998BB720150}" dt="2023-01-26T15:07:20.857" v="1" actId="207"/>
          <ac:spMkLst>
            <pc:docMk/>
            <pc:sldMk cId="4094833793" sldId="257"/>
            <ac:spMk id="3" creationId="{CB6CC54E-F1C2-C0DC-F0FA-C42DA987288D}"/>
          </ac:spMkLst>
        </pc:spChg>
        <pc:spChg chg="mod">
          <ac:chgData name="Benjamin Knoll" userId="7bbef61a7cbd28fa" providerId="LiveId" clId="{EB805FA4-DD5D-4FF8-8049-5998BB720150}" dt="2023-01-26T15:11:56.517" v="30" actId="207"/>
          <ac:spMkLst>
            <pc:docMk/>
            <pc:sldMk cId="4094833793" sldId="257"/>
            <ac:spMk id="4" creationId="{3A83789D-3644-E6F0-3481-C81142F3DC27}"/>
          </ac:spMkLst>
        </pc:spChg>
        <pc:spChg chg="mod">
          <ac:chgData name="Benjamin Knoll" userId="7bbef61a7cbd28fa" providerId="LiveId" clId="{EB805FA4-DD5D-4FF8-8049-5998BB720150}" dt="2023-01-26T15:11:50.109" v="29" actId="207"/>
          <ac:spMkLst>
            <pc:docMk/>
            <pc:sldMk cId="4094833793" sldId="257"/>
            <ac:spMk id="5" creationId="{0A818AB5-059B-9576-BB0B-846612FC292B}"/>
          </ac:spMkLst>
        </pc:spChg>
        <pc:picChg chg="add del mod">
          <ac:chgData name="Benjamin Knoll" userId="7bbef61a7cbd28fa" providerId="LiveId" clId="{EB805FA4-DD5D-4FF8-8049-5998BB720150}" dt="2023-02-07T20:56:59.119" v="303" actId="478"/>
          <ac:picMkLst>
            <pc:docMk/>
            <pc:sldMk cId="4094833793" sldId="257"/>
            <ac:picMk id="7" creationId="{8574F095-AF49-58FF-AC53-3C22ADAF7664}"/>
          </ac:picMkLst>
        </pc:picChg>
        <pc:picChg chg="add mod">
          <ac:chgData name="Benjamin Knoll" userId="7bbef61a7cbd28fa" providerId="LiveId" clId="{EB805FA4-DD5D-4FF8-8049-5998BB720150}" dt="2023-02-07T20:58:49.325" v="311" actId="1076"/>
          <ac:picMkLst>
            <pc:docMk/>
            <pc:sldMk cId="4094833793" sldId="257"/>
            <ac:picMk id="9" creationId="{CB8E53C0-60C8-67A9-6548-574847C50E5A}"/>
          </ac:picMkLst>
        </pc:picChg>
      </pc:sldChg>
      <pc:sldChg chg="addSp delSp modSp mod">
        <pc:chgData name="Benjamin Knoll" userId="7bbef61a7cbd28fa" providerId="LiveId" clId="{EB805FA4-DD5D-4FF8-8049-5998BB720150}" dt="2023-02-07T21:04:20.941" v="327" actId="1076"/>
        <pc:sldMkLst>
          <pc:docMk/>
          <pc:sldMk cId="2669750697" sldId="258"/>
        </pc:sldMkLst>
        <pc:spChg chg="mod">
          <ac:chgData name="Benjamin Knoll" userId="7bbef61a7cbd28fa" providerId="LiveId" clId="{EB805FA4-DD5D-4FF8-8049-5998BB720150}" dt="2023-01-26T15:08:21.502" v="5" actId="207"/>
          <ac:spMkLst>
            <pc:docMk/>
            <pc:sldMk cId="2669750697" sldId="258"/>
            <ac:spMk id="2" creationId="{3A0C7FBD-3549-C5A5-211F-26D1CEAAB831}"/>
          </ac:spMkLst>
        </pc:spChg>
        <pc:spChg chg="mod">
          <ac:chgData name="Benjamin Knoll" userId="7bbef61a7cbd28fa" providerId="LiveId" clId="{EB805FA4-DD5D-4FF8-8049-5998BB720150}" dt="2023-01-26T15:09:04.144" v="11" actId="207"/>
          <ac:spMkLst>
            <pc:docMk/>
            <pc:sldMk cId="2669750697" sldId="258"/>
            <ac:spMk id="3" creationId="{006DB5A0-D8B0-F4FB-BCBA-95D96BF04661}"/>
          </ac:spMkLst>
        </pc:spChg>
        <pc:spChg chg="mod">
          <ac:chgData name="Benjamin Knoll" userId="7bbef61a7cbd28fa" providerId="LiveId" clId="{EB805FA4-DD5D-4FF8-8049-5998BB720150}" dt="2023-01-26T15:11:42.579" v="28" actId="207"/>
          <ac:spMkLst>
            <pc:docMk/>
            <pc:sldMk cId="2669750697" sldId="258"/>
            <ac:spMk id="4" creationId="{FF3B4179-C15A-EAF3-7822-931B70162990}"/>
          </ac:spMkLst>
        </pc:spChg>
        <pc:spChg chg="mod">
          <ac:chgData name="Benjamin Knoll" userId="7bbef61a7cbd28fa" providerId="LiveId" clId="{EB805FA4-DD5D-4FF8-8049-5998BB720150}" dt="2023-01-26T15:11:39.505" v="27" actId="207"/>
          <ac:spMkLst>
            <pc:docMk/>
            <pc:sldMk cId="2669750697" sldId="258"/>
            <ac:spMk id="5" creationId="{73E5B96A-3847-0482-2807-B63952FB01A4}"/>
          </ac:spMkLst>
        </pc:spChg>
        <pc:picChg chg="add del mod">
          <ac:chgData name="Benjamin Knoll" userId="7bbef61a7cbd28fa" providerId="LiveId" clId="{EB805FA4-DD5D-4FF8-8049-5998BB720150}" dt="2023-02-07T19:16:45.376" v="259" actId="478"/>
          <ac:picMkLst>
            <pc:docMk/>
            <pc:sldMk cId="2669750697" sldId="258"/>
            <ac:picMk id="7" creationId="{C6214033-07F0-0D54-571E-35C084BF7DF0}"/>
          </ac:picMkLst>
        </pc:picChg>
        <pc:picChg chg="add del mod">
          <ac:chgData name="Benjamin Knoll" userId="7bbef61a7cbd28fa" providerId="LiveId" clId="{EB805FA4-DD5D-4FF8-8049-5998BB720150}" dt="2023-02-07T21:02:24.057" v="318" actId="478"/>
          <ac:picMkLst>
            <pc:docMk/>
            <pc:sldMk cId="2669750697" sldId="258"/>
            <ac:picMk id="9" creationId="{5AD5F811-ECA4-DB3D-3B7D-2ACF40682DDD}"/>
          </ac:picMkLst>
        </pc:picChg>
        <pc:picChg chg="add del mod">
          <ac:chgData name="Benjamin Knoll" userId="7bbef61a7cbd28fa" providerId="LiveId" clId="{EB805FA4-DD5D-4FF8-8049-5998BB720150}" dt="2023-02-07T21:04:06.685" v="325" actId="478"/>
          <ac:picMkLst>
            <pc:docMk/>
            <pc:sldMk cId="2669750697" sldId="258"/>
            <ac:picMk id="11" creationId="{1BB9C44C-62E9-E173-B5C4-CA1ADE6ACDCC}"/>
          </ac:picMkLst>
        </pc:picChg>
        <pc:picChg chg="add mod">
          <ac:chgData name="Benjamin Knoll" userId="7bbef61a7cbd28fa" providerId="LiveId" clId="{EB805FA4-DD5D-4FF8-8049-5998BB720150}" dt="2023-02-07T21:04:20.941" v="327" actId="1076"/>
          <ac:picMkLst>
            <pc:docMk/>
            <pc:sldMk cId="2669750697" sldId="258"/>
            <ac:picMk id="13" creationId="{3A29F658-67FB-E1DA-CD74-7CA8A282709B}"/>
          </ac:picMkLst>
        </pc:picChg>
      </pc:sldChg>
      <pc:sldChg chg="addSp delSp modSp mod">
        <pc:chgData name="Benjamin Knoll" userId="7bbef61a7cbd28fa" providerId="LiveId" clId="{EB805FA4-DD5D-4FF8-8049-5998BB720150}" dt="2023-02-01T16:32:22.373" v="255" actId="1076"/>
        <pc:sldMkLst>
          <pc:docMk/>
          <pc:sldMk cId="261914906" sldId="259"/>
        </pc:sldMkLst>
        <pc:spChg chg="mod">
          <ac:chgData name="Benjamin Knoll" userId="7bbef61a7cbd28fa" providerId="LiveId" clId="{EB805FA4-DD5D-4FF8-8049-5998BB720150}" dt="2023-01-26T15:08:28.029" v="6" actId="207"/>
          <ac:spMkLst>
            <pc:docMk/>
            <pc:sldMk cId="261914906" sldId="259"/>
            <ac:spMk id="2" creationId="{A48ABBFB-02C5-CC84-26BF-7C8C7FE66F55}"/>
          </ac:spMkLst>
        </pc:spChg>
        <pc:spChg chg="mod">
          <ac:chgData name="Benjamin Knoll" userId="7bbef61a7cbd28fa" providerId="LiveId" clId="{EB805FA4-DD5D-4FF8-8049-5998BB720150}" dt="2023-01-26T15:09:08.463" v="12" actId="207"/>
          <ac:spMkLst>
            <pc:docMk/>
            <pc:sldMk cId="261914906" sldId="259"/>
            <ac:spMk id="3" creationId="{AF7C3F49-8F5B-C95A-4054-08F3DAE03F74}"/>
          </ac:spMkLst>
        </pc:spChg>
        <pc:spChg chg="mod">
          <ac:chgData name="Benjamin Knoll" userId="7bbef61a7cbd28fa" providerId="LiveId" clId="{EB805FA4-DD5D-4FF8-8049-5998BB720150}" dt="2023-01-26T15:11:29.486" v="26" actId="207"/>
          <ac:spMkLst>
            <pc:docMk/>
            <pc:sldMk cId="261914906" sldId="259"/>
            <ac:spMk id="4" creationId="{1FF9E41C-4005-63DC-2954-EFB9F1485A64}"/>
          </ac:spMkLst>
        </pc:spChg>
        <pc:spChg chg="mod">
          <ac:chgData name="Benjamin Knoll" userId="7bbef61a7cbd28fa" providerId="LiveId" clId="{EB805FA4-DD5D-4FF8-8049-5998BB720150}" dt="2023-01-26T15:11:26.369" v="25" actId="207"/>
          <ac:spMkLst>
            <pc:docMk/>
            <pc:sldMk cId="261914906" sldId="259"/>
            <ac:spMk id="5" creationId="{FFB75A2B-5F77-0D42-E230-6811D5F00C4A}"/>
          </ac:spMkLst>
        </pc:spChg>
        <pc:picChg chg="add del mod">
          <ac:chgData name="Benjamin Knoll" userId="7bbef61a7cbd28fa" providerId="LiveId" clId="{EB805FA4-DD5D-4FF8-8049-5998BB720150}" dt="2023-02-01T16:31:36.973" v="247" actId="478"/>
          <ac:picMkLst>
            <pc:docMk/>
            <pc:sldMk cId="261914906" sldId="259"/>
            <ac:picMk id="7" creationId="{EE80BAA4-F997-EF70-F6CB-03286E657181}"/>
          </ac:picMkLst>
        </pc:picChg>
        <pc:picChg chg="add mod">
          <ac:chgData name="Benjamin Knoll" userId="7bbef61a7cbd28fa" providerId="LiveId" clId="{EB805FA4-DD5D-4FF8-8049-5998BB720150}" dt="2023-02-01T16:32:22.373" v="255" actId="1076"/>
          <ac:picMkLst>
            <pc:docMk/>
            <pc:sldMk cId="261914906" sldId="259"/>
            <ac:picMk id="9" creationId="{59AF9509-A031-E06A-9A07-60F7EC549F4C}"/>
          </ac:picMkLst>
        </pc:picChg>
      </pc:sldChg>
      <pc:sldChg chg="modSp del mod">
        <pc:chgData name="Benjamin Knoll" userId="7bbef61a7cbd28fa" providerId="LiveId" clId="{EB805FA4-DD5D-4FF8-8049-5998BB720150}" dt="2023-02-01T15:56:25.309" v="239" actId="47"/>
        <pc:sldMkLst>
          <pc:docMk/>
          <pc:sldMk cId="2965964314" sldId="260"/>
        </pc:sldMkLst>
        <pc:spChg chg="mod">
          <ac:chgData name="Benjamin Knoll" userId="7bbef61a7cbd28fa" providerId="LiveId" clId="{EB805FA4-DD5D-4FF8-8049-5998BB720150}" dt="2023-02-01T15:38:42.428" v="57" actId="20577"/>
          <ac:spMkLst>
            <pc:docMk/>
            <pc:sldMk cId="2965964314" sldId="260"/>
            <ac:spMk id="2" creationId="{36B19188-B06C-C093-38A0-6ABEFD3EECBC}"/>
          </ac:spMkLst>
        </pc:spChg>
        <pc:spChg chg="mod">
          <ac:chgData name="Benjamin Knoll" userId="7bbef61a7cbd28fa" providerId="LiveId" clId="{EB805FA4-DD5D-4FF8-8049-5998BB720150}" dt="2023-01-26T15:09:15.260" v="13" actId="207"/>
          <ac:spMkLst>
            <pc:docMk/>
            <pc:sldMk cId="2965964314" sldId="260"/>
            <ac:spMk id="3" creationId="{535FA76A-29ED-9930-BEC7-B6D94164B8F6}"/>
          </ac:spMkLst>
        </pc:spChg>
        <pc:spChg chg="mod">
          <ac:chgData name="Benjamin Knoll" userId="7bbef61a7cbd28fa" providerId="LiveId" clId="{EB805FA4-DD5D-4FF8-8049-5998BB720150}" dt="2023-01-26T15:11:20.927" v="23" actId="207"/>
          <ac:spMkLst>
            <pc:docMk/>
            <pc:sldMk cId="2965964314" sldId="260"/>
            <ac:spMk id="4" creationId="{4B2BD91A-30E1-71D9-27D6-2EBC7F57E857}"/>
          </ac:spMkLst>
        </pc:spChg>
        <pc:spChg chg="mod">
          <ac:chgData name="Benjamin Knoll" userId="7bbef61a7cbd28fa" providerId="LiveId" clId="{EB805FA4-DD5D-4FF8-8049-5998BB720150}" dt="2023-01-26T15:11:17.328" v="22" actId="207"/>
          <ac:spMkLst>
            <pc:docMk/>
            <pc:sldMk cId="2965964314" sldId="260"/>
            <ac:spMk id="5" creationId="{F1B47F8A-DFB7-D01D-5BCC-341ABBD2F3E6}"/>
          </ac:spMkLst>
        </pc:spChg>
      </pc:sldChg>
      <pc:sldChg chg="addSp delSp modSp mod">
        <pc:chgData name="Benjamin Knoll" userId="7bbef61a7cbd28fa" providerId="LiveId" clId="{EB805FA4-DD5D-4FF8-8049-5998BB720150}" dt="2023-02-07T19:52:12.662" v="290" actId="1076"/>
        <pc:sldMkLst>
          <pc:docMk/>
          <pc:sldMk cId="1645822208" sldId="261"/>
        </pc:sldMkLst>
        <pc:spChg chg="mod">
          <ac:chgData name="Benjamin Knoll" userId="7bbef61a7cbd28fa" providerId="LiveId" clId="{EB805FA4-DD5D-4FF8-8049-5998BB720150}" dt="2023-02-07T19:39:00.944" v="265" actId="207"/>
          <ac:spMkLst>
            <pc:docMk/>
            <pc:sldMk cId="1645822208" sldId="261"/>
            <ac:spMk id="2" creationId="{1578C07D-5316-933B-6DF3-A9F19B87EB74}"/>
          </ac:spMkLst>
        </pc:spChg>
        <pc:spChg chg="mod">
          <ac:chgData name="Benjamin Knoll" userId="7bbef61a7cbd28fa" providerId="LiveId" clId="{EB805FA4-DD5D-4FF8-8049-5998BB720150}" dt="2023-01-26T15:09:19.955" v="14" actId="207"/>
          <ac:spMkLst>
            <pc:docMk/>
            <pc:sldMk cId="1645822208" sldId="261"/>
            <ac:spMk id="3" creationId="{4441A846-AF24-B626-7331-61966EBF448A}"/>
          </ac:spMkLst>
        </pc:spChg>
        <pc:spChg chg="mod">
          <ac:chgData name="Benjamin Knoll" userId="7bbef61a7cbd28fa" providerId="LiveId" clId="{EB805FA4-DD5D-4FF8-8049-5998BB720150}" dt="2023-01-26T15:10:48.499" v="21" actId="207"/>
          <ac:spMkLst>
            <pc:docMk/>
            <pc:sldMk cId="1645822208" sldId="261"/>
            <ac:spMk id="4" creationId="{1E812341-A6BA-B842-4FF8-E9C19A46E555}"/>
          </ac:spMkLst>
        </pc:spChg>
        <pc:spChg chg="mod">
          <ac:chgData name="Benjamin Knoll" userId="7bbef61a7cbd28fa" providerId="LiveId" clId="{EB805FA4-DD5D-4FF8-8049-5998BB720150}" dt="2023-01-26T15:10:44.135" v="20" actId="207"/>
          <ac:spMkLst>
            <pc:docMk/>
            <pc:sldMk cId="1645822208" sldId="261"/>
            <ac:spMk id="5" creationId="{1310DBF7-FB32-10DB-8F5E-B5BB457F1560}"/>
          </ac:spMkLst>
        </pc:spChg>
        <pc:picChg chg="add del mod">
          <ac:chgData name="Benjamin Knoll" userId="7bbef61a7cbd28fa" providerId="LiveId" clId="{EB805FA4-DD5D-4FF8-8049-5998BB720150}" dt="2023-02-07T19:51:35.763" v="285" actId="478"/>
          <ac:picMkLst>
            <pc:docMk/>
            <pc:sldMk cId="1645822208" sldId="261"/>
            <ac:picMk id="7" creationId="{C97C8DDB-5D18-EC00-9E91-B5BE565A50D9}"/>
          </ac:picMkLst>
        </pc:picChg>
        <pc:picChg chg="add del mod">
          <ac:chgData name="Benjamin Knoll" userId="7bbef61a7cbd28fa" providerId="LiveId" clId="{EB805FA4-DD5D-4FF8-8049-5998BB720150}" dt="2023-02-07T19:49:33.940" v="280" actId="478"/>
          <ac:picMkLst>
            <pc:docMk/>
            <pc:sldMk cId="1645822208" sldId="261"/>
            <ac:picMk id="9" creationId="{48C1E198-EB8C-1279-D7BC-90AC2178BED0}"/>
          </ac:picMkLst>
        </pc:picChg>
        <pc:picChg chg="add del mod">
          <ac:chgData name="Benjamin Knoll" userId="7bbef61a7cbd28fa" providerId="LiveId" clId="{EB805FA4-DD5D-4FF8-8049-5998BB720150}" dt="2023-02-07T19:51:32.824" v="284" actId="478"/>
          <ac:picMkLst>
            <pc:docMk/>
            <pc:sldMk cId="1645822208" sldId="261"/>
            <ac:picMk id="11" creationId="{46FD567D-D18E-075B-8A03-325138B65B31}"/>
          </ac:picMkLst>
        </pc:picChg>
        <pc:picChg chg="add mod">
          <ac:chgData name="Benjamin Knoll" userId="7bbef61a7cbd28fa" providerId="LiveId" clId="{EB805FA4-DD5D-4FF8-8049-5998BB720150}" dt="2023-02-07T19:52:12.662" v="290" actId="1076"/>
          <ac:picMkLst>
            <pc:docMk/>
            <pc:sldMk cId="1645822208" sldId="261"/>
            <ac:picMk id="13" creationId="{2EAE8ACB-5CA5-8E9F-2F9E-B86109F2743F}"/>
          </ac:picMkLst>
        </pc:picChg>
      </pc:sldChg>
      <pc:sldChg chg="addSp modSp mod">
        <pc:chgData name="Benjamin Knoll" userId="7bbef61a7cbd28fa" providerId="LiveId" clId="{EB805FA4-DD5D-4FF8-8049-5998BB720150}" dt="2023-02-07T20:16:31.379" v="296" actId="1076"/>
        <pc:sldMkLst>
          <pc:docMk/>
          <pc:sldMk cId="1832817922" sldId="262"/>
        </pc:sldMkLst>
        <pc:spChg chg="mod">
          <ac:chgData name="Benjamin Knoll" userId="7bbef61a7cbd28fa" providerId="LiveId" clId="{EB805FA4-DD5D-4FF8-8049-5998BB720150}" dt="2023-01-26T15:08:47.296" v="9" actId="207"/>
          <ac:spMkLst>
            <pc:docMk/>
            <pc:sldMk cId="1832817922" sldId="262"/>
            <ac:spMk id="2" creationId="{C388A875-B29D-4E77-A05F-A596ABB8B844}"/>
          </ac:spMkLst>
        </pc:spChg>
        <pc:spChg chg="mod">
          <ac:chgData name="Benjamin Knoll" userId="7bbef61a7cbd28fa" providerId="LiveId" clId="{EB805FA4-DD5D-4FF8-8049-5998BB720150}" dt="2023-01-26T15:09:24.487" v="15" actId="207"/>
          <ac:spMkLst>
            <pc:docMk/>
            <pc:sldMk cId="1832817922" sldId="262"/>
            <ac:spMk id="3" creationId="{F87DED73-027A-39D5-83FA-6040E1765789}"/>
          </ac:spMkLst>
        </pc:spChg>
        <pc:spChg chg="mod">
          <ac:chgData name="Benjamin Knoll" userId="7bbef61a7cbd28fa" providerId="LiveId" clId="{EB805FA4-DD5D-4FF8-8049-5998BB720150}" dt="2023-01-26T15:10:26.255" v="18" actId="207"/>
          <ac:spMkLst>
            <pc:docMk/>
            <pc:sldMk cId="1832817922" sldId="262"/>
            <ac:spMk id="4" creationId="{46566DF4-1CC1-2B51-44DD-4C0DB8027DD1}"/>
          </ac:spMkLst>
        </pc:spChg>
        <pc:spChg chg="mod">
          <ac:chgData name="Benjamin Knoll" userId="7bbef61a7cbd28fa" providerId="LiveId" clId="{EB805FA4-DD5D-4FF8-8049-5998BB720150}" dt="2023-01-26T15:10:20.698" v="17" actId="207"/>
          <ac:spMkLst>
            <pc:docMk/>
            <pc:sldMk cId="1832817922" sldId="262"/>
            <ac:spMk id="5" creationId="{7519ACCB-D988-F294-E83F-30833FF41EDD}"/>
          </ac:spMkLst>
        </pc:spChg>
        <pc:picChg chg="add mod">
          <ac:chgData name="Benjamin Knoll" userId="7bbef61a7cbd28fa" providerId="LiveId" clId="{EB805FA4-DD5D-4FF8-8049-5998BB720150}" dt="2023-02-07T20:16:31.379" v="296" actId="1076"/>
          <ac:picMkLst>
            <pc:docMk/>
            <pc:sldMk cId="1832817922" sldId="262"/>
            <ac:picMk id="7" creationId="{A609B19E-2090-074A-9911-8F513E361550}"/>
          </ac:picMkLst>
        </pc:picChg>
      </pc:sldChg>
      <pc:sldChg chg="modSp mod">
        <pc:chgData name="Benjamin Knoll" userId="7bbef61a7cbd28fa" providerId="LiveId" clId="{EB805FA4-DD5D-4FF8-8049-5998BB720150}" dt="2023-01-26T15:10:34.974" v="19" actId="207"/>
        <pc:sldMkLst>
          <pc:docMk/>
          <pc:sldMk cId="3225583561" sldId="263"/>
        </pc:sldMkLst>
        <pc:spChg chg="mod">
          <ac:chgData name="Benjamin Knoll" userId="7bbef61a7cbd28fa" providerId="LiveId" clId="{EB805FA4-DD5D-4FF8-8049-5998BB720150}" dt="2023-01-26T15:08:53.019" v="10" actId="207"/>
          <ac:spMkLst>
            <pc:docMk/>
            <pc:sldMk cId="3225583561" sldId="263"/>
            <ac:spMk id="2" creationId="{2E553C9F-3F8E-3025-91F1-2AB192E2754D}"/>
          </ac:spMkLst>
        </pc:spChg>
        <pc:spChg chg="mod">
          <ac:chgData name="Benjamin Knoll" userId="7bbef61a7cbd28fa" providerId="LiveId" clId="{EB805FA4-DD5D-4FF8-8049-5998BB720150}" dt="2023-01-26T15:10:34.974" v="19" actId="207"/>
          <ac:spMkLst>
            <pc:docMk/>
            <pc:sldMk cId="3225583561" sldId="263"/>
            <ac:spMk id="4" creationId="{88805989-2AE5-D597-7051-FD8FB0651CA4}"/>
          </ac:spMkLst>
        </pc:spChg>
        <pc:spChg chg="mod">
          <ac:chgData name="Benjamin Knoll" userId="7bbef61a7cbd28fa" providerId="LiveId" clId="{EB805FA4-DD5D-4FF8-8049-5998BB720150}" dt="2023-01-26T15:10:14.257" v="16" actId="207"/>
          <ac:spMkLst>
            <pc:docMk/>
            <pc:sldMk cId="3225583561" sldId="263"/>
            <ac:spMk id="5" creationId="{A8621227-2145-E175-9A6C-1B39FDBCAF14}"/>
          </ac:spMkLst>
        </pc:spChg>
      </pc:sldChg>
      <pc:sldChg chg="addSp delSp modSp new mod">
        <pc:chgData name="Benjamin Knoll" userId="7bbef61a7cbd28fa" providerId="LiveId" clId="{EB805FA4-DD5D-4FF8-8049-5998BB720150}" dt="2023-02-01T15:53:49.235" v="238" actId="1076"/>
        <pc:sldMkLst>
          <pc:docMk/>
          <pc:sldMk cId="3287067111" sldId="264"/>
        </pc:sldMkLst>
        <pc:spChg chg="mod">
          <ac:chgData name="Benjamin Knoll" userId="7bbef61a7cbd28fa" providerId="LiveId" clId="{EB805FA4-DD5D-4FF8-8049-5998BB720150}" dt="2023-02-01T15:38:36.067" v="48" actId="108"/>
          <ac:spMkLst>
            <pc:docMk/>
            <pc:sldMk cId="3287067111" sldId="264"/>
            <ac:spMk id="2" creationId="{FF6AEC10-EA85-33F4-9F1C-CF54043B1A7D}"/>
          </ac:spMkLst>
        </pc:spChg>
        <pc:spChg chg="del">
          <ac:chgData name="Benjamin Knoll" userId="7bbef61a7cbd28fa" providerId="LiveId" clId="{EB805FA4-DD5D-4FF8-8049-5998BB720150}" dt="2023-02-01T15:39:33.427" v="63"/>
          <ac:spMkLst>
            <pc:docMk/>
            <pc:sldMk cId="3287067111" sldId="264"/>
            <ac:spMk id="3" creationId="{D819023D-10DE-F412-EF22-9FDA2952D644}"/>
          </ac:spMkLst>
        </pc:spChg>
        <pc:spChg chg="mod">
          <ac:chgData name="Benjamin Knoll" userId="7bbef61a7cbd28fa" providerId="LiveId" clId="{EB805FA4-DD5D-4FF8-8049-5998BB720150}" dt="2023-02-01T15:38:53.033" v="58" actId="108"/>
          <ac:spMkLst>
            <pc:docMk/>
            <pc:sldMk cId="3287067111" sldId="264"/>
            <ac:spMk id="4" creationId="{72E6153D-1EE3-0A8F-0C01-465F68844534}"/>
          </ac:spMkLst>
        </pc:spChg>
        <pc:spChg chg="mod">
          <ac:chgData name="Benjamin Knoll" userId="7bbef61a7cbd28fa" providerId="LiveId" clId="{EB805FA4-DD5D-4FF8-8049-5998BB720150}" dt="2023-02-01T15:39:23.446" v="62" actId="121"/>
          <ac:spMkLst>
            <pc:docMk/>
            <pc:sldMk cId="3287067111" sldId="264"/>
            <ac:spMk id="5" creationId="{56A9D47C-FFF1-7A72-9DA5-BC960EDA85AA}"/>
          </ac:spMkLst>
        </pc:spChg>
        <pc:spChg chg="add mod">
          <ac:chgData name="Benjamin Knoll" userId="7bbef61a7cbd28fa" providerId="LiveId" clId="{EB805FA4-DD5D-4FF8-8049-5998BB720150}" dt="2023-02-01T15:53:49.235" v="238" actId="1076"/>
          <ac:spMkLst>
            <pc:docMk/>
            <pc:sldMk cId="3287067111" sldId="264"/>
            <ac:spMk id="18" creationId="{82D3A53C-4775-AF39-F30F-D62F3AFE09EE}"/>
          </ac:spMkLst>
        </pc:spChg>
        <pc:spChg chg="add mod">
          <ac:chgData name="Benjamin Knoll" userId="7bbef61a7cbd28fa" providerId="LiveId" clId="{EB805FA4-DD5D-4FF8-8049-5998BB720150}" dt="2023-02-01T15:53:49.235" v="238" actId="1076"/>
          <ac:spMkLst>
            <pc:docMk/>
            <pc:sldMk cId="3287067111" sldId="264"/>
            <ac:spMk id="19" creationId="{3D247F0C-14E0-B013-66AE-7DF09C7C2600}"/>
          </ac:spMkLst>
        </pc:spChg>
        <pc:spChg chg="add del mod">
          <ac:chgData name="Benjamin Knoll" userId="7bbef61a7cbd28fa" providerId="LiveId" clId="{EB805FA4-DD5D-4FF8-8049-5998BB720150}" dt="2023-02-01T15:51:26.525" v="162"/>
          <ac:spMkLst>
            <pc:docMk/>
            <pc:sldMk cId="3287067111" sldId="264"/>
            <ac:spMk id="20" creationId="{63F8DED6-2BB9-C329-42E1-9CA719636591}"/>
          </ac:spMkLst>
        </pc:spChg>
        <pc:spChg chg="add mod">
          <ac:chgData name="Benjamin Knoll" userId="7bbef61a7cbd28fa" providerId="LiveId" clId="{EB805FA4-DD5D-4FF8-8049-5998BB720150}" dt="2023-02-01T15:53:49.235" v="238" actId="1076"/>
          <ac:spMkLst>
            <pc:docMk/>
            <pc:sldMk cId="3287067111" sldId="264"/>
            <ac:spMk id="21" creationId="{6218444E-034A-07AC-C969-FA49878F22A8}"/>
          </ac:spMkLst>
        </pc:spChg>
        <pc:spChg chg="add mod">
          <ac:chgData name="Benjamin Knoll" userId="7bbef61a7cbd28fa" providerId="LiveId" clId="{EB805FA4-DD5D-4FF8-8049-5998BB720150}" dt="2023-02-01T15:53:49.235" v="238" actId="1076"/>
          <ac:spMkLst>
            <pc:docMk/>
            <pc:sldMk cId="3287067111" sldId="264"/>
            <ac:spMk id="22" creationId="{B7B54B52-0927-CC09-F4EF-7715F6BD3CC2}"/>
          </ac:spMkLst>
        </pc:spChg>
        <pc:spChg chg="add mod">
          <ac:chgData name="Benjamin Knoll" userId="7bbef61a7cbd28fa" providerId="LiveId" clId="{EB805FA4-DD5D-4FF8-8049-5998BB720150}" dt="2023-02-01T15:53:49.235" v="238" actId="1076"/>
          <ac:spMkLst>
            <pc:docMk/>
            <pc:sldMk cId="3287067111" sldId="264"/>
            <ac:spMk id="23" creationId="{E96950C6-C484-0090-D238-A46D60F1A130}"/>
          </ac:spMkLst>
        </pc:spChg>
        <pc:spChg chg="add mod">
          <ac:chgData name="Benjamin Knoll" userId="7bbef61a7cbd28fa" providerId="LiveId" clId="{EB805FA4-DD5D-4FF8-8049-5998BB720150}" dt="2023-02-01T15:53:49.235" v="238" actId="1076"/>
          <ac:spMkLst>
            <pc:docMk/>
            <pc:sldMk cId="3287067111" sldId="264"/>
            <ac:spMk id="24" creationId="{DA15A26C-0A9A-A89F-BE75-67569129847D}"/>
          </ac:spMkLst>
        </pc:spChg>
        <pc:picChg chg="add mod">
          <ac:chgData name="Benjamin Knoll" userId="7bbef61a7cbd28fa" providerId="LiveId" clId="{EB805FA4-DD5D-4FF8-8049-5998BB720150}" dt="2023-02-01T15:53:49.235" v="238" actId="1076"/>
          <ac:picMkLst>
            <pc:docMk/>
            <pc:sldMk cId="3287067111" sldId="264"/>
            <ac:picMk id="7" creationId="{0633B106-A913-51FE-7DCC-E7744123A097}"/>
          </ac:picMkLst>
        </pc:picChg>
        <pc:picChg chg="add mod">
          <ac:chgData name="Benjamin Knoll" userId="7bbef61a7cbd28fa" providerId="LiveId" clId="{EB805FA4-DD5D-4FF8-8049-5998BB720150}" dt="2023-02-01T15:53:49.235" v="238" actId="1076"/>
          <ac:picMkLst>
            <pc:docMk/>
            <pc:sldMk cId="3287067111" sldId="264"/>
            <ac:picMk id="9" creationId="{C982B970-C16B-2BED-F4A1-F31F03252031}"/>
          </ac:picMkLst>
        </pc:picChg>
        <pc:picChg chg="add mod">
          <ac:chgData name="Benjamin Knoll" userId="7bbef61a7cbd28fa" providerId="LiveId" clId="{EB805FA4-DD5D-4FF8-8049-5998BB720150}" dt="2023-02-01T15:53:49.235" v="238" actId="1076"/>
          <ac:picMkLst>
            <pc:docMk/>
            <pc:sldMk cId="3287067111" sldId="264"/>
            <ac:picMk id="11" creationId="{14DF417A-DEDC-7C7F-D5D2-2FAAB9FBA10A}"/>
          </ac:picMkLst>
        </pc:picChg>
        <pc:picChg chg="add mod">
          <ac:chgData name="Benjamin Knoll" userId="7bbef61a7cbd28fa" providerId="LiveId" clId="{EB805FA4-DD5D-4FF8-8049-5998BB720150}" dt="2023-02-01T15:53:49.235" v="238" actId="1076"/>
          <ac:picMkLst>
            <pc:docMk/>
            <pc:sldMk cId="3287067111" sldId="264"/>
            <ac:picMk id="13" creationId="{0FEB0F47-B300-0472-9A0B-7120138047EB}"/>
          </ac:picMkLst>
        </pc:picChg>
        <pc:picChg chg="add mod">
          <ac:chgData name="Benjamin Knoll" userId="7bbef61a7cbd28fa" providerId="LiveId" clId="{EB805FA4-DD5D-4FF8-8049-5998BB720150}" dt="2023-02-01T15:53:49.235" v="238" actId="1076"/>
          <ac:picMkLst>
            <pc:docMk/>
            <pc:sldMk cId="3287067111" sldId="264"/>
            <ac:picMk id="15" creationId="{0548D17C-917C-A0CC-DE76-460094E77C37}"/>
          </ac:picMkLst>
        </pc:picChg>
        <pc:picChg chg="add mod">
          <ac:chgData name="Benjamin Knoll" userId="7bbef61a7cbd28fa" providerId="LiveId" clId="{EB805FA4-DD5D-4FF8-8049-5998BB720150}" dt="2023-02-01T15:53:49.235" v="238" actId="1076"/>
          <ac:picMkLst>
            <pc:docMk/>
            <pc:sldMk cId="3287067111" sldId="264"/>
            <ac:picMk id="17" creationId="{57B1F853-A62C-D50B-3EAB-AE73BA35D8F8}"/>
          </ac:picMkLst>
        </pc:picChg>
      </pc:sldChg>
    </pc:docChg>
  </pc:docChgLst>
  <pc:docChgLst>
    <pc:chgData name="Benjamin Knoll" userId="7bbef61a7cbd28fa" providerId="LiveId" clId="{1AE85724-5C66-478E-80F2-71C7BD3086F5}"/>
    <pc:docChg chg="undo custSel addSld modSld">
      <pc:chgData name="Benjamin Knoll" userId="7bbef61a7cbd28fa" providerId="LiveId" clId="{1AE85724-5C66-478E-80F2-71C7BD3086F5}" dt="2023-01-20T20:10:43.939" v="872" actId="20577"/>
      <pc:docMkLst>
        <pc:docMk/>
      </pc:docMkLst>
      <pc:sldChg chg="modSp mod">
        <pc:chgData name="Benjamin Knoll" userId="7bbef61a7cbd28fa" providerId="LiveId" clId="{1AE85724-5C66-478E-80F2-71C7BD3086F5}" dt="2023-01-20T18:02:49.825" v="838" actId="1035"/>
        <pc:sldMkLst>
          <pc:docMk/>
          <pc:sldMk cId="3238678834" sldId="256"/>
        </pc:sldMkLst>
        <pc:picChg chg="mod">
          <ac:chgData name="Benjamin Knoll" userId="7bbef61a7cbd28fa" providerId="LiveId" clId="{1AE85724-5C66-478E-80F2-71C7BD3086F5}" dt="2023-01-20T18:02:49.825" v="838" actId="1035"/>
          <ac:picMkLst>
            <pc:docMk/>
            <pc:sldMk cId="3238678834" sldId="256"/>
            <ac:picMk id="6" creationId="{AEE07993-77BC-16D0-8B0C-B8725A7BC329}"/>
          </ac:picMkLst>
        </pc:picChg>
      </pc:sldChg>
      <pc:sldChg chg="modSp mod">
        <pc:chgData name="Benjamin Knoll" userId="7bbef61a7cbd28fa" providerId="LiveId" clId="{1AE85724-5C66-478E-80F2-71C7BD3086F5}" dt="2023-01-19T15:22:54.739" v="329" actId="20577"/>
        <pc:sldMkLst>
          <pc:docMk/>
          <pc:sldMk cId="4094833793" sldId="257"/>
        </pc:sldMkLst>
        <pc:spChg chg="mod">
          <ac:chgData name="Benjamin Knoll" userId="7bbef61a7cbd28fa" providerId="LiveId" clId="{1AE85724-5C66-478E-80F2-71C7BD3086F5}" dt="2023-01-19T15:08:32.249" v="7" actId="20577"/>
          <ac:spMkLst>
            <pc:docMk/>
            <pc:sldMk cId="4094833793" sldId="257"/>
            <ac:spMk id="2" creationId="{C0CEE83D-E4C7-2430-8686-C86EC741685C}"/>
          </ac:spMkLst>
        </pc:spChg>
        <pc:spChg chg="mod">
          <ac:chgData name="Benjamin Knoll" userId="7bbef61a7cbd28fa" providerId="LiveId" clId="{1AE85724-5C66-478E-80F2-71C7BD3086F5}" dt="2023-01-19T15:22:54.739" v="329" actId="20577"/>
          <ac:spMkLst>
            <pc:docMk/>
            <pc:sldMk cId="4094833793" sldId="257"/>
            <ac:spMk id="3" creationId="{CB6CC54E-F1C2-C0DC-F0FA-C42DA987288D}"/>
          </ac:spMkLst>
        </pc:spChg>
      </pc:sldChg>
      <pc:sldChg chg="modSp new mod">
        <pc:chgData name="Benjamin Knoll" userId="7bbef61a7cbd28fa" providerId="LiveId" clId="{1AE85724-5C66-478E-80F2-71C7BD3086F5}" dt="2023-01-20T20:10:43.939" v="872" actId="20577"/>
        <pc:sldMkLst>
          <pc:docMk/>
          <pc:sldMk cId="2669750697" sldId="258"/>
        </pc:sldMkLst>
        <pc:spChg chg="mod">
          <ac:chgData name="Benjamin Knoll" userId="7bbef61a7cbd28fa" providerId="LiveId" clId="{1AE85724-5C66-478E-80F2-71C7BD3086F5}" dt="2023-01-19T15:16:12.929" v="109" actId="20577"/>
          <ac:spMkLst>
            <pc:docMk/>
            <pc:sldMk cId="2669750697" sldId="258"/>
            <ac:spMk id="2" creationId="{3A0C7FBD-3549-C5A5-211F-26D1CEAAB831}"/>
          </ac:spMkLst>
        </pc:spChg>
        <pc:spChg chg="mod">
          <ac:chgData name="Benjamin Knoll" userId="7bbef61a7cbd28fa" providerId="LiveId" clId="{1AE85724-5C66-478E-80F2-71C7BD3086F5}" dt="2023-01-20T20:10:43.939" v="872" actId="20577"/>
          <ac:spMkLst>
            <pc:docMk/>
            <pc:sldMk cId="2669750697" sldId="258"/>
            <ac:spMk id="3" creationId="{006DB5A0-D8B0-F4FB-BCBA-95D96BF04661}"/>
          </ac:spMkLst>
        </pc:spChg>
      </pc:sldChg>
      <pc:sldChg chg="modSp new mod">
        <pc:chgData name="Benjamin Knoll" userId="7bbef61a7cbd28fa" providerId="LiveId" clId="{1AE85724-5C66-478E-80F2-71C7BD3086F5}" dt="2023-01-19T15:21:58.746" v="327" actId="20577"/>
        <pc:sldMkLst>
          <pc:docMk/>
          <pc:sldMk cId="261914906" sldId="259"/>
        </pc:sldMkLst>
        <pc:spChg chg="mod">
          <ac:chgData name="Benjamin Knoll" userId="7bbef61a7cbd28fa" providerId="LiveId" clId="{1AE85724-5C66-478E-80F2-71C7BD3086F5}" dt="2023-01-19T15:20:16.638" v="214" actId="20577"/>
          <ac:spMkLst>
            <pc:docMk/>
            <pc:sldMk cId="261914906" sldId="259"/>
            <ac:spMk id="2" creationId="{A48ABBFB-02C5-CC84-26BF-7C8C7FE66F55}"/>
          </ac:spMkLst>
        </pc:spChg>
        <pc:spChg chg="mod">
          <ac:chgData name="Benjamin Knoll" userId="7bbef61a7cbd28fa" providerId="LiveId" clId="{1AE85724-5C66-478E-80F2-71C7BD3086F5}" dt="2023-01-19T15:21:58.746" v="327" actId="20577"/>
          <ac:spMkLst>
            <pc:docMk/>
            <pc:sldMk cId="261914906" sldId="259"/>
            <ac:spMk id="3" creationId="{AF7C3F49-8F5B-C95A-4054-08F3DAE03F74}"/>
          </ac:spMkLst>
        </pc:spChg>
      </pc:sldChg>
      <pc:sldChg chg="modSp new mod">
        <pc:chgData name="Benjamin Knoll" userId="7bbef61a7cbd28fa" providerId="LiveId" clId="{1AE85724-5C66-478E-80F2-71C7BD3086F5}" dt="2023-01-19T15:25:50.394" v="489" actId="20577"/>
        <pc:sldMkLst>
          <pc:docMk/>
          <pc:sldMk cId="2965964314" sldId="260"/>
        </pc:sldMkLst>
        <pc:spChg chg="mod">
          <ac:chgData name="Benjamin Knoll" userId="7bbef61a7cbd28fa" providerId="LiveId" clId="{1AE85724-5C66-478E-80F2-71C7BD3086F5}" dt="2023-01-19T15:23:03.149" v="343" actId="20577"/>
          <ac:spMkLst>
            <pc:docMk/>
            <pc:sldMk cId="2965964314" sldId="260"/>
            <ac:spMk id="2" creationId="{36B19188-B06C-C093-38A0-6ABEFD3EECBC}"/>
          </ac:spMkLst>
        </pc:spChg>
        <pc:spChg chg="mod">
          <ac:chgData name="Benjamin Knoll" userId="7bbef61a7cbd28fa" providerId="LiveId" clId="{1AE85724-5C66-478E-80F2-71C7BD3086F5}" dt="2023-01-19T15:25:50.394" v="489" actId="20577"/>
          <ac:spMkLst>
            <pc:docMk/>
            <pc:sldMk cId="2965964314" sldId="260"/>
            <ac:spMk id="3" creationId="{535FA76A-29ED-9930-BEC7-B6D94164B8F6}"/>
          </ac:spMkLst>
        </pc:spChg>
      </pc:sldChg>
      <pc:sldChg chg="modSp new mod">
        <pc:chgData name="Benjamin Knoll" userId="7bbef61a7cbd28fa" providerId="LiveId" clId="{1AE85724-5C66-478E-80F2-71C7BD3086F5}" dt="2023-01-19T15:33:37.903" v="813" actId="20577"/>
        <pc:sldMkLst>
          <pc:docMk/>
          <pc:sldMk cId="1645822208" sldId="261"/>
        </pc:sldMkLst>
        <pc:spChg chg="mod">
          <ac:chgData name="Benjamin Knoll" userId="7bbef61a7cbd28fa" providerId="LiveId" clId="{1AE85724-5C66-478E-80F2-71C7BD3086F5}" dt="2023-01-19T15:26:08.153" v="506" actId="20577"/>
          <ac:spMkLst>
            <pc:docMk/>
            <pc:sldMk cId="1645822208" sldId="261"/>
            <ac:spMk id="2" creationId="{1578C07D-5316-933B-6DF3-A9F19B87EB74}"/>
          </ac:spMkLst>
        </pc:spChg>
        <pc:spChg chg="mod">
          <ac:chgData name="Benjamin Knoll" userId="7bbef61a7cbd28fa" providerId="LiveId" clId="{1AE85724-5C66-478E-80F2-71C7BD3086F5}" dt="2023-01-19T15:33:37.903" v="813" actId="20577"/>
          <ac:spMkLst>
            <pc:docMk/>
            <pc:sldMk cId="1645822208" sldId="261"/>
            <ac:spMk id="3" creationId="{4441A846-AF24-B626-7331-61966EBF448A}"/>
          </ac:spMkLst>
        </pc:spChg>
      </pc:sldChg>
      <pc:sldChg chg="modSp new mod">
        <pc:chgData name="Benjamin Knoll" userId="7bbef61a7cbd28fa" providerId="LiveId" clId="{1AE85724-5C66-478E-80F2-71C7BD3086F5}" dt="2023-01-19T15:32:14.982" v="765" actId="20577"/>
        <pc:sldMkLst>
          <pc:docMk/>
          <pc:sldMk cId="1832817922" sldId="262"/>
        </pc:sldMkLst>
        <pc:spChg chg="mod">
          <ac:chgData name="Benjamin Knoll" userId="7bbef61a7cbd28fa" providerId="LiveId" clId="{1AE85724-5C66-478E-80F2-71C7BD3086F5}" dt="2023-01-19T15:29:38.825" v="699" actId="20577"/>
          <ac:spMkLst>
            <pc:docMk/>
            <pc:sldMk cId="1832817922" sldId="262"/>
            <ac:spMk id="2" creationId="{C388A875-B29D-4E77-A05F-A596ABB8B844}"/>
          </ac:spMkLst>
        </pc:spChg>
        <pc:spChg chg="mod">
          <ac:chgData name="Benjamin Knoll" userId="7bbef61a7cbd28fa" providerId="LiveId" clId="{1AE85724-5C66-478E-80F2-71C7BD3086F5}" dt="2023-01-19T15:32:14.982" v="765" actId="20577"/>
          <ac:spMkLst>
            <pc:docMk/>
            <pc:sldMk cId="1832817922" sldId="262"/>
            <ac:spMk id="3" creationId="{F87DED73-027A-39D5-83FA-6040E1765789}"/>
          </ac:spMkLst>
        </pc:spChg>
      </pc:sldChg>
      <pc:sldChg chg="delSp modSp new mod">
        <pc:chgData name="Benjamin Knoll" userId="7bbef61a7cbd28fa" providerId="LiveId" clId="{1AE85724-5C66-478E-80F2-71C7BD3086F5}" dt="2023-01-20T20:00:25.853" v="839" actId="20577"/>
        <pc:sldMkLst>
          <pc:docMk/>
          <pc:sldMk cId="3225583561" sldId="263"/>
        </pc:sldMkLst>
        <pc:spChg chg="mod">
          <ac:chgData name="Benjamin Knoll" userId="7bbef61a7cbd28fa" providerId="LiveId" clId="{1AE85724-5C66-478E-80F2-71C7BD3086F5}" dt="2023-01-20T20:00:25.853" v="839" actId="20577"/>
          <ac:spMkLst>
            <pc:docMk/>
            <pc:sldMk cId="3225583561" sldId="263"/>
            <ac:spMk id="2" creationId="{2E553C9F-3F8E-3025-91F1-2AB192E2754D}"/>
          </ac:spMkLst>
        </pc:spChg>
        <pc:spChg chg="del">
          <ac:chgData name="Benjamin Knoll" userId="7bbef61a7cbd28fa" providerId="LiveId" clId="{1AE85724-5C66-478E-80F2-71C7BD3086F5}" dt="2023-01-20T17:43:29.184" v="830" actId="478"/>
          <ac:spMkLst>
            <pc:docMk/>
            <pc:sldMk cId="3225583561" sldId="263"/>
            <ac:spMk id="3" creationId="{E8A8CB66-4EF2-3391-43F0-DD9C83CCEB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878FA-BD36-48E8-8051-482D9A3AF9D8}" type="datetimeFigureOut">
              <a:rPr lang="de-AT" smtClean="0"/>
              <a:t>07.02.2023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93D62-E9A9-46DF-8C67-5778A3ECD53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158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E8EC845-7E06-460F-A2E0-E00CB573387B}" type="datetime1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r>
              <a:rPr lang="de-DE"/>
              <a:t>BRP Medientechnik und Informationsmanagement | Knoll Benjamin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83AA-81AF-498C-B321-1EA3AF580BB1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1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3F64-6423-4703-B199-F4263B02BF12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7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44AC-A252-417E-9588-9A4E9EA69C10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0EA4-8165-4AFE-B92C-105C8DACEA8A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5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DE57-DEF6-45E5-88D5-615EA6A1C654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8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DEF2-9E15-4EB7-8A3D-07DFB7516634}" type="datetime1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0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EBCD-05A9-4F41-A2EB-5F8C28A5BFA8}" type="datetime1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1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57D5-4E0A-431C-964A-D28808018D4F}" type="datetime1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3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0423-50FC-4D6A-B50D-23FF9D1EFC83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2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AABD-74F1-472F-A4A5-168943D56390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3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37E46-5078-472C-8E35-576F1C6AA544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BRP Medientechnik und Informationsmanagement | Knoll Benjamin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78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Ein abstraktes genetisches Konzept">
            <a:extLst>
              <a:ext uri="{FF2B5EF4-FFF2-40B4-BE49-F238E27FC236}">
                <a16:creationId xmlns:a16="http://schemas.microsoft.com/office/drawing/2014/main" id="{AEE07993-77BC-16D0-8B0C-B8725A7BC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59" b="19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3751" y="4102096"/>
            <a:ext cx="9418249" cy="275590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0BED5E-C6C8-0B19-75AB-0BBBA5827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1616" y="4642192"/>
            <a:ext cx="8393008" cy="1015663"/>
          </a:xfrm>
        </p:spPr>
        <p:txBody>
          <a:bodyPr anchor="b">
            <a:normAutofit/>
          </a:bodyPr>
          <a:lstStyle/>
          <a:p>
            <a:r>
              <a:rPr lang="de-AT" sz="5400" dirty="0">
                <a:solidFill>
                  <a:srgbClr val="478987"/>
                </a:solidFill>
              </a:rPr>
              <a:t>DevShop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73B555-B885-71DD-8115-FD73779EE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1616" y="5625446"/>
            <a:ext cx="8395223" cy="572506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rgbClr val="4E85A2"/>
                </a:solidFill>
              </a:rPr>
              <a:t>By Benjamin Knoll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9B17C79-4AC4-2BF4-6EFB-8CB62DEE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rgbClr val="478987"/>
                </a:solidFill>
              </a:rPr>
              <a:t>1</a:t>
            </a:fld>
            <a:endParaRPr lang="en-US" dirty="0">
              <a:solidFill>
                <a:srgbClr val="478987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A9E1F-99A7-CEFA-A397-7C148875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478987"/>
                </a:solidFill>
              </a:rPr>
              <a:t>BRP Medientechnik und Informationsmanagement | Knoll Benjamin</a:t>
            </a:r>
            <a:endParaRPr lang="en-US" dirty="0">
              <a:solidFill>
                <a:srgbClr val="4789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7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EE83D-E4C7-2430-8686-C86EC741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rgbClr val="478987"/>
                </a:solidFill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CC54E-F1C2-C0DC-F0FA-C42DA9872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solidFill>
                  <a:srgbClr val="4E85A2"/>
                </a:solidFill>
              </a:rPr>
              <a:t>Was ist DevShop?</a:t>
            </a:r>
          </a:p>
          <a:p>
            <a:r>
              <a:rPr lang="de-AT" dirty="0">
                <a:solidFill>
                  <a:srgbClr val="4E85A2"/>
                </a:solidFill>
              </a:rPr>
              <a:t>Beweggründe</a:t>
            </a:r>
          </a:p>
          <a:p>
            <a:r>
              <a:rPr lang="de-AT" dirty="0">
                <a:solidFill>
                  <a:srgbClr val="4E85A2"/>
                </a:solidFill>
              </a:rPr>
              <a:t>Technologien</a:t>
            </a:r>
          </a:p>
          <a:p>
            <a:r>
              <a:rPr lang="de-AT" dirty="0">
                <a:solidFill>
                  <a:srgbClr val="4E85A2"/>
                </a:solidFill>
              </a:rPr>
              <a:t>Funktionalitäten</a:t>
            </a:r>
          </a:p>
          <a:p>
            <a:r>
              <a:rPr lang="de-AT" dirty="0">
                <a:solidFill>
                  <a:srgbClr val="4E85A2"/>
                </a:solidFill>
              </a:rPr>
              <a:t>Fazit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83789D-3644-E6F0-3481-C81142F3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rgbClr val="478987"/>
                </a:solidFill>
              </a:rPr>
              <a:t>2</a:t>
            </a:fld>
            <a:endParaRPr lang="en-US">
              <a:solidFill>
                <a:srgbClr val="478987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818AB5-059B-9576-BB0B-846612FC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478987"/>
                </a:solidFill>
              </a:rPr>
              <a:t>BRP Medientechnik und Informationsmanagement | Knoll Benjamin</a:t>
            </a:r>
            <a:endParaRPr lang="en-US" dirty="0">
              <a:solidFill>
                <a:srgbClr val="478987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B8E53C0-60C8-67A9-6548-574847C50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7810" y="1832891"/>
            <a:ext cx="2401764" cy="319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3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C7FBD-3549-C5A5-211F-26D1CEAA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rgbClr val="478987"/>
                </a:solidFill>
              </a:rPr>
              <a:t>Was ist DevShop?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DB5A0-D8B0-F4FB-BCBA-95D96BF04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solidFill>
                  <a:srgbClr val="4E85A2"/>
                </a:solidFill>
              </a:rPr>
              <a:t>Onlineshop mit Verwaltung</a:t>
            </a:r>
          </a:p>
          <a:p>
            <a:endParaRPr lang="de-AT" dirty="0">
              <a:solidFill>
                <a:srgbClr val="4E85A2"/>
              </a:solidFill>
            </a:endParaRPr>
          </a:p>
          <a:p>
            <a:r>
              <a:rPr lang="de-AT" dirty="0">
                <a:solidFill>
                  <a:srgbClr val="4E85A2"/>
                </a:solidFill>
              </a:rPr>
              <a:t>Fokus auf Bereitstellung von Informationen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3B4179-C15A-EAF3-7822-931B7016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rgbClr val="478987"/>
                </a:solidFill>
              </a:rPr>
              <a:t>3</a:t>
            </a:fld>
            <a:endParaRPr lang="en-US">
              <a:solidFill>
                <a:srgbClr val="478987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5B96A-3847-0482-2807-B63952FB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478987"/>
                </a:solidFill>
              </a:rPr>
              <a:t>BRP Medientechnik und Informationsmanagement | Knoll Benjamin</a:t>
            </a:r>
            <a:endParaRPr lang="en-US">
              <a:solidFill>
                <a:srgbClr val="478987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A29F658-67FB-E1DA-CD74-7CA8A2827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3553" y="2005781"/>
            <a:ext cx="3090847" cy="380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5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ABBFB-02C5-CC84-26BF-7C8C7FE6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rgbClr val="478987"/>
                </a:solidFill>
              </a:rPr>
              <a:t>Beweggründe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7C3F49-8F5B-C95A-4054-08F3DAE0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solidFill>
                  <a:srgbClr val="4E85A2"/>
                </a:solidFill>
              </a:rPr>
              <a:t>Hauptsächlich Frontend-Entwickler</a:t>
            </a:r>
          </a:p>
          <a:p>
            <a:endParaRPr lang="de-AT" dirty="0">
              <a:solidFill>
                <a:srgbClr val="4E85A2"/>
              </a:solidFill>
            </a:endParaRPr>
          </a:p>
          <a:p>
            <a:r>
              <a:rPr lang="de-AT" dirty="0">
                <a:solidFill>
                  <a:srgbClr val="4E85A2"/>
                </a:solidFill>
              </a:rPr>
              <a:t>Mehr Einblick in Backend-Entwicklung</a:t>
            </a:r>
          </a:p>
          <a:p>
            <a:endParaRPr lang="de-AT" dirty="0">
              <a:solidFill>
                <a:srgbClr val="4E85A2"/>
              </a:solidFill>
            </a:endParaRPr>
          </a:p>
          <a:p>
            <a:r>
              <a:rPr lang="de-AT" dirty="0">
                <a:solidFill>
                  <a:srgbClr val="4E85A2"/>
                </a:solidFill>
              </a:rPr>
              <a:t>Wissen über Logik hinter Shops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F9E41C-4005-63DC-2954-EFB9F148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rgbClr val="478987"/>
                </a:solidFill>
              </a:rPr>
              <a:t>4</a:t>
            </a:fld>
            <a:endParaRPr lang="en-US">
              <a:solidFill>
                <a:srgbClr val="478987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B75A2B-5F77-0D42-E230-6811D5F0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0" y="6292850"/>
            <a:ext cx="4114800" cy="365125"/>
          </a:xfrm>
        </p:spPr>
        <p:txBody>
          <a:bodyPr/>
          <a:lstStyle/>
          <a:p>
            <a:r>
              <a:rPr lang="de-DE">
                <a:solidFill>
                  <a:srgbClr val="478987"/>
                </a:solidFill>
              </a:rPr>
              <a:t>BRP Medientechnik und Informationsmanagement | Knoll Benjamin</a:t>
            </a:r>
            <a:endParaRPr lang="en-US">
              <a:solidFill>
                <a:srgbClr val="478987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9AF9509-A031-E06A-9A07-60F7EC549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3326" y="2160016"/>
            <a:ext cx="3311074" cy="293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AEC10-EA85-33F4-9F1C-CF54043B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rgbClr val="478987"/>
                </a:solidFill>
              </a:rPr>
              <a:t>Technologien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633B106-A913-51FE-7DCC-E7744123A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52" y="2531574"/>
            <a:ext cx="1044430" cy="104443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E6153D-1EE3-0A8F-0C01-465F6884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478987"/>
                </a:solidFill>
              </a:rPr>
              <a:t>BRP Medientechnik und Informationsmanagement | Knoll Benjamin</a:t>
            </a:r>
            <a:endParaRPr lang="en-US" dirty="0">
              <a:solidFill>
                <a:srgbClr val="478987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A9D47C-FFF1-7A72-9DA5-BC960EDA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rgbClr val="478987"/>
                </a:solidFill>
              </a:rPr>
              <a:pPr/>
              <a:t>5</a:t>
            </a:fld>
            <a:endParaRPr lang="en-US" dirty="0">
              <a:solidFill>
                <a:srgbClr val="478987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982B970-C16B-2BED-F4A1-F31F03252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536" y="2531156"/>
            <a:ext cx="1044430" cy="10444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4DF417A-DEDC-7C7F-D5D2-2FAAB9FBA1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5824" y="2531574"/>
            <a:ext cx="1044430" cy="1044012"/>
          </a:xfrm>
          <a:prstGeom prst="rect">
            <a:avLst/>
          </a:prstGeom>
        </p:spPr>
      </p:pic>
      <p:pic>
        <p:nvPicPr>
          <p:cNvPr id="13" name="Grafik 12" descr="Ein Bild, das Text, Axt enthält.&#10;&#10;Automatisch generierte Beschreibung">
            <a:extLst>
              <a:ext uri="{FF2B5EF4-FFF2-40B4-BE49-F238E27FC236}">
                <a16:creationId xmlns:a16="http://schemas.microsoft.com/office/drawing/2014/main" id="{0FEB0F47-B300-0472-9A0B-712013804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778" y="2531574"/>
            <a:ext cx="1564120" cy="1044012"/>
          </a:xfrm>
          <a:prstGeom prst="rect">
            <a:avLst/>
          </a:prstGeom>
        </p:spPr>
      </p:pic>
      <p:pic>
        <p:nvPicPr>
          <p:cNvPr id="15" name="Grafik 1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0548D17C-917C-A0CC-DE76-460094E77C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99" y="2531574"/>
            <a:ext cx="1058057" cy="104401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7B1F853-A62C-D50B-3EAB-AE73BA35D8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10" y="2531574"/>
            <a:ext cx="1044430" cy="104443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82D3A53C-4775-AF39-F30F-D62F3AFE09EE}"/>
              </a:ext>
            </a:extLst>
          </p:cNvPr>
          <p:cNvSpPr txBox="1"/>
          <p:nvPr/>
        </p:nvSpPr>
        <p:spPr>
          <a:xfrm>
            <a:off x="1674549" y="395521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4E85A2"/>
                </a:solidFill>
              </a:rPr>
              <a:t>Blazor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D247F0C-14E0-B013-66AE-7DF09C7C2600}"/>
              </a:ext>
            </a:extLst>
          </p:cNvPr>
          <p:cNvSpPr txBox="1"/>
          <p:nvPr/>
        </p:nvSpPr>
        <p:spPr>
          <a:xfrm>
            <a:off x="3013989" y="395521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4E85A2"/>
                </a:solidFill>
              </a:rPr>
              <a:t>Visual Studio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218444E-034A-07AC-C969-FA49878F22A8}"/>
              </a:ext>
            </a:extLst>
          </p:cNvPr>
          <p:cNvSpPr txBox="1"/>
          <p:nvPr/>
        </p:nvSpPr>
        <p:spPr>
          <a:xfrm>
            <a:off x="5187484" y="395521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4E85A2"/>
                </a:solidFill>
              </a:rPr>
              <a:t>MS SSMS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7B54B52-0927-CC09-F4EF-7715F6BD3CC2}"/>
              </a:ext>
            </a:extLst>
          </p:cNvPr>
          <p:cNvSpPr txBox="1"/>
          <p:nvPr/>
        </p:nvSpPr>
        <p:spPr>
          <a:xfrm>
            <a:off x="7009583" y="3955211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4E85A2"/>
                </a:solidFill>
              </a:rPr>
              <a:t>Sublime Text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96950C6-C484-0090-D238-A46D60F1A130}"/>
              </a:ext>
            </a:extLst>
          </p:cNvPr>
          <p:cNvSpPr txBox="1"/>
          <p:nvPr/>
        </p:nvSpPr>
        <p:spPr>
          <a:xfrm>
            <a:off x="9068307" y="395521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4E85A2"/>
                </a:solidFill>
              </a:rPr>
              <a:t>Affinity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A15A26C-0A9A-A89F-BE75-67569129847D}"/>
              </a:ext>
            </a:extLst>
          </p:cNvPr>
          <p:cNvSpPr txBox="1"/>
          <p:nvPr/>
        </p:nvSpPr>
        <p:spPr>
          <a:xfrm>
            <a:off x="10771229" y="395942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4E85A2"/>
                </a:solidFill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28706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8C07D-5316-933B-6DF3-A9F19B87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rgbClr val="478987"/>
                </a:solidFill>
              </a:rPr>
              <a:t>Funktionalitäten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41A846-AF24-B626-7331-61966EBF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656081"/>
            <a:ext cx="9486690" cy="5001894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4E85A2"/>
                </a:solidFill>
              </a:rPr>
              <a:t>Frontend</a:t>
            </a:r>
            <a:endParaRPr lang="de-AT" dirty="0">
              <a:solidFill>
                <a:srgbClr val="4E85A2"/>
              </a:solidFill>
            </a:endParaRPr>
          </a:p>
          <a:p>
            <a:pPr lvl="1"/>
            <a:r>
              <a:rPr lang="de-AT" dirty="0">
                <a:solidFill>
                  <a:srgbClr val="4E85A2"/>
                </a:solidFill>
              </a:rPr>
              <a:t>Suchfunktion</a:t>
            </a:r>
          </a:p>
          <a:p>
            <a:pPr lvl="1"/>
            <a:r>
              <a:rPr lang="de-AT" dirty="0">
                <a:solidFill>
                  <a:srgbClr val="4E85A2"/>
                </a:solidFill>
              </a:rPr>
              <a:t>Verschiedene Darstellungen</a:t>
            </a:r>
          </a:p>
          <a:p>
            <a:pPr lvl="1"/>
            <a:r>
              <a:rPr lang="de-AT" dirty="0">
                <a:solidFill>
                  <a:srgbClr val="4E85A2"/>
                </a:solidFill>
              </a:rPr>
              <a:t>Detailausgabe</a:t>
            </a:r>
          </a:p>
          <a:p>
            <a:pPr lvl="1"/>
            <a:endParaRPr lang="de-AT" dirty="0">
              <a:solidFill>
                <a:srgbClr val="4E85A2"/>
              </a:solidFill>
            </a:endParaRPr>
          </a:p>
          <a:p>
            <a:r>
              <a:rPr lang="de-AT" b="1" dirty="0">
                <a:solidFill>
                  <a:srgbClr val="4E85A2"/>
                </a:solidFill>
              </a:rPr>
              <a:t>Backend</a:t>
            </a:r>
            <a:endParaRPr lang="de-AT" dirty="0">
              <a:solidFill>
                <a:srgbClr val="4E85A2"/>
              </a:solidFill>
            </a:endParaRPr>
          </a:p>
          <a:p>
            <a:pPr lvl="1"/>
            <a:r>
              <a:rPr lang="de-AT" dirty="0">
                <a:solidFill>
                  <a:srgbClr val="4E85A2"/>
                </a:solidFill>
              </a:rPr>
              <a:t>Login geschützt</a:t>
            </a:r>
          </a:p>
          <a:p>
            <a:pPr lvl="1"/>
            <a:r>
              <a:rPr lang="de-AT" dirty="0">
                <a:solidFill>
                  <a:srgbClr val="4E85A2"/>
                </a:solidFill>
              </a:rPr>
              <a:t>Eingabemasken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812341-A6BA-B842-4FF8-E9C19A46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rgbClr val="478987"/>
                </a:solidFill>
              </a:rPr>
              <a:t>6</a:t>
            </a:fld>
            <a:endParaRPr lang="en-US">
              <a:solidFill>
                <a:srgbClr val="478987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10DBF7-FB32-10DB-8F5E-B5BB457F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478987"/>
                </a:solidFill>
              </a:rPr>
              <a:t>BRP Medientechnik und Informationsmanagement | Knoll Benjamin</a:t>
            </a:r>
            <a:endParaRPr lang="en-US">
              <a:solidFill>
                <a:srgbClr val="478987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EAE8ACB-5CA5-8E9F-2F9E-B86109F27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1029" y="1656081"/>
            <a:ext cx="4438545" cy="39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2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8A875-B29D-4E77-A05F-A596ABB8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rgbClr val="478987"/>
                </a:solidFill>
              </a:rPr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7DED73-027A-39D5-83FA-6040E176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solidFill>
                  <a:srgbClr val="4E85A2"/>
                </a:solidFill>
              </a:rPr>
              <a:t>Hauptziel gelungen</a:t>
            </a:r>
          </a:p>
          <a:p>
            <a:endParaRPr lang="de-AT" dirty="0">
              <a:solidFill>
                <a:srgbClr val="4E85A2"/>
              </a:solidFill>
            </a:endParaRPr>
          </a:p>
          <a:p>
            <a:r>
              <a:rPr lang="de-AT" dirty="0">
                <a:solidFill>
                  <a:srgbClr val="4E85A2"/>
                </a:solidFill>
              </a:rPr>
              <a:t>Sehr zeitaufwendig</a:t>
            </a:r>
          </a:p>
          <a:p>
            <a:endParaRPr lang="de-AT" dirty="0">
              <a:solidFill>
                <a:srgbClr val="4E85A2"/>
              </a:solidFill>
            </a:endParaRPr>
          </a:p>
          <a:p>
            <a:r>
              <a:rPr lang="de-AT" dirty="0">
                <a:solidFill>
                  <a:srgbClr val="4E85A2"/>
                </a:solidFill>
              </a:rPr>
              <a:t>Künftige Weiterentwicklung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566DF4-1CC1-2B51-44DD-4C0DB802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rgbClr val="478987"/>
                </a:solidFill>
              </a:rPr>
              <a:t>7</a:t>
            </a:fld>
            <a:endParaRPr lang="en-US" dirty="0">
              <a:solidFill>
                <a:srgbClr val="478987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19ACCB-D988-F294-E83F-30833FF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478987"/>
                </a:solidFill>
              </a:rPr>
              <a:t>BRP Medientechnik und Informationsmanagement | Knoll Benjamin</a:t>
            </a:r>
            <a:endParaRPr lang="en-US" dirty="0">
              <a:solidFill>
                <a:srgbClr val="478987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09B19E-2090-074A-9911-8F513E361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7808" y="1773525"/>
            <a:ext cx="2476482" cy="331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1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53C9F-3F8E-3025-91F1-2AB192E2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884" y="3041395"/>
            <a:ext cx="9486690" cy="775210"/>
          </a:xfrm>
        </p:spPr>
        <p:txBody>
          <a:bodyPr/>
          <a:lstStyle/>
          <a:p>
            <a:pPr algn="ctr"/>
            <a:r>
              <a:rPr lang="de-AT" dirty="0">
                <a:solidFill>
                  <a:srgbClr val="478987"/>
                </a:solidFill>
              </a:rPr>
              <a:t>Vielen Dank!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805989-2AE5-D597-7051-FD8FB065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>
                <a:solidFill>
                  <a:srgbClr val="478987"/>
                </a:solidFill>
              </a:rPr>
              <a:t>8</a:t>
            </a:fld>
            <a:endParaRPr lang="en-US" dirty="0">
              <a:solidFill>
                <a:srgbClr val="478987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21227-2145-E175-9A6C-1B39FDBC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478987"/>
                </a:solidFill>
              </a:rPr>
              <a:t>BRP Medientechnik und Informationsmanagement | Knoll Benjamin</a:t>
            </a:r>
            <a:endParaRPr lang="en-US" dirty="0">
              <a:solidFill>
                <a:srgbClr val="4789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8356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Breitbild</PresentationFormat>
  <Paragraphs>57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Neue Haas Grotesk Text Pro</vt:lpstr>
      <vt:lpstr>InterweaveVTI</vt:lpstr>
      <vt:lpstr>DevShop</vt:lpstr>
      <vt:lpstr>Inhalt</vt:lpstr>
      <vt:lpstr>Was ist DevShop?</vt:lpstr>
      <vt:lpstr>Beweggründe</vt:lpstr>
      <vt:lpstr>Technologien</vt:lpstr>
      <vt:lpstr>Funktionalitäten</vt:lpstr>
      <vt:lpstr>Fazit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DevShop</dc:title>
  <dc:creator>Benjamin Knoll</dc:creator>
  <cp:lastModifiedBy>Benjamin Knoll</cp:lastModifiedBy>
  <cp:revision>1</cp:revision>
  <dcterms:created xsi:type="dcterms:W3CDTF">2023-01-19T15:02:36Z</dcterms:created>
  <dcterms:modified xsi:type="dcterms:W3CDTF">2023-02-07T21:04:22Z</dcterms:modified>
</cp:coreProperties>
</file>