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ba75f0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ba75f0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ba75f08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ba75f08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ba75f08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ba75f08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ba75f08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aba75f08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ba75f08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ba75f08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ba75f08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aba75f08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9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Data Science Capstone Project</a:t>
            </a:r>
            <a:endParaRPr b="0" sz="298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fr" sz="2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a restaurant in The Bronx NY</a:t>
            </a:r>
            <a:endParaRPr b="0" sz="2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BENMOUSSA Zakaria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August 2021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Background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The Bronx NY has been in </a:t>
            </a:r>
            <a:r>
              <a:rPr lang="fr" sz="1800">
                <a:solidFill>
                  <a:srgbClr val="000000"/>
                </a:solidFill>
              </a:rPr>
              <a:t>continuous</a:t>
            </a:r>
            <a:r>
              <a:rPr lang="fr" sz="1800">
                <a:solidFill>
                  <a:srgbClr val="000000"/>
                </a:solidFill>
              </a:rPr>
              <a:t> growth with a population of  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1 472 654 residents in 2020.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Goal: Opening a restaurant in the Bronx.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Problem: Selecting an optimal area for a restaurant.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Interest: Investors who are looking to explore different areas in New York City and good neighborhoods for a restaurant.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Data </a:t>
            </a:r>
            <a:endParaRPr sz="2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The list of boroughs and neighborhoods in New York City is provided by the json file from The New York notebook.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Geo-coordinates of the Bronx are provided by the Geocoder tool.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List of venues is provided by the Foursquare API.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41625" y="5807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 of NYC with neighborhoods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50" y="1323500"/>
            <a:ext cx="7768074" cy="3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61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 of The Bronx borough with neighborhoods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84050"/>
            <a:ext cx="8839200" cy="325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1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Clusters visualized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01100"/>
            <a:ext cx="82581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Cluster 1 is the most suitable, having neighborhoods with a diverse food, arts and </a:t>
            </a:r>
            <a:r>
              <a:rPr lang="fr" sz="1800">
                <a:solidFill>
                  <a:srgbClr val="000000"/>
                </a:solidFill>
              </a:rPr>
              <a:t>entertainment</a:t>
            </a:r>
            <a:r>
              <a:rPr lang="fr" sz="1800">
                <a:solidFill>
                  <a:srgbClr val="000000"/>
                </a:solidFill>
              </a:rPr>
              <a:t>  scene.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 sz="1800">
                <a:solidFill>
                  <a:srgbClr val="000000"/>
                </a:solidFill>
              </a:rPr>
              <a:t>Future directions: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*Include more data: average cost of real estate for each neighborhood, characteristics of the residents (age, average income etc.)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