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9753600" cy="7315200"/>
  <p:notesSz cx="9753600" cy="73152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1566" y="-2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2267712"/>
            <a:ext cx="829056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750" b="0" i="0">
                <a:solidFill>
                  <a:srgbClr val="006FC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750" b="0" i="0">
                <a:solidFill>
                  <a:srgbClr val="006FC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750" b="0" i="0">
                <a:solidFill>
                  <a:srgbClr val="006FC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750" b="0" i="0">
                <a:solidFill>
                  <a:srgbClr val="006FC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599" y="7315199"/>
                </a:moveTo>
                <a:lnTo>
                  <a:pt x="0" y="73151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73151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550573" y="6004331"/>
            <a:ext cx="4203065" cy="1311275"/>
          </a:xfrm>
          <a:custGeom>
            <a:avLst/>
            <a:gdLst/>
            <a:ahLst/>
            <a:cxnLst/>
            <a:rect l="l" t="t" r="r" b="b"/>
            <a:pathLst>
              <a:path w="4203065" h="1311275">
                <a:moveTo>
                  <a:pt x="4203014" y="615200"/>
                </a:moveTo>
                <a:lnTo>
                  <a:pt x="4199979" y="615734"/>
                </a:lnTo>
                <a:lnTo>
                  <a:pt x="4166844" y="623785"/>
                </a:lnTo>
                <a:lnTo>
                  <a:pt x="4139400" y="583323"/>
                </a:lnTo>
                <a:lnTo>
                  <a:pt x="4109212" y="544982"/>
                </a:lnTo>
                <a:lnTo>
                  <a:pt x="4076446" y="508914"/>
                </a:lnTo>
                <a:lnTo>
                  <a:pt x="4041229" y="475246"/>
                </a:lnTo>
                <a:lnTo>
                  <a:pt x="4003687" y="444119"/>
                </a:lnTo>
                <a:lnTo>
                  <a:pt x="3963974" y="415671"/>
                </a:lnTo>
                <a:lnTo>
                  <a:pt x="3922230" y="390042"/>
                </a:lnTo>
                <a:lnTo>
                  <a:pt x="3878592" y="367385"/>
                </a:lnTo>
                <a:lnTo>
                  <a:pt x="3833190" y="347827"/>
                </a:lnTo>
                <a:lnTo>
                  <a:pt x="3786174" y="331508"/>
                </a:lnTo>
                <a:lnTo>
                  <a:pt x="3737686" y="318579"/>
                </a:lnTo>
                <a:lnTo>
                  <a:pt x="3687838" y="309156"/>
                </a:lnTo>
                <a:lnTo>
                  <a:pt x="3636797" y="303415"/>
                </a:lnTo>
                <a:lnTo>
                  <a:pt x="3584702" y="301459"/>
                </a:lnTo>
                <a:lnTo>
                  <a:pt x="3534956" y="303237"/>
                </a:lnTo>
                <a:lnTo>
                  <a:pt x="3486175" y="308470"/>
                </a:lnTo>
                <a:lnTo>
                  <a:pt x="3438474" y="317055"/>
                </a:lnTo>
                <a:lnTo>
                  <a:pt x="3391966" y="328866"/>
                </a:lnTo>
                <a:lnTo>
                  <a:pt x="3346793" y="343776"/>
                </a:lnTo>
                <a:lnTo>
                  <a:pt x="3303054" y="361657"/>
                </a:lnTo>
                <a:lnTo>
                  <a:pt x="3260877" y="382409"/>
                </a:lnTo>
                <a:lnTo>
                  <a:pt x="3220402" y="405892"/>
                </a:lnTo>
                <a:lnTo>
                  <a:pt x="3181718" y="432003"/>
                </a:lnTo>
                <a:lnTo>
                  <a:pt x="3144964" y="460603"/>
                </a:lnTo>
                <a:lnTo>
                  <a:pt x="3110268" y="491578"/>
                </a:lnTo>
                <a:lnTo>
                  <a:pt x="3077730" y="524802"/>
                </a:lnTo>
                <a:lnTo>
                  <a:pt x="3066783" y="537603"/>
                </a:lnTo>
                <a:lnTo>
                  <a:pt x="3063900" y="531837"/>
                </a:lnTo>
                <a:lnTo>
                  <a:pt x="3039211" y="495287"/>
                </a:lnTo>
                <a:lnTo>
                  <a:pt x="3010154" y="462280"/>
                </a:lnTo>
                <a:lnTo>
                  <a:pt x="2977146" y="433222"/>
                </a:lnTo>
                <a:lnTo>
                  <a:pt x="2940583" y="408520"/>
                </a:lnTo>
                <a:lnTo>
                  <a:pt x="2900896" y="388607"/>
                </a:lnTo>
                <a:lnTo>
                  <a:pt x="2889377" y="384606"/>
                </a:lnTo>
                <a:lnTo>
                  <a:pt x="2858478" y="373875"/>
                </a:lnTo>
                <a:lnTo>
                  <a:pt x="2813735" y="364731"/>
                </a:lnTo>
                <a:lnTo>
                  <a:pt x="2767101" y="361594"/>
                </a:lnTo>
                <a:lnTo>
                  <a:pt x="2734780" y="363105"/>
                </a:lnTo>
                <a:lnTo>
                  <a:pt x="2703309" y="367550"/>
                </a:lnTo>
                <a:lnTo>
                  <a:pt x="2672829" y="374764"/>
                </a:lnTo>
                <a:lnTo>
                  <a:pt x="2643454" y="384606"/>
                </a:lnTo>
                <a:lnTo>
                  <a:pt x="2622600" y="340321"/>
                </a:lnTo>
                <a:lnTo>
                  <a:pt x="2598496" y="298005"/>
                </a:lnTo>
                <a:lnTo>
                  <a:pt x="2597023" y="295833"/>
                </a:lnTo>
                <a:lnTo>
                  <a:pt x="2571292" y="257797"/>
                </a:lnTo>
                <a:lnTo>
                  <a:pt x="2541168" y="219887"/>
                </a:lnTo>
                <a:lnTo>
                  <a:pt x="2508262" y="184429"/>
                </a:lnTo>
                <a:lnTo>
                  <a:pt x="2472766" y="151574"/>
                </a:lnTo>
                <a:lnTo>
                  <a:pt x="2434818" y="121488"/>
                </a:lnTo>
                <a:lnTo>
                  <a:pt x="2394585" y="94335"/>
                </a:lnTo>
                <a:lnTo>
                  <a:pt x="2352230" y="70281"/>
                </a:lnTo>
                <a:lnTo>
                  <a:pt x="2307920" y="49479"/>
                </a:lnTo>
                <a:lnTo>
                  <a:pt x="2261806" y="32092"/>
                </a:lnTo>
                <a:lnTo>
                  <a:pt x="2214067" y="18300"/>
                </a:lnTo>
                <a:lnTo>
                  <a:pt x="2164854" y="8242"/>
                </a:lnTo>
                <a:lnTo>
                  <a:pt x="2114321" y="2082"/>
                </a:lnTo>
                <a:lnTo>
                  <a:pt x="2062645" y="0"/>
                </a:lnTo>
                <a:lnTo>
                  <a:pt x="2011184" y="2070"/>
                </a:lnTo>
                <a:lnTo>
                  <a:pt x="1960867" y="8178"/>
                </a:lnTo>
                <a:lnTo>
                  <a:pt x="1911845" y="18161"/>
                </a:lnTo>
                <a:lnTo>
                  <a:pt x="1864296" y="31851"/>
                </a:lnTo>
                <a:lnTo>
                  <a:pt x="1818360" y="49110"/>
                </a:lnTo>
                <a:lnTo>
                  <a:pt x="1774202" y="69748"/>
                </a:lnTo>
                <a:lnTo>
                  <a:pt x="1731987" y="93624"/>
                </a:lnTo>
                <a:lnTo>
                  <a:pt x="1691868" y="120586"/>
                </a:lnTo>
                <a:lnTo>
                  <a:pt x="1654009" y="150444"/>
                </a:lnTo>
                <a:lnTo>
                  <a:pt x="1618576" y="183070"/>
                </a:lnTo>
                <a:lnTo>
                  <a:pt x="1585709" y="218274"/>
                </a:lnTo>
                <a:lnTo>
                  <a:pt x="1555572" y="255917"/>
                </a:lnTo>
                <a:lnTo>
                  <a:pt x="1528330" y="295833"/>
                </a:lnTo>
                <a:lnTo>
                  <a:pt x="1497926" y="288442"/>
                </a:lnTo>
                <a:lnTo>
                  <a:pt x="1466799" y="283044"/>
                </a:lnTo>
                <a:lnTo>
                  <a:pt x="1435011" y="279730"/>
                </a:lnTo>
                <a:lnTo>
                  <a:pt x="1402613" y="278612"/>
                </a:lnTo>
                <a:lnTo>
                  <a:pt x="1354772" y="281025"/>
                </a:lnTo>
                <a:lnTo>
                  <a:pt x="1308315" y="288112"/>
                </a:lnTo>
                <a:lnTo>
                  <a:pt x="1263472" y="299643"/>
                </a:lnTo>
                <a:lnTo>
                  <a:pt x="1220482" y="315379"/>
                </a:lnTo>
                <a:lnTo>
                  <a:pt x="1179576" y="335076"/>
                </a:lnTo>
                <a:lnTo>
                  <a:pt x="1141006" y="358521"/>
                </a:lnTo>
                <a:lnTo>
                  <a:pt x="1104988" y="385457"/>
                </a:lnTo>
                <a:lnTo>
                  <a:pt x="1071753" y="415645"/>
                </a:lnTo>
                <a:lnTo>
                  <a:pt x="1041552" y="448881"/>
                </a:lnTo>
                <a:lnTo>
                  <a:pt x="1014615" y="484898"/>
                </a:lnTo>
                <a:lnTo>
                  <a:pt x="991184" y="523481"/>
                </a:lnTo>
                <a:lnTo>
                  <a:pt x="971486" y="564375"/>
                </a:lnTo>
                <a:lnTo>
                  <a:pt x="958850" y="598881"/>
                </a:lnTo>
                <a:lnTo>
                  <a:pt x="916660" y="617054"/>
                </a:lnTo>
                <a:lnTo>
                  <a:pt x="873785" y="639318"/>
                </a:lnTo>
                <a:lnTo>
                  <a:pt x="832777" y="664489"/>
                </a:lnTo>
                <a:lnTo>
                  <a:pt x="793762" y="692442"/>
                </a:lnTo>
                <a:lnTo>
                  <a:pt x="756881" y="723023"/>
                </a:lnTo>
                <a:lnTo>
                  <a:pt x="722287" y="756094"/>
                </a:lnTo>
                <a:lnTo>
                  <a:pt x="690092" y="791540"/>
                </a:lnTo>
                <a:lnTo>
                  <a:pt x="660438" y="829208"/>
                </a:lnTo>
                <a:lnTo>
                  <a:pt x="633463" y="868946"/>
                </a:lnTo>
                <a:lnTo>
                  <a:pt x="600925" y="861034"/>
                </a:lnTo>
                <a:lnTo>
                  <a:pt x="567601" y="855256"/>
                </a:lnTo>
                <a:lnTo>
                  <a:pt x="533577" y="851712"/>
                </a:lnTo>
                <a:lnTo>
                  <a:pt x="498894" y="850519"/>
                </a:lnTo>
                <a:lnTo>
                  <a:pt x="450659" y="852805"/>
                </a:lnTo>
                <a:lnTo>
                  <a:pt x="403733" y="859548"/>
                </a:lnTo>
                <a:lnTo>
                  <a:pt x="358305" y="870521"/>
                </a:lnTo>
                <a:lnTo>
                  <a:pt x="314591" y="885520"/>
                </a:lnTo>
                <a:lnTo>
                  <a:pt x="272808" y="904328"/>
                </a:lnTo>
                <a:lnTo>
                  <a:pt x="233159" y="926757"/>
                </a:lnTo>
                <a:lnTo>
                  <a:pt x="195859" y="952576"/>
                </a:lnTo>
                <a:lnTo>
                  <a:pt x="161112" y="981570"/>
                </a:lnTo>
                <a:lnTo>
                  <a:pt x="129133" y="1013548"/>
                </a:lnTo>
                <a:lnTo>
                  <a:pt x="100126" y="1048296"/>
                </a:lnTo>
                <a:lnTo>
                  <a:pt x="74307" y="1085596"/>
                </a:lnTo>
                <a:lnTo>
                  <a:pt x="51892" y="1125245"/>
                </a:lnTo>
                <a:lnTo>
                  <a:pt x="33070" y="1167028"/>
                </a:lnTo>
                <a:lnTo>
                  <a:pt x="18072" y="1210741"/>
                </a:lnTo>
                <a:lnTo>
                  <a:pt x="7099" y="1256169"/>
                </a:lnTo>
                <a:lnTo>
                  <a:pt x="368" y="1303108"/>
                </a:lnTo>
                <a:lnTo>
                  <a:pt x="0" y="1310881"/>
                </a:lnTo>
                <a:lnTo>
                  <a:pt x="935050" y="1310881"/>
                </a:lnTo>
                <a:lnTo>
                  <a:pt x="2082927" y="1310881"/>
                </a:lnTo>
                <a:lnTo>
                  <a:pt x="2327325" y="1310881"/>
                </a:lnTo>
                <a:lnTo>
                  <a:pt x="3372561" y="1310881"/>
                </a:lnTo>
                <a:lnTo>
                  <a:pt x="4203014" y="1310881"/>
                </a:lnTo>
                <a:lnTo>
                  <a:pt x="4203014" y="615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962" y="111585"/>
            <a:ext cx="1238249" cy="123824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948836" y="2847620"/>
            <a:ext cx="0" cy="1866264"/>
          </a:xfrm>
          <a:custGeom>
            <a:avLst/>
            <a:gdLst/>
            <a:ahLst/>
            <a:cxnLst/>
            <a:rect l="l" t="t" r="r" b="b"/>
            <a:pathLst>
              <a:path h="1866264">
                <a:moveTo>
                  <a:pt x="0" y="0"/>
                </a:moveTo>
                <a:lnTo>
                  <a:pt x="0" y="186617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1686" y="2838095"/>
            <a:ext cx="114300" cy="1885314"/>
          </a:xfrm>
          <a:custGeom>
            <a:avLst/>
            <a:gdLst/>
            <a:ahLst/>
            <a:cxnLst/>
            <a:rect l="l" t="t" r="r" b="b"/>
            <a:pathLst>
              <a:path w="114300" h="1885314">
                <a:moveTo>
                  <a:pt x="114299" y="0"/>
                </a:moveTo>
                <a:lnTo>
                  <a:pt x="0" y="0"/>
                </a:lnTo>
              </a:path>
              <a:path w="114300" h="1885314">
                <a:moveTo>
                  <a:pt x="114299" y="1885224"/>
                </a:moveTo>
                <a:lnTo>
                  <a:pt x="0" y="188522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599" y="7315199"/>
                </a:moveTo>
                <a:lnTo>
                  <a:pt x="0" y="73151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73151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550573" y="6004331"/>
            <a:ext cx="4203065" cy="1311275"/>
          </a:xfrm>
          <a:custGeom>
            <a:avLst/>
            <a:gdLst/>
            <a:ahLst/>
            <a:cxnLst/>
            <a:rect l="l" t="t" r="r" b="b"/>
            <a:pathLst>
              <a:path w="4203065" h="1311275">
                <a:moveTo>
                  <a:pt x="4203014" y="615200"/>
                </a:moveTo>
                <a:lnTo>
                  <a:pt x="4199979" y="615734"/>
                </a:lnTo>
                <a:lnTo>
                  <a:pt x="4166844" y="623785"/>
                </a:lnTo>
                <a:lnTo>
                  <a:pt x="4139400" y="583323"/>
                </a:lnTo>
                <a:lnTo>
                  <a:pt x="4109212" y="544982"/>
                </a:lnTo>
                <a:lnTo>
                  <a:pt x="4076446" y="508914"/>
                </a:lnTo>
                <a:lnTo>
                  <a:pt x="4041229" y="475246"/>
                </a:lnTo>
                <a:lnTo>
                  <a:pt x="4003687" y="444119"/>
                </a:lnTo>
                <a:lnTo>
                  <a:pt x="3963974" y="415671"/>
                </a:lnTo>
                <a:lnTo>
                  <a:pt x="3922230" y="390042"/>
                </a:lnTo>
                <a:lnTo>
                  <a:pt x="3878592" y="367385"/>
                </a:lnTo>
                <a:lnTo>
                  <a:pt x="3833190" y="347827"/>
                </a:lnTo>
                <a:lnTo>
                  <a:pt x="3786174" y="331508"/>
                </a:lnTo>
                <a:lnTo>
                  <a:pt x="3737686" y="318579"/>
                </a:lnTo>
                <a:lnTo>
                  <a:pt x="3687838" y="309156"/>
                </a:lnTo>
                <a:lnTo>
                  <a:pt x="3636797" y="303415"/>
                </a:lnTo>
                <a:lnTo>
                  <a:pt x="3584702" y="301459"/>
                </a:lnTo>
                <a:lnTo>
                  <a:pt x="3534956" y="303237"/>
                </a:lnTo>
                <a:lnTo>
                  <a:pt x="3486175" y="308470"/>
                </a:lnTo>
                <a:lnTo>
                  <a:pt x="3438474" y="317055"/>
                </a:lnTo>
                <a:lnTo>
                  <a:pt x="3391966" y="328866"/>
                </a:lnTo>
                <a:lnTo>
                  <a:pt x="3346793" y="343776"/>
                </a:lnTo>
                <a:lnTo>
                  <a:pt x="3303054" y="361657"/>
                </a:lnTo>
                <a:lnTo>
                  <a:pt x="3260877" y="382409"/>
                </a:lnTo>
                <a:lnTo>
                  <a:pt x="3220402" y="405892"/>
                </a:lnTo>
                <a:lnTo>
                  <a:pt x="3181718" y="432003"/>
                </a:lnTo>
                <a:lnTo>
                  <a:pt x="3144964" y="460603"/>
                </a:lnTo>
                <a:lnTo>
                  <a:pt x="3110268" y="491578"/>
                </a:lnTo>
                <a:lnTo>
                  <a:pt x="3077730" y="524802"/>
                </a:lnTo>
                <a:lnTo>
                  <a:pt x="3066783" y="537603"/>
                </a:lnTo>
                <a:lnTo>
                  <a:pt x="3063900" y="531837"/>
                </a:lnTo>
                <a:lnTo>
                  <a:pt x="3039211" y="495287"/>
                </a:lnTo>
                <a:lnTo>
                  <a:pt x="3010154" y="462280"/>
                </a:lnTo>
                <a:lnTo>
                  <a:pt x="2977146" y="433222"/>
                </a:lnTo>
                <a:lnTo>
                  <a:pt x="2940583" y="408520"/>
                </a:lnTo>
                <a:lnTo>
                  <a:pt x="2900896" y="388607"/>
                </a:lnTo>
                <a:lnTo>
                  <a:pt x="2889377" y="384606"/>
                </a:lnTo>
                <a:lnTo>
                  <a:pt x="2858478" y="373875"/>
                </a:lnTo>
                <a:lnTo>
                  <a:pt x="2813735" y="364731"/>
                </a:lnTo>
                <a:lnTo>
                  <a:pt x="2767101" y="361594"/>
                </a:lnTo>
                <a:lnTo>
                  <a:pt x="2734780" y="363105"/>
                </a:lnTo>
                <a:lnTo>
                  <a:pt x="2703309" y="367550"/>
                </a:lnTo>
                <a:lnTo>
                  <a:pt x="2672829" y="374764"/>
                </a:lnTo>
                <a:lnTo>
                  <a:pt x="2643454" y="384606"/>
                </a:lnTo>
                <a:lnTo>
                  <a:pt x="2622600" y="340321"/>
                </a:lnTo>
                <a:lnTo>
                  <a:pt x="2598496" y="298005"/>
                </a:lnTo>
                <a:lnTo>
                  <a:pt x="2597023" y="295833"/>
                </a:lnTo>
                <a:lnTo>
                  <a:pt x="2571292" y="257797"/>
                </a:lnTo>
                <a:lnTo>
                  <a:pt x="2541168" y="219887"/>
                </a:lnTo>
                <a:lnTo>
                  <a:pt x="2508262" y="184429"/>
                </a:lnTo>
                <a:lnTo>
                  <a:pt x="2472766" y="151574"/>
                </a:lnTo>
                <a:lnTo>
                  <a:pt x="2434818" y="121488"/>
                </a:lnTo>
                <a:lnTo>
                  <a:pt x="2394585" y="94335"/>
                </a:lnTo>
                <a:lnTo>
                  <a:pt x="2352230" y="70281"/>
                </a:lnTo>
                <a:lnTo>
                  <a:pt x="2307920" y="49479"/>
                </a:lnTo>
                <a:lnTo>
                  <a:pt x="2261806" y="32092"/>
                </a:lnTo>
                <a:lnTo>
                  <a:pt x="2214067" y="18300"/>
                </a:lnTo>
                <a:lnTo>
                  <a:pt x="2164854" y="8242"/>
                </a:lnTo>
                <a:lnTo>
                  <a:pt x="2114321" y="2082"/>
                </a:lnTo>
                <a:lnTo>
                  <a:pt x="2062645" y="0"/>
                </a:lnTo>
                <a:lnTo>
                  <a:pt x="2011184" y="2070"/>
                </a:lnTo>
                <a:lnTo>
                  <a:pt x="1960867" y="8178"/>
                </a:lnTo>
                <a:lnTo>
                  <a:pt x="1911845" y="18161"/>
                </a:lnTo>
                <a:lnTo>
                  <a:pt x="1864296" y="31851"/>
                </a:lnTo>
                <a:lnTo>
                  <a:pt x="1818360" y="49110"/>
                </a:lnTo>
                <a:lnTo>
                  <a:pt x="1774202" y="69748"/>
                </a:lnTo>
                <a:lnTo>
                  <a:pt x="1731987" y="93624"/>
                </a:lnTo>
                <a:lnTo>
                  <a:pt x="1691868" y="120586"/>
                </a:lnTo>
                <a:lnTo>
                  <a:pt x="1654009" y="150444"/>
                </a:lnTo>
                <a:lnTo>
                  <a:pt x="1618576" y="183070"/>
                </a:lnTo>
                <a:lnTo>
                  <a:pt x="1585709" y="218274"/>
                </a:lnTo>
                <a:lnTo>
                  <a:pt x="1555572" y="255917"/>
                </a:lnTo>
                <a:lnTo>
                  <a:pt x="1528330" y="295833"/>
                </a:lnTo>
                <a:lnTo>
                  <a:pt x="1497926" y="288442"/>
                </a:lnTo>
                <a:lnTo>
                  <a:pt x="1466799" y="283044"/>
                </a:lnTo>
                <a:lnTo>
                  <a:pt x="1435011" y="279730"/>
                </a:lnTo>
                <a:lnTo>
                  <a:pt x="1402613" y="278612"/>
                </a:lnTo>
                <a:lnTo>
                  <a:pt x="1354772" y="281025"/>
                </a:lnTo>
                <a:lnTo>
                  <a:pt x="1308315" y="288112"/>
                </a:lnTo>
                <a:lnTo>
                  <a:pt x="1263472" y="299643"/>
                </a:lnTo>
                <a:lnTo>
                  <a:pt x="1220482" y="315379"/>
                </a:lnTo>
                <a:lnTo>
                  <a:pt x="1179576" y="335076"/>
                </a:lnTo>
                <a:lnTo>
                  <a:pt x="1141006" y="358521"/>
                </a:lnTo>
                <a:lnTo>
                  <a:pt x="1104988" y="385457"/>
                </a:lnTo>
                <a:lnTo>
                  <a:pt x="1071753" y="415645"/>
                </a:lnTo>
                <a:lnTo>
                  <a:pt x="1041552" y="448881"/>
                </a:lnTo>
                <a:lnTo>
                  <a:pt x="1014615" y="484898"/>
                </a:lnTo>
                <a:lnTo>
                  <a:pt x="991184" y="523481"/>
                </a:lnTo>
                <a:lnTo>
                  <a:pt x="971486" y="564375"/>
                </a:lnTo>
                <a:lnTo>
                  <a:pt x="958850" y="598881"/>
                </a:lnTo>
                <a:lnTo>
                  <a:pt x="916660" y="617054"/>
                </a:lnTo>
                <a:lnTo>
                  <a:pt x="873785" y="639318"/>
                </a:lnTo>
                <a:lnTo>
                  <a:pt x="832777" y="664489"/>
                </a:lnTo>
                <a:lnTo>
                  <a:pt x="793762" y="692442"/>
                </a:lnTo>
                <a:lnTo>
                  <a:pt x="756881" y="723023"/>
                </a:lnTo>
                <a:lnTo>
                  <a:pt x="722287" y="756094"/>
                </a:lnTo>
                <a:lnTo>
                  <a:pt x="690092" y="791540"/>
                </a:lnTo>
                <a:lnTo>
                  <a:pt x="660438" y="829208"/>
                </a:lnTo>
                <a:lnTo>
                  <a:pt x="633463" y="868946"/>
                </a:lnTo>
                <a:lnTo>
                  <a:pt x="600925" y="861034"/>
                </a:lnTo>
                <a:lnTo>
                  <a:pt x="567601" y="855256"/>
                </a:lnTo>
                <a:lnTo>
                  <a:pt x="533577" y="851712"/>
                </a:lnTo>
                <a:lnTo>
                  <a:pt x="498894" y="850519"/>
                </a:lnTo>
                <a:lnTo>
                  <a:pt x="450659" y="852805"/>
                </a:lnTo>
                <a:lnTo>
                  <a:pt x="403733" y="859548"/>
                </a:lnTo>
                <a:lnTo>
                  <a:pt x="358305" y="870521"/>
                </a:lnTo>
                <a:lnTo>
                  <a:pt x="314591" y="885520"/>
                </a:lnTo>
                <a:lnTo>
                  <a:pt x="272808" y="904328"/>
                </a:lnTo>
                <a:lnTo>
                  <a:pt x="233159" y="926757"/>
                </a:lnTo>
                <a:lnTo>
                  <a:pt x="195859" y="952576"/>
                </a:lnTo>
                <a:lnTo>
                  <a:pt x="161112" y="981570"/>
                </a:lnTo>
                <a:lnTo>
                  <a:pt x="129133" y="1013548"/>
                </a:lnTo>
                <a:lnTo>
                  <a:pt x="100126" y="1048296"/>
                </a:lnTo>
                <a:lnTo>
                  <a:pt x="74307" y="1085596"/>
                </a:lnTo>
                <a:lnTo>
                  <a:pt x="51892" y="1125245"/>
                </a:lnTo>
                <a:lnTo>
                  <a:pt x="33070" y="1167028"/>
                </a:lnTo>
                <a:lnTo>
                  <a:pt x="18072" y="1210741"/>
                </a:lnTo>
                <a:lnTo>
                  <a:pt x="7099" y="1256169"/>
                </a:lnTo>
                <a:lnTo>
                  <a:pt x="368" y="1303108"/>
                </a:lnTo>
                <a:lnTo>
                  <a:pt x="0" y="1310881"/>
                </a:lnTo>
                <a:lnTo>
                  <a:pt x="935050" y="1310881"/>
                </a:lnTo>
                <a:lnTo>
                  <a:pt x="2082927" y="1310881"/>
                </a:lnTo>
                <a:lnTo>
                  <a:pt x="2327325" y="1310881"/>
                </a:lnTo>
                <a:lnTo>
                  <a:pt x="3372561" y="1310881"/>
                </a:lnTo>
                <a:lnTo>
                  <a:pt x="4203014" y="1310881"/>
                </a:lnTo>
                <a:lnTo>
                  <a:pt x="4203014" y="615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7962" y="111585"/>
            <a:ext cx="1238249" cy="1238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3143" y="-318491"/>
            <a:ext cx="8707120" cy="3142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750" b="0" i="0">
                <a:solidFill>
                  <a:srgbClr val="006FC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680" y="1682496"/>
            <a:ext cx="877824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6494" y="3328670"/>
            <a:ext cx="1500505" cy="657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150" b="1" spc="125" dirty="0">
                <a:solidFill>
                  <a:srgbClr val="006FC2"/>
                </a:solidFill>
                <a:latin typeface="Lato" panose="020F0502020204030203" pitchFamily="34" charset="0"/>
                <a:cs typeface="Lato" panose="020F0502020204030203" pitchFamily="34" charset="0"/>
              </a:rPr>
              <a:t>TITLE</a:t>
            </a:r>
            <a:endParaRPr sz="415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4228" y="6892988"/>
            <a:ext cx="229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Noto Naskh Arabic UI"/>
                <a:cs typeface="Noto Naskh Arabic UI"/>
              </a:rPr>
              <a:t>1.</a:t>
            </a:r>
            <a:endParaRPr sz="2000">
              <a:latin typeface="Noto Naskh Arabic UI"/>
              <a:cs typeface="Noto Naskh Arabic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23730" y="6883463"/>
            <a:ext cx="4311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10" dirty="0">
                <a:solidFill>
                  <a:srgbClr val="006FC2"/>
                </a:solidFill>
                <a:latin typeface="Noto Naskh Arabic UI"/>
                <a:cs typeface="Noto Naskh Arabic UI"/>
              </a:rPr>
              <a:t>4</a:t>
            </a:r>
            <a:r>
              <a:rPr sz="2000" b="1" spc="110" dirty="0">
                <a:latin typeface="Noto Naskh Arabic UI"/>
                <a:cs typeface="Noto Naskh Arabic UI"/>
              </a:rPr>
              <a:t>.</a:t>
            </a:r>
            <a:r>
              <a:rPr sz="2000" b="1" spc="110" dirty="0">
                <a:solidFill>
                  <a:srgbClr val="8FC63B"/>
                </a:solidFill>
                <a:latin typeface="Noto Naskh Arabic UI"/>
                <a:cs typeface="Noto Naskh Arabic UI"/>
              </a:rPr>
              <a:t>0</a:t>
            </a:r>
            <a:endParaRPr sz="2000">
              <a:latin typeface="Noto Naskh Arabic UI"/>
              <a:cs typeface="Noto Naskh Arabic UI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BFEAF1-5C37-CE7F-AE38-B82B48108BEE}"/>
              </a:ext>
            </a:extLst>
          </p:cNvPr>
          <p:cNvCxnSpPr/>
          <p:nvPr/>
        </p:nvCxnSpPr>
        <p:spPr>
          <a:xfrm>
            <a:off x="914400" y="2847620"/>
            <a:ext cx="0" cy="1875789"/>
          </a:xfrm>
          <a:prstGeom prst="line">
            <a:avLst/>
          </a:prstGeom>
          <a:ln w="28575">
            <a:solidFill>
              <a:schemeClr val="accent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ject 2">
            <a:extLst>
              <a:ext uri="{FF2B5EF4-FFF2-40B4-BE49-F238E27FC236}">
                <a16:creationId xmlns:a16="http://schemas.microsoft.com/office/drawing/2014/main" id="{E7B788A5-0FFE-F104-5667-B917E4A5FF88}"/>
              </a:ext>
            </a:extLst>
          </p:cNvPr>
          <p:cNvSpPr txBox="1"/>
          <p:nvPr/>
        </p:nvSpPr>
        <p:spPr>
          <a:xfrm>
            <a:off x="3660447" y="4339394"/>
            <a:ext cx="2432601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2400" b="1" spc="125" dirty="0">
                <a:solidFill>
                  <a:srgbClr val="006FC2"/>
                </a:solidFill>
                <a:latin typeface="Lato" panose="020F0502020204030203" pitchFamily="34" charset="0"/>
                <a:cs typeface="Lato" panose="020F0502020204030203" pitchFamily="34" charset="0"/>
              </a:rPr>
              <a:t>Presenter Name</a:t>
            </a:r>
            <a:endParaRPr sz="24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34228" y="6892988"/>
            <a:ext cx="229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000" b="1" spc="-25" dirty="0">
                <a:latin typeface="Noto Naskh Arabic UI"/>
                <a:cs typeface="Noto Naskh Arabic UI"/>
              </a:rPr>
              <a:t>2.</a:t>
            </a:r>
            <a:endParaRPr sz="2000" dirty="0">
              <a:latin typeface="Noto Naskh Arabic UI"/>
              <a:cs typeface="Noto Naskh Arabic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23730" y="6883463"/>
            <a:ext cx="4311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10" dirty="0">
                <a:solidFill>
                  <a:srgbClr val="006FC2"/>
                </a:solidFill>
                <a:latin typeface="Noto Naskh Arabic UI"/>
                <a:cs typeface="Noto Naskh Arabic UI"/>
              </a:rPr>
              <a:t>4</a:t>
            </a:r>
            <a:r>
              <a:rPr sz="2000" b="1" spc="110" dirty="0">
                <a:latin typeface="Noto Naskh Arabic UI"/>
                <a:cs typeface="Noto Naskh Arabic UI"/>
              </a:rPr>
              <a:t>.</a:t>
            </a:r>
            <a:r>
              <a:rPr sz="2000" b="1" spc="110" dirty="0">
                <a:solidFill>
                  <a:srgbClr val="8FC63B"/>
                </a:solidFill>
                <a:latin typeface="Noto Naskh Arabic UI"/>
                <a:cs typeface="Noto Naskh Arabic UI"/>
              </a:rPr>
              <a:t>0</a:t>
            </a:r>
            <a:endParaRPr sz="2000">
              <a:latin typeface="Noto Naskh Arabic UI"/>
              <a:cs typeface="Noto Naskh Arabic UI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BFEAF1-5C37-CE7F-AE38-B82B48108BEE}"/>
              </a:ext>
            </a:extLst>
          </p:cNvPr>
          <p:cNvCxnSpPr/>
          <p:nvPr/>
        </p:nvCxnSpPr>
        <p:spPr>
          <a:xfrm>
            <a:off x="914400" y="2847620"/>
            <a:ext cx="0" cy="1875789"/>
          </a:xfrm>
          <a:prstGeom prst="line">
            <a:avLst/>
          </a:prstGeom>
          <a:ln w="28575">
            <a:solidFill>
              <a:schemeClr val="accent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43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34228" y="6892988"/>
            <a:ext cx="229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000" b="1" spc="-25" dirty="0">
                <a:latin typeface="Noto Naskh Arabic UI"/>
                <a:cs typeface="Noto Naskh Arabic UI"/>
              </a:rPr>
              <a:t>3.</a:t>
            </a:r>
            <a:endParaRPr sz="2000" dirty="0">
              <a:latin typeface="Noto Naskh Arabic UI"/>
              <a:cs typeface="Noto Naskh Arabic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23730" y="6883463"/>
            <a:ext cx="4311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10" dirty="0">
                <a:solidFill>
                  <a:srgbClr val="006FC2"/>
                </a:solidFill>
                <a:latin typeface="Noto Naskh Arabic UI"/>
                <a:cs typeface="Noto Naskh Arabic UI"/>
              </a:rPr>
              <a:t>4</a:t>
            </a:r>
            <a:r>
              <a:rPr sz="2000" b="1" spc="110" dirty="0">
                <a:latin typeface="Noto Naskh Arabic UI"/>
                <a:cs typeface="Noto Naskh Arabic UI"/>
              </a:rPr>
              <a:t>.</a:t>
            </a:r>
            <a:r>
              <a:rPr sz="2000" b="1" spc="110" dirty="0">
                <a:solidFill>
                  <a:srgbClr val="8FC63B"/>
                </a:solidFill>
                <a:latin typeface="Noto Naskh Arabic UI"/>
                <a:cs typeface="Noto Naskh Arabic UI"/>
              </a:rPr>
              <a:t>0</a:t>
            </a:r>
            <a:endParaRPr sz="2000">
              <a:latin typeface="Noto Naskh Arabic UI"/>
              <a:cs typeface="Noto Naskh Arabic UI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BFEAF1-5C37-CE7F-AE38-B82B48108BEE}"/>
              </a:ext>
            </a:extLst>
          </p:cNvPr>
          <p:cNvCxnSpPr/>
          <p:nvPr/>
        </p:nvCxnSpPr>
        <p:spPr>
          <a:xfrm>
            <a:off x="914400" y="2847620"/>
            <a:ext cx="0" cy="1875789"/>
          </a:xfrm>
          <a:prstGeom prst="line">
            <a:avLst/>
          </a:prstGeom>
          <a:ln w="28575">
            <a:solidFill>
              <a:schemeClr val="accent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2">
            <a:extLst>
              <a:ext uri="{FF2B5EF4-FFF2-40B4-BE49-F238E27FC236}">
                <a16:creationId xmlns:a16="http://schemas.microsoft.com/office/drawing/2014/main" id="{3F97552B-D9B6-91DA-99B9-9918885599E7}"/>
              </a:ext>
            </a:extLst>
          </p:cNvPr>
          <p:cNvSpPr txBox="1"/>
          <p:nvPr/>
        </p:nvSpPr>
        <p:spPr>
          <a:xfrm>
            <a:off x="3472946" y="2971800"/>
            <a:ext cx="2807706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6000" b="1" spc="125" dirty="0">
                <a:solidFill>
                  <a:srgbClr val="006FC2"/>
                </a:solidFill>
                <a:latin typeface="Lato" panose="020F0502020204030203" pitchFamily="34" charset="0"/>
                <a:cs typeface="Lato" panose="020F0502020204030203" pitchFamily="34" charset="0"/>
              </a:rPr>
              <a:t>THANK</a:t>
            </a:r>
            <a:r>
              <a:rPr lang="en-GB" sz="4150" b="1" spc="125" dirty="0">
                <a:solidFill>
                  <a:srgbClr val="006FC2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endParaRPr sz="415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9534090C-9DF9-8E69-44FE-C519AF7343B1}"/>
              </a:ext>
            </a:extLst>
          </p:cNvPr>
          <p:cNvSpPr txBox="1"/>
          <p:nvPr/>
        </p:nvSpPr>
        <p:spPr>
          <a:xfrm>
            <a:off x="4001066" y="3900129"/>
            <a:ext cx="1751467" cy="935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6000" b="1" spc="125" dirty="0">
                <a:solidFill>
                  <a:schemeClr val="accent3"/>
                </a:solidFill>
                <a:latin typeface="Lato" panose="020F0502020204030203" pitchFamily="34" charset="0"/>
                <a:cs typeface="Lato" panose="020F0502020204030203" pitchFamily="34" charset="0"/>
              </a:rPr>
              <a:t>YOU</a:t>
            </a:r>
            <a:endParaRPr sz="5400" dirty="0">
              <a:solidFill>
                <a:schemeClr val="accent3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24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14</Words>
  <Application>Microsoft Office PowerPoint</Application>
  <PresentationFormat>Custom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Lato</vt:lpstr>
      <vt:lpstr>Noto Naskh Arabic UI</vt:lpstr>
      <vt:lpstr>Tahoma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KODECAMP 4.0 ROADMAP</dc:title>
  <dc:creator>Ikechukwu Achom</dc:creator>
  <cp:keywords>DAF5el3h62U,BAEKBE-oZv8</cp:keywords>
  <cp:lastModifiedBy>Ikechukwu Achom</cp:lastModifiedBy>
  <cp:revision>1</cp:revision>
  <dcterms:created xsi:type="dcterms:W3CDTF">2024-04-12T17:37:17Z</dcterms:created>
  <dcterms:modified xsi:type="dcterms:W3CDTF">2024-04-12T20:47:44Z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2024-04-12T00:00:00Z</vt:filetime>
  </property>
  <property fmtid="{D5CDD505-2E9C-101B-9397-08002B2CF9AE}" pid="3" name="Creator">
    <vt:lpwstr>Canva</vt:lpwstr>
  </property>
  <property fmtid="{D5CDD505-2E9C-101B-9397-08002B2CF9AE}" pid="4" name="LastSaved">
    <vt:filetime>2024-04-12T00:00:00Z</vt:filetime>
  </property>
  <property fmtid="{D5CDD505-2E9C-101B-9397-08002B2CF9AE}" pid="5" name="Producer">
    <vt:lpwstr>Canva</vt:lpwstr>
  </property>
</Properties>
</file>