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1" r:id="rId5"/>
    <p:sldId id="262" r:id="rId6"/>
    <p:sldId id="263" r:id="rId7"/>
    <p:sldId id="264" r:id="rId8"/>
    <p:sldId id="265" r:id="rId9"/>
    <p:sldId id="266" r:id="rId10"/>
    <p:sldId id="256" r:id="rId11"/>
    <p:sldId id="257" r:id="rId12"/>
    <p:sldId id="258" r:id="rId13"/>
    <p:sldId id="260" r:id="rId14"/>
    <p:sldId id="259" r:id="rId15"/>
    <p:sldId id="268"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6ACD"/>
    <a:srgbClr val="182354"/>
    <a:srgbClr val="1F2D6B"/>
    <a:srgbClr val="263882"/>
    <a:srgbClr val="6A7ED4"/>
    <a:srgbClr val="FB7C79"/>
    <a:srgbClr val="DEED51"/>
    <a:srgbClr val="FD7777"/>
    <a:srgbClr val="96D5DE"/>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2AE6D-3F6D-44DB-833A-85BE062F780C}" v="8" dt="2021-10-19T03:30:11.080"/>
    <p1510:client id="{4D55B9BC-136C-4049-BE38-A5385AA57272}" v="193" dt="2021-10-19T01:19:41.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5" d="100"/>
          <a:sy n="55" d="100"/>
        </p:scale>
        <p:origin x="1072"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E9C4D7-8568-47AC-94DD-AA363DA214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25B6BF5F-0F99-4552-8DB7-7CB42D5E1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BF19894-8988-4FD5-882B-DFF27F2E9C62}"/>
              </a:ext>
            </a:extLst>
          </p:cNvPr>
          <p:cNvSpPr>
            <a:spLocks noGrp="1"/>
          </p:cNvSpPr>
          <p:nvPr>
            <p:ph type="dt" sz="half" idx="10"/>
          </p:nvPr>
        </p:nvSpPr>
        <p:spPr/>
        <p:txBody>
          <a:bodyPr/>
          <a:lstStyle/>
          <a:p>
            <a:fld id="{AB21FF0C-4086-4FC3-ABB2-A7ED5A24A5F8}" type="datetimeFigureOut">
              <a:rPr lang="es-MX" smtClean="0"/>
              <a:t>19/10/2021</a:t>
            </a:fld>
            <a:endParaRPr lang="es-MX"/>
          </a:p>
        </p:txBody>
      </p:sp>
      <p:sp>
        <p:nvSpPr>
          <p:cNvPr id="5" name="Marcador de pie de página 4">
            <a:extLst>
              <a:ext uri="{FF2B5EF4-FFF2-40B4-BE49-F238E27FC236}">
                <a16:creationId xmlns:a16="http://schemas.microsoft.com/office/drawing/2014/main" id="{D34FA3D9-2141-4E5A-8797-38ECD3404F6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8BE7EE5-F78B-4978-8B5F-313F4D082774}"/>
              </a:ext>
            </a:extLst>
          </p:cNvPr>
          <p:cNvSpPr>
            <a:spLocks noGrp="1"/>
          </p:cNvSpPr>
          <p:nvPr>
            <p:ph type="sldNum" sz="quarter" idx="12"/>
          </p:nvPr>
        </p:nvSpPr>
        <p:spPr/>
        <p:txBody>
          <a:bodyPr/>
          <a:lstStyle/>
          <a:p>
            <a:fld id="{1012F2B1-846D-4FB6-85EF-F653C511CF38}" type="slidenum">
              <a:rPr lang="es-MX" smtClean="0"/>
              <a:t>‹#›</a:t>
            </a:fld>
            <a:endParaRPr lang="es-MX"/>
          </a:p>
        </p:txBody>
      </p:sp>
    </p:spTree>
    <p:extLst>
      <p:ext uri="{BB962C8B-B14F-4D97-AF65-F5344CB8AC3E}">
        <p14:creationId xmlns:p14="http://schemas.microsoft.com/office/powerpoint/2010/main" val="1616221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B5571-FFE7-445F-9EF0-96C45ACFC0B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9AD6868-D9D3-4865-B6BF-24563C672DD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710EE21-A67C-4A7B-8003-BD558F10A9E6}"/>
              </a:ext>
            </a:extLst>
          </p:cNvPr>
          <p:cNvSpPr>
            <a:spLocks noGrp="1"/>
          </p:cNvSpPr>
          <p:nvPr>
            <p:ph type="dt" sz="half" idx="10"/>
          </p:nvPr>
        </p:nvSpPr>
        <p:spPr/>
        <p:txBody>
          <a:bodyPr/>
          <a:lstStyle/>
          <a:p>
            <a:fld id="{AB21FF0C-4086-4FC3-ABB2-A7ED5A24A5F8}" type="datetimeFigureOut">
              <a:rPr lang="es-MX" smtClean="0"/>
              <a:t>19/10/2021</a:t>
            </a:fld>
            <a:endParaRPr lang="es-MX"/>
          </a:p>
        </p:txBody>
      </p:sp>
      <p:sp>
        <p:nvSpPr>
          <p:cNvPr id="5" name="Marcador de pie de página 4">
            <a:extLst>
              <a:ext uri="{FF2B5EF4-FFF2-40B4-BE49-F238E27FC236}">
                <a16:creationId xmlns:a16="http://schemas.microsoft.com/office/drawing/2014/main" id="{85AB7430-AC06-47DA-A126-18EFF5E2CD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CA735B6-398F-45A2-8079-EEC8885D6CAD}"/>
              </a:ext>
            </a:extLst>
          </p:cNvPr>
          <p:cNvSpPr>
            <a:spLocks noGrp="1"/>
          </p:cNvSpPr>
          <p:nvPr>
            <p:ph type="sldNum" sz="quarter" idx="12"/>
          </p:nvPr>
        </p:nvSpPr>
        <p:spPr/>
        <p:txBody>
          <a:bodyPr/>
          <a:lstStyle/>
          <a:p>
            <a:fld id="{1012F2B1-846D-4FB6-85EF-F653C511CF38}" type="slidenum">
              <a:rPr lang="es-MX" smtClean="0"/>
              <a:t>‹#›</a:t>
            </a:fld>
            <a:endParaRPr lang="es-MX"/>
          </a:p>
        </p:txBody>
      </p:sp>
    </p:spTree>
    <p:extLst>
      <p:ext uri="{BB962C8B-B14F-4D97-AF65-F5344CB8AC3E}">
        <p14:creationId xmlns:p14="http://schemas.microsoft.com/office/powerpoint/2010/main" val="118359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B1581E0-FB40-4707-9173-886D8354BC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B59738F-79D7-4E70-BA72-DB7D7C233D6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0D43119-63D4-4028-80AB-7B3804068CB5}"/>
              </a:ext>
            </a:extLst>
          </p:cNvPr>
          <p:cNvSpPr>
            <a:spLocks noGrp="1"/>
          </p:cNvSpPr>
          <p:nvPr>
            <p:ph type="dt" sz="half" idx="10"/>
          </p:nvPr>
        </p:nvSpPr>
        <p:spPr/>
        <p:txBody>
          <a:bodyPr/>
          <a:lstStyle/>
          <a:p>
            <a:fld id="{AB21FF0C-4086-4FC3-ABB2-A7ED5A24A5F8}" type="datetimeFigureOut">
              <a:rPr lang="es-MX" smtClean="0"/>
              <a:t>19/10/2021</a:t>
            </a:fld>
            <a:endParaRPr lang="es-MX"/>
          </a:p>
        </p:txBody>
      </p:sp>
      <p:sp>
        <p:nvSpPr>
          <p:cNvPr id="5" name="Marcador de pie de página 4">
            <a:extLst>
              <a:ext uri="{FF2B5EF4-FFF2-40B4-BE49-F238E27FC236}">
                <a16:creationId xmlns:a16="http://schemas.microsoft.com/office/drawing/2014/main" id="{6AFA30CE-BE2F-43DE-AB57-510AE3E4257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6023245-BE72-40AB-A114-0EF1E4E135D5}"/>
              </a:ext>
            </a:extLst>
          </p:cNvPr>
          <p:cNvSpPr>
            <a:spLocks noGrp="1"/>
          </p:cNvSpPr>
          <p:nvPr>
            <p:ph type="sldNum" sz="quarter" idx="12"/>
          </p:nvPr>
        </p:nvSpPr>
        <p:spPr/>
        <p:txBody>
          <a:bodyPr/>
          <a:lstStyle/>
          <a:p>
            <a:fld id="{1012F2B1-846D-4FB6-85EF-F653C511CF38}" type="slidenum">
              <a:rPr lang="es-MX" smtClean="0"/>
              <a:t>‹#›</a:t>
            </a:fld>
            <a:endParaRPr lang="es-MX"/>
          </a:p>
        </p:txBody>
      </p:sp>
    </p:spTree>
    <p:extLst>
      <p:ext uri="{BB962C8B-B14F-4D97-AF65-F5344CB8AC3E}">
        <p14:creationId xmlns:p14="http://schemas.microsoft.com/office/powerpoint/2010/main" val="168513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42EE6-8AE8-4B53-A527-D8F664B2D34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21B889A-29DE-4DC8-838E-C98AB7081AA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38FB6C1-B0DA-4898-8BEF-2E94706DB3B0}"/>
              </a:ext>
            </a:extLst>
          </p:cNvPr>
          <p:cNvSpPr>
            <a:spLocks noGrp="1"/>
          </p:cNvSpPr>
          <p:nvPr>
            <p:ph type="dt" sz="half" idx="10"/>
          </p:nvPr>
        </p:nvSpPr>
        <p:spPr/>
        <p:txBody>
          <a:bodyPr/>
          <a:lstStyle/>
          <a:p>
            <a:fld id="{AB21FF0C-4086-4FC3-ABB2-A7ED5A24A5F8}" type="datetimeFigureOut">
              <a:rPr lang="es-MX" smtClean="0"/>
              <a:t>19/10/2021</a:t>
            </a:fld>
            <a:endParaRPr lang="es-MX"/>
          </a:p>
        </p:txBody>
      </p:sp>
      <p:sp>
        <p:nvSpPr>
          <p:cNvPr id="5" name="Marcador de pie de página 4">
            <a:extLst>
              <a:ext uri="{FF2B5EF4-FFF2-40B4-BE49-F238E27FC236}">
                <a16:creationId xmlns:a16="http://schemas.microsoft.com/office/drawing/2014/main" id="{F5DE699A-0D45-4981-80D3-71078E94789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328AEDB-153E-41DD-BEC5-8FA7CB319190}"/>
              </a:ext>
            </a:extLst>
          </p:cNvPr>
          <p:cNvSpPr>
            <a:spLocks noGrp="1"/>
          </p:cNvSpPr>
          <p:nvPr>
            <p:ph type="sldNum" sz="quarter" idx="12"/>
          </p:nvPr>
        </p:nvSpPr>
        <p:spPr/>
        <p:txBody>
          <a:bodyPr/>
          <a:lstStyle/>
          <a:p>
            <a:fld id="{1012F2B1-846D-4FB6-85EF-F653C511CF38}" type="slidenum">
              <a:rPr lang="es-MX" smtClean="0"/>
              <a:t>‹#›</a:t>
            </a:fld>
            <a:endParaRPr lang="es-MX"/>
          </a:p>
        </p:txBody>
      </p:sp>
    </p:spTree>
    <p:extLst>
      <p:ext uri="{BB962C8B-B14F-4D97-AF65-F5344CB8AC3E}">
        <p14:creationId xmlns:p14="http://schemas.microsoft.com/office/powerpoint/2010/main" val="170576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BC222A-5F37-4E69-9233-E780461C017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DC1A3FD-078B-438A-B9BE-E21F52CBBB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78C914D-2B51-4731-86DB-3ED68ECBB7B2}"/>
              </a:ext>
            </a:extLst>
          </p:cNvPr>
          <p:cNvSpPr>
            <a:spLocks noGrp="1"/>
          </p:cNvSpPr>
          <p:nvPr>
            <p:ph type="dt" sz="half" idx="10"/>
          </p:nvPr>
        </p:nvSpPr>
        <p:spPr/>
        <p:txBody>
          <a:bodyPr/>
          <a:lstStyle/>
          <a:p>
            <a:fld id="{AB21FF0C-4086-4FC3-ABB2-A7ED5A24A5F8}" type="datetimeFigureOut">
              <a:rPr lang="es-MX" smtClean="0"/>
              <a:t>19/10/2021</a:t>
            </a:fld>
            <a:endParaRPr lang="es-MX"/>
          </a:p>
        </p:txBody>
      </p:sp>
      <p:sp>
        <p:nvSpPr>
          <p:cNvPr id="5" name="Marcador de pie de página 4">
            <a:extLst>
              <a:ext uri="{FF2B5EF4-FFF2-40B4-BE49-F238E27FC236}">
                <a16:creationId xmlns:a16="http://schemas.microsoft.com/office/drawing/2014/main" id="{5A9F15A4-9582-448A-806A-25B6DE85D1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9BD57F1-FEE8-43E9-B4AB-67EF4305B36D}"/>
              </a:ext>
            </a:extLst>
          </p:cNvPr>
          <p:cNvSpPr>
            <a:spLocks noGrp="1"/>
          </p:cNvSpPr>
          <p:nvPr>
            <p:ph type="sldNum" sz="quarter" idx="12"/>
          </p:nvPr>
        </p:nvSpPr>
        <p:spPr/>
        <p:txBody>
          <a:bodyPr/>
          <a:lstStyle/>
          <a:p>
            <a:fld id="{1012F2B1-846D-4FB6-85EF-F653C511CF38}" type="slidenum">
              <a:rPr lang="es-MX" smtClean="0"/>
              <a:t>‹#›</a:t>
            </a:fld>
            <a:endParaRPr lang="es-MX"/>
          </a:p>
        </p:txBody>
      </p:sp>
    </p:spTree>
    <p:extLst>
      <p:ext uri="{BB962C8B-B14F-4D97-AF65-F5344CB8AC3E}">
        <p14:creationId xmlns:p14="http://schemas.microsoft.com/office/powerpoint/2010/main" val="25688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5781D-E821-4A77-98D6-96A24302631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06883B2-A877-49AA-8825-523BC5EE630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394DEDB-634F-483A-9359-BB311AD48D4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7FE3FAC-EB7E-48D0-83CF-FE52A9BAFEB2}"/>
              </a:ext>
            </a:extLst>
          </p:cNvPr>
          <p:cNvSpPr>
            <a:spLocks noGrp="1"/>
          </p:cNvSpPr>
          <p:nvPr>
            <p:ph type="dt" sz="half" idx="10"/>
          </p:nvPr>
        </p:nvSpPr>
        <p:spPr/>
        <p:txBody>
          <a:bodyPr/>
          <a:lstStyle/>
          <a:p>
            <a:fld id="{AB21FF0C-4086-4FC3-ABB2-A7ED5A24A5F8}" type="datetimeFigureOut">
              <a:rPr lang="es-MX" smtClean="0"/>
              <a:t>19/10/2021</a:t>
            </a:fld>
            <a:endParaRPr lang="es-MX"/>
          </a:p>
        </p:txBody>
      </p:sp>
      <p:sp>
        <p:nvSpPr>
          <p:cNvPr id="6" name="Marcador de pie de página 5">
            <a:extLst>
              <a:ext uri="{FF2B5EF4-FFF2-40B4-BE49-F238E27FC236}">
                <a16:creationId xmlns:a16="http://schemas.microsoft.com/office/drawing/2014/main" id="{ED999001-4464-4893-8735-C42CE5AA48B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183462-833C-458B-86D1-9CB86642F300}"/>
              </a:ext>
            </a:extLst>
          </p:cNvPr>
          <p:cNvSpPr>
            <a:spLocks noGrp="1"/>
          </p:cNvSpPr>
          <p:nvPr>
            <p:ph type="sldNum" sz="quarter" idx="12"/>
          </p:nvPr>
        </p:nvSpPr>
        <p:spPr/>
        <p:txBody>
          <a:bodyPr/>
          <a:lstStyle/>
          <a:p>
            <a:fld id="{1012F2B1-846D-4FB6-85EF-F653C511CF38}" type="slidenum">
              <a:rPr lang="es-MX" smtClean="0"/>
              <a:t>‹#›</a:t>
            </a:fld>
            <a:endParaRPr lang="es-MX"/>
          </a:p>
        </p:txBody>
      </p:sp>
    </p:spTree>
    <p:extLst>
      <p:ext uri="{BB962C8B-B14F-4D97-AF65-F5344CB8AC3E}">
        <p14:creationId xmlns:p14="http://schemas.microsoft.com/office/powerpoint/2010/main" val="67633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C83DC-62F2-40E1-AACE-BCCC39655F4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EC57F6D-1291-452F-8F04-629A76920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640A105-1C4B-497B-9E06-A8E7FC10FD2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45A75AF-7FD3-4430-960C-5F95B603D8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2857539-8E57-4061-B76D-C2541FE091E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DDA935A9-4D76-4238-BCD4-223EC6D852FC}"/>
              </a:ext>
            </a:extLst>
          </p:cNvPr>
          <p:cNvSpPr>
            <a:spLocks noGrp="1"/>
          </p:cNvSpPr>
          <p:nvPr>
            <p:ph type="dt" sz="half" idx="10"/>
          </p:nvPr>
        </p:nvSpPr>
        <p:spPr/>
        <p:txBody>
          <a:bodyPr/>
          <a:lstStyle/>
          <a:p>
            <a:fld id="{AB21FF0C-4086-4FC3-ABB2-A7ED5A24A5F8}" type="datetimeFigureOut">
              <a:rPr lang="es-MX" smtClean="0"/>
              <a:t>19/10/2021</a:t>
            </a:fld>
            <a:endParaRPr lang="es-MX"/>
          </a:p>
        </p:txBody>
      </p:sp>
      <p:sp>
        <p:nvSpPr>
          <p:cNvPr id="8" name="Marcador de pie de página 7">
            <a:extLst>
              <a:ext uri="{FF2B5EF4-FFF2-40B4-BE49-F238E27FC236}">
                <a16:creationId xmlns:a16="http://schemas.microsoft.com/office/drawing/2014/main" id="{5E023618-62CE-4F25-AB3E-E087B50C6D6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E1D3BBA-D5A8-4744-93D0-F7188DFA4EC2}"/>
              </a:ext>
            </a:extLst>
          </p:cNvPr>
          <p:cNvSpPr>
            <a:spLocks noGrp="1"/>
          </p:cNvSpPr>
          <p:nvPr>
            <p:ph type="sldNum" sz="quarter" idx="12"/>
          </p:nvPr>
        </p:nvSpPr>
        <p:spPr/>
        <p:txBody>
          <a:bodyPr/>
          <a:lstStyle/>
          <a:p>
            <a:fld id="{1012F2B1-846D-4FB6-85EF-F653C511CF38}" type="slidenum">
              <a:rPr lang="es-MX" smtClean="0"/>
              <a:t>‹#›</a:t>
            </a:fld>
            <a:endParaRPr lang="es-MX"/>
          </a:p>
        </p:txBody>
      </p:sp>
    </p:spTree>
    <p:extLst>
      <p:ext uri="{BB962C8B-B14F-4D97-AF65-F5344CB8AC3E}">
        <p14:creationId xmlns:p14="http://schemas.microsoft.com/office/powerpoint/2010/main" val="28295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F59318-2337-4484-B8F6-62C4DC28F94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FA3D2B1E-E05F-4C83-AC20-67E56B0BFA2F}"/>
              </a:ext>
            </a:extLst>
          </p:cNvPr>
          <p:cNvSpPr>
            <a:spLocks noGrp="1"/>
          </p:cNvSpPr>
          <p:nvPr>
            <p:ph type="dt" sz="half" idx="10"/>
          </p:nvPr>
        </p:nvSpPr>
        <p:spPr/>
        <p:txBody>
          <a:bodyPr/>
          <a:lstStyle/>
          <a:p>
            <a:fld id="{AB21FF0C-4086-4FC3-ABB2-A7ED5A24A5F8}" type="datetimeFigureOut">
              <a:rPr lang="es-MX" smtClean="0"/>
              <a:t>19/10/2021</a:t>
            </a:fld>
            <a:endParaRPr lang="es-MX"/>
          </a:p>
        </p:txBody>
      </p:sp>
      <p:sp>
        <p:nvSpPr>
          <p:cNvPr id="4" name="Marcador de pie de página 3">
            <a:extLst>
              <a:ext uri="{FF2B5EF4-FFF2-40B4-BE49-F238E27FC236}">
                <a16:creationId xmlns:a16="http://schemas.microsoft.com/office/drawing/2014/main" id="{F8CA5647-6C29-4074-8CF7-0AF76327436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F27FA9D-DD4F-455B-AA45-8572A0CBA4E0}"/>
              </a:ext>
            </a:extLst>
          </p:cNvPr>
          <p:cNvSpPr>
            <a:spLocks noGrp="1"/>
          </p:cNvSpPr>
          <p:nvPr>
            <p:ph type="sldNum" sz="quarter" idx="12"/>
          </p:nvPr>
        </p:nvSpPr>
        <p:spPr/>
        <p:txBody>
          <a:bodyPr/>
          <a:lstStyle/>
          <a:p>
            <a:fld id="{1012F2B1-846D-4FB6-85EF-F653C511CF38}" type="slidenum">
              <a:rPr lang="es-MX" smtClean="0"/>
              <a:t>‹#›</a:t>
            </a:fld>
            <a:endParaRPr lang="es-MX"/>
          </a:p>
        </p:txBody>
      </p:sp>
    </p:spTree>
    <p:extLst>
      <p:ext uri="{BB962C8B-B14F-4D97-AF65-F5344CB8AC3E}">
        <p14:creationId xmlns:p14="http://schemas.microsoft.com/office/powerpoint/2010/main" val="407518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3A99FBE-C2C1-42DD-B775-B28D0AE3F99E}"/>
              </a:ext>
            </a:extLst>
          </p:cNvPr>
          <p:cNvSpPr>
            <a:spLocks noGrp="1"/>
          </p:cNvSpPr>
          <p:nvPr>
            <p:ph type="dt" sz="half" idx="10"/>
          </p:nvPr>
        </p:nvSpPr>
        <p:spPr/>
        <p:txBody>
          <a:bodyPr/>
          <a:lstStyle/>
          <a:p>
            <a:fld id="{AB21FF0C-4086-4FC3-ABB2-A7ED5A24A5F8}" type="datetimeFigureOut">
              <a:rPr lang="es-MX" smtClean="0"/>
              <a:t>19/10/2021</a:t>
            </a:fld>
            <a:endParaRPr lang="es-MX"/>
          </a:p>
        </p:txBody>
      </p:sp>
      <p:sp>
        <p:nvSpPr>
          <p:cNvPr id="3" name="Marcador de pie de página 2">
            <a:extLst>
              <a:ext uri="{FF2B5EF4-FFF2-40B4-BE49-F238E27FC236}">
                <a16:creationId xmlns:a16="http://schemas.microsoft.com/office/drawing/2014/main" id="{9EFA9B89-675C-4834-A24C-E21A1B547809}"/>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13C21EA1-0CFF-4D76-949E-8E24BA0142A5}"/>
              </a:ext>
            </a:extLst>
          </p:cNvPr>
          <p:cNvSpPr>
            <a:spLocks noGrp="1"/>
          </p:cNvSpPr>
          <p:nvPr>
            <p:ph type="sldNum" sz="quarter" idx="12"/>
          </p:nvPr>
        </p:nvSpPr>
        <p:spPr/>
        <p:txBody>
          <a:bodyPr/>
          <a:lstStyle/>
          <a:p>
            <a:fld id="{1012F2B1-846D-4FB6-85EF-F653C511CF38}" type="slidenum">
              <a:rPr lang="es-MX" smtClean="0"/>
              <a:t>‹#›</a:t>
            </a:fld>
            <a:endParaRPr lang="es-MX"/>
          </a:p>
        </p:txBody>
      </p:sp>
    </p:spTree>
    <p:extLst>
      <p:ext uri="{BB962C8B-B14F-4D97-AF65-F5344CB8AC3E}">
        <p14:creationId xmlns:p14="http://schemas.microsoft.com/office/powerpoint/2010/main" val="243606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FFB736-A9FB-4F80-AC01-50CD0417A41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9A72ECC-777D-43C2-AFA0-86F4A8AEF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5EB6B49D-1DA4-43F8-8272-05CACC439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873D75F-A2AF-4F94-A5CB-6808EEF038D7}"/>
              </a:ext>
            </a:extLst>
          </p:cNvPr>
          <p:cNvSpPr>
            <a:spLocks noGrp="1"/>
          </p:cNvSpPr>
          <p:nvPr>
            <p:ph type="dt" sz="half" idx="10"/>
          </p:nvPr>
        </p:nvSpPr>
        <p:spPr/>
        <p:txBody>
          <a:bodyPr/>
          <a:lstStyle/>
          <a:p>
            <a:fld id="{AB21FF0C-4086-4FC3-ABB2-A7ED5A24A5F8}" type="datetimeFigureOut">
              <a:rPr lang="es-MX" smtClean="0"/>
              <a:t>19/10/2021</a:t>
            </a:fld>
            <a:endParaRPr lang="es-MX"/>
          </a:p>
        </p:txBody>
      </p:sp>
      <p:sp>
        <p:nvSpPr>
          <p:cNvPr id="6" name="Marcador de pie de página 5">
            <a:extLst>
              <a:ext uri="{FF2B5EF4-FFF2-40B4-BE49-F238E27FC236}">
                <a16:creationId xmlns:a16="http://schemas.microsoft.com/office/drawing/2014/main" id="{BFD8B096-3917-409E-BF5A-33476F26AE9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01D16D8-23D3-43DD-A5D4-0EA1A252AB7A}"/>
              </a:ext>
            </a:extLst>
          </p:cNvPr>
          <p:cNvSpPr>
            <a:spLocks noGrp="1"/>
          </p:cNvSpPr>
          <p:nvPr>
            <p:ph type="sldNum" sz="quarter" idx="12"/>
          </p:nvPr>
        </p:nvSpPr>
        <p:spPr/>
        <p:txBody>
          <a:bodyPr/>
          <a:lstStyle/>
          <a:p>
            <a:fld id="{1012F2B1-846D-4FB6-85EF-F653C511CF38}" type="slidenum">
              <a:rPr lang="es-MX" smtClean="0"/>
              <a:t>‹#›</a:t>
            </a:fld>
            <a:endParaRPr lang="es-MX"/>
          </a:p>
        </p:txBody>
      </p:sp>
    </p:spTree>
    <p:extLst>
      <p:ext uri="{BB962C8B-B14F-4D97-AF65-F5344CB8AC3E}">
        <p14:creationId xmlns:p14="http://schemas.microsoft.com/office/powerpoint/2010/main" val="429001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A22751-1387-4AA7-BA8E-DF5F47D370B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C3105ED-931A-4824-96A7-7DF818CFB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A6E183E-79E7-4A47-B19F-C9ECEB553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EDF37F-E924-4A9D-9CDA-960662D7F54C}"/>
              </a:ext>
            </a:extLst>
          </p:cNvPr>
          <p:cNvSpPr>
            <a:spLocks noGrp="1"/>
          </p:cNvSpPr>
          <p:nvPr>
            <p:ph type="dt" sz="half" idx="10"/>
          </p:nvPr>
        </p:nvSpPr>
        <p:spPr/>
        <p:txBody>
          <a:bodyPr/>
          <a:lstStyle/>
          <a:p>
            <a:fld id="{AB21FF0C-4086-4FC3-ABB2-A7ED5A24A5F8}" type="datetimeFigureOut">
              <a:rPr lang="es-MX" smtClean="0"/>
              <a:t>19/10/2021</a:t>
            </a:fld>
            <a:endParaRPr lang="es-MX"/>
          </a:p>
        </p:txBody>
      </p:sp>
      <p:sp>
        <p:nvSpPr>
          <p:cNvPr id="6" name="Marcador de pie de página 5">
            <a:extLst>
              <a:ext uri="{FF2B5EF4-FFF2-40B4-BE49-F238E27FC236}">
                <a16:creationId xmlns:a16="http://schemas.microsoft.com/office/drawing/2014/main" id="{DDF845EF-7FC8-497A-8463-2F758A119DF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6B6CCC5-4C3F-48D9-82AC-CA0DC4FEDC16}"/>
              </a:ext>
            </a:extLst>
          </p:cNvPr>
          <p:cNvSpPr>
            <a:spLocks noGrp="1"/>
          </p:cNvSpPr>
          <p:nvPr>
            <p:ph type="sldNum" sz="quarter" idx="12"/>
          </p:nvPr>
        </p:nvSpPr>
        <p:spPr/>
        <p:txBody>
          <a:bodyPr/>
          <a:lstStyle/>
          <a:p>
            <a:fld id="{1012F2B1-846D-4FB6-85EF-F653C511CF38}" type="slidenum">
              <a:rPr lang="es-MX" smtClean="0"/>
              <a:t>‹#›</a:t>
            </a:fld>
            <a:endParaRPr lang="es-MX"/>
          </a:p>
        </p:txBody>
      </p:sp>
    </p:spTree>
    <p:extLst>
      <p:ext uri="{BB962C8B-B14F-4D97-AF65-F5344CB8AC3E}">
        <p14:creationId xmlns:p14="http://schemas.microsoft.com/office/powerpoint/2010/main" val="250448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5B9F36-40DC-4427-B49A-21B837B69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BBB60C9-A49B-47FA-8096-78A2D82494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6A4B8C5-D892-482D-A685-D67BD87717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1FF0C-4086-4FC3-ABB2-A7ED5A24A5F8}" type="datetimeFigureOut">
              <a:rPr lang="es-MX" smtClean="0"/>
              <a:t>19/10/2021</a:t>
            </a:fld>
            <a:endParaRPr lang="es-MX"/>
          </a:p>
        </p:txBody>
      </p:sp>
      <p:sp>
        <p:nvSpPr>
          <p:cNvPr id="5" name="Marcador de pie de página 4">
            <a:extLst>
              <a:ext uri="{FF2B5EF4-FFF2-40B4-BE49-F238E27FC236}">
                <a16:creationId xmlns:a16="http://schemas.microsoft.com/office/drawing/2014/main" id="{2FB5B278-3DC5-432C-A0E2-CED4844C33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C3B2A0E-EEB3-45C3-99BE-104A38DD3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2F2B1-846D-4FB6-85EF-F653C511CF38}" type="slidenum">
              <a:rPr lang="es-MX" smtClean="0"/>
              <a:t>‹#›</a:t>
            </a:fld>
            <a:endParaRPr lang="es-MX"/>
          </a:p>
        </p:txBody>
      </p:sp>
    </p:spTree>
    <p:extLst>
      <p:ext uri="{BB962C8B-B14F-4D97-AF65-F5344CB8AC3E}">
        <p14:creationId xmlns:p14="http://schemas.microsoft.com/office/powerpoint/2010/main" val="275616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A7ED4"/>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03FEA42-8912-4CAC-A7AB-049791B24338}"/>
              </a:ext>
            </a:extLst>
          </p:cNvPr>
          <p:cNvSpPr txBox="1"/>
          <p:nvPr/>
        </p:nvSpPr>
        <p:spPr>
          <a:xfrm>
            <a:off x="2011680" y="3137751"/>
            <a:ext cx="8168640" cy="830997"/>
          </a:xfrm>
          <a:prstGeom prst="rect">
            <a:avLst/>
          </a:prstGeom>
          <a:solidFill>
            <a:schemeClr val="bg1"/>
          </a:solidFill>
          <a:ln>
            <a:noFill/>
          </a:ln>
        </p:spPr>
        <p:txBody>
          <a:bodyPr wrap="square" rtlCol="0">
            <a:spAutoFit/>
          </a:bodyPr>
          <a:lstStyle/>
          <a:p>
            <a:pPr algn="ctr"/>
            <a:r>
              <a:rPr lang="es-MX" sz="4800" dirty="0">
                <a:solidFill>
                  <a:srgbClr val="536ACD"/>
                </a:solidFill>
                <a:latin typeface="Inter Black" panose="020B0502030000000004" pitchFamily="34" charset="0"/>
                <a:ea typeface="Inter Black" panose="020B0502030000000004" pitchFamily="34" charset="0"/>
                <a:cs typeface="Arial" panose="020B0604020202020204" pitchFamily="34" charset="0"/>
              </a:rPr>
              <a:t>*LÁMINAS*</a:t>
            </a:r>
          </a:p>
        </p:txBody>
      </p:sp>
      <p:sp>
        <p:nvSpPr>
          <p:cNvPr id="4" name="Triángulo rectángulo 3">
            <a:extLst>
              <a:ext uri="{FF2B5EF4-FFF2-40B4-BE49-F238E27FC236}">
                <a16:creationId xmlns:a16="http://schemas.microsoft.com/office/drawing/2014/main" id="{33268872-1E8A-412A-B55D-34FACB6F51E9}"/>
              </a:ext>
            </a:extLst>
          </p:cNvPr>
          <p:cNvSpPr/>
          <p:nvPr/>
        </p:nvSpPr>
        <p:spPr>
          <a:xfrm rot="5400000">
            <a:off x="0" y="0"/>
            <a:ext cx="2514600" cy="2514600"/>
          </a:xfrm>
          <a:prstGeom prst="rtTriangle">
            <a:avLst/>
          </a:prstGeom>
          <a:solidFill>
            <a:srgbClr val="FD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1" name="Grupo 10">
            <a:extLst>
              <a:ext uri="{FF2B5EF4-FFF2-40B4-BE49-F238E27FC236}">
                <a16:creationId xmlns:a16="http://schemas.microsoft.com/office/drawing/2014/main" id="{DCF58737-BC7F-4859-AABA-7FE9F92013F1}"/>
              </a:ext>
            </a:extLst>
          </p:cNvPr>
          <p:cNvGrpSpPr/>
          <p:nvPr/>
        </p:nvGrpSpPr>
        <p:grpSpPr>
          <a:xfrm>
            <a:off x="9192894" y="4130492"/>
            <a:ext cx="2852241" cy="2682240"/>
            <a:chOff x="9192894" y="4060261"/>
            <a:chExt cx="2852241" cy="2682240"/>
          </a:xfrm>
        </p:grpSpPr>
        <p:sp>
          <p:nvSpPr>
            <p:cNvPr id="5" name="Elipse 4">
              <a:extLst>
                <a:ext uri="{FF2B5EF4-FFF2-40B4-BE49-F238E27FC236}">
                  <a16:creationId xmlns:a16="http://schemas.microsoft.com/office/drawing/2014/main" id="{23095C90-FC55-4C83-A727-9E5659648392}"/>
                </a:ext>
              </a:extLst>
            </p:cNvPr>
            <p:cNvSpPr/>
            <p:nvPr/>
          </p:nvSpPr>
          <p:spPr>
            <a:xfrm>
              <a:off x="9192894" y="4060261"/>
              <a:ext cx="1548899" cy="1548899"/>
            </a:xfrm>
            <a:prstGeom prst="ellipse">
              <a:avLst/>
            </a:prstGeom>
            <a:solidFill>
              <a:srgbClr val="FB7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Elipse 5">
              <a:extLst>
                <a:ext uri="{FF2B5EF4-FFF2-40B4-BE49-F238E27FC236}">
                  <a16:creationId xmlns:a16="http://schemas.microsoft.com/office/drawing/2014/main" id="{9902313E-7BFF-48C5-B904-828CC3A03A2B}"/>
                </a:ext>
              </a:extLst>
            </p:cNvPr>
            <p:cNvSpPr/>
            <p:nvPr/>
          </p:nvSpPr>
          <p:spPr>
            <a:xfrm>
              <a:off x="9778453" y="4475819"/>
              <a:ext cx="2266682" cy="2266682"/>
            </a:xfrm>
            <a:prstGeom prst="ellipse">
              <a:avLst/>
            </a:prstGeom>
            <a:solidFill>
              <a:srgbClr val="A2C5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Forma libre: forma 12">
              <a:extLst>
                <a:ext uri="{FF2B5EF4-FFF2-40B4-BE49-F238E27FC236}">
                  <a16:creationId xmlns:a16="http://schemas.microsoft.com/office/drawing/2014/main" id="{697330B8-6BCA-4DFA-926F-93AB590E638D}"/>
                </a:ext>
              </a:extLst>
            </p:cNvPr>
            <p:cNvSpPr/>
            <p:nvPr/>
          </p:nvSpPr>
          <p:spPr>
            <a:xfrm>
              <a:off x="9778453" y="4475819"/>
              <a:ext cx="962051" cy="1105546"/>
            </a:xfrm>
            <a:custGeom>
              <a:avLst/>
              <a:gdLst>
                <a:gd name="connsiteX0" fmla="*/ 714114 w 776200"/>
                <a:gd name="connsiteY0" fmla="*/ 0 h 891975"/>
                <a:gd name="connsiteX1" fmla="*/ 727097 w 776200"/>
                <a:gd name="connsiteY1" fmla="*/ 23919 h 891975"/>
                <a:gd name="connsiteX2" fmla="*/ 776200 w 776200"/>
                <a:gd name="connsiteY2" fmla="*/ 267135 h 891975"/>
                <a:gd name="connsiteX3" fmla="*/ 151360 w 776200"/>
                <a:gd name="connsiteY3" fmla="*/ 891975 h 891975"/>
                <a:gd name="connsiteX4" fmla="*/ 25433 w 776200"/>
                <a:gd name="connsiteY4" fmla="*/ 879281 h 891975"/>
                <a:gd name="connsiteX5" fmla="*/ 0 w 776200"/>
                <a:gd name="connsiteY5" fmla="*/ 871386 h 891975"/>
                <a:gd name="connsiteX6" fmla="*/ 3681 w 776200"/>
                <a:gd name="connsiteY6" fmla="*/ 798483 h 891975"/>
                <a:gd name="connsiteX7" fmla="*/ 641446 w 776200"/>
                <a:gd name="connsiteY7" fmla="*/ 18685 h 89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200" h="891975">
                  <a:moveTo>
                    <a:pt x="714114" y="0"/>
                  </a:moveTo>
                  <a:lnTo>
                    <a:pt x="727097" y="23919"/>
                  </a:lnTo>
                  <a:cubicBezTo>
                    <a:pt x="758716" y="98674"/>
                    <a:pt x="776200" y="180863"/>
                    <a:pt x="776200" y="267135"/>
                  </a:cubicBezTo>
                  <a:cubicBezTo>
                    <a:pt x="776200" y="612225"/>
                    <a:pt x="496450" y="891975"/>
                    <a:pt x="151360" y="891975"/>
                  </a:cubicBezTo>
                  <a:cubicBezTo>
                    <a:pt x="108224" y="891975"/>
                    <a:pt x="66109" y="887604"/>
                    <a:pt x="25433" y="879281"/>
                  </a:cubicBezTo>
                  <a:lnTo>
                    <a:pt x="0" y="871386"/>
                  </a:lnTo>
                  <a:lnTo>
                    <a:pt x="3681" y="798483"/>
                  </a:lnTo>
                  <a:cubicBezTo>
                    <a:pt x="41142" y="429610"/>
                    <a:pt x="297855" y="125553"/>
                    <a:pt x="641446" y="18685"/>
                  </a:cubicBezTo>
                  <a:close/>
                </a:path>
              </a:pathLst>
            </a:custGeom>
            <a:solidFill>
              <a:srgbClr val="536A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MX"/>
            </a:p>
          </p:txBody>
        </p:sp>
      </p:grpSp>
      <p:sp>
        <p:nvSpPr>
          <p:cNvPr id="8" name="CuadroTexto 7">
            <a:extLst>
              <a:ext uri="{FF2B5EF4-FFF2-40B4-BE49-F238E27FC236}">
                <a16:creationId xmlns:a16="http://schemas.microsoft.com/office/drawing/2014/main" id="{E3C8A82D-CEF4-4E9F-BF79-4739CA6F56C2}"/>
              </a:ext>
            </a:extLst>
          </p:cNvPr>
          <p:cNvSpPr txBox="1"/>
          <p:nvPr/>
        </p:nvSpPr>
        <p:spPr>
          <a:xfrm>
            <a:off x="3583577" y="4732948"/>
            <a:ext cx="5024846" cy="1477328"/>
          </a:xfrm>
          <a:prstGeom prst="rect">
            <a:avLst/>
          </a:prstGeom>
          <a:noFill/>
          <a:ln>
            <a:noFill/>
          </a:ln>
        </p:spPr>
        <p:txBody>
          <a:bodyPr wrap="square" rtlCol="0">
            <a:spAutoFit/>
          </a:bodyPr>
          <a:lstStyle/>
          <a:p>
            <a:pPr algn="ctr"/>
            <a:r>
              <a:rPr lang="es-MX" dirty="0">
                <a:solidFill>
                  <a:schemeClr val="bg1"/>
                </a:solidFill>
                <a:latin typeface="Inter" panose="020B0502030000000004" pitchFamily="34" charset="0"/>
                <a:ea typeface="Inter" panose="020B0502030000000004" pitchFamily="34" charset="0"/>
                <a:cs typeface="Times New Roman" panose="02020603050405020304" pitchFamily="18" charset="0"/>
              </a:rPr>
              <a:t>Pedro Jiménez Hernández</a:t>
            </a:r>
          </a:p>
          <a:p>
            <a:pPr algn="ctr"/>
            <a:r>
              <a:rPr lang="es-MX" dirty="0" err="1">
                <a:solidFill>
                  <a:schemeClr val="bg1"/>
                </a:solidFill>
                <a:latin typeface="Inter" panose="020B0502030000000004" pitchFamily="34" charset="0"/>
                <a:ea typeface="Inter" panose="020B0502030000000004" pitchFamily="34" charset="0"/>
                <a:cs typeface="Times New Roman" panose="02020603050405020304" pitchFamily="18" charset="0"/>
              </a:rPr>
              <a:t>Eyli</a:t>
            </a:r>
            <a:r>
              <a:rPr lang="es-MX" dirty="0">
                <a:solidFill>
                  <a:schemeClr val="bg1"/>
                </a:solidFill>
                <a:latin typeface="Inter" panose="020B0502030000000004" pitchFamily="34" charset="0"/>
                <a:ea typeface="Inter" panose="020B0502030000000004" pitchFamily="34" charset="0"/>
                <a:cs typeface="Times New Roman" panose="02020603050405020304" pitchFamily="18" charset="0"/>
              </a:rPr>
              <a:t> Burguete Pech</a:t>
            </a:r>
          </a:p>
          <a:p>
            <a:pPr algn="ctr"/>
            <a:r>
              <a:rPr lang="es-MX" dirty="0">
                <a:solidFill>
                  <a:schemeClr val="bg1"/>
                </a:solidFill>
                <a:latin typeface="Inter" panose="020B0502030000000004" pitchFamily="34" charset="0"/>
                <a:ea typeface="Inter" panose="020B0502030000000004" pitchFamily="34" charset="0"/>
                <a:cs typeface="Times New Roman" panose="02020603050405020304" pitchFamily="18" charset="0"/>
              </a:rPr>
              <a:t>Pablo David Basulto Polanco</a:t>
            </a:r>
          </a:p>
          <a:p>
            <a:pPr algn="ctr"/>
            <a:r>
              <a:rPr lang="es-MX" dirty="0" err="1">
                <a:solidFill>
                  <a:schemeClr val="bg1"/>
                </a:solidFill>
                <a:latin typeface="Inter" panose="020B0502030000000004" pitchFamily="34" charset="0"/>
                <a:ea typeface="Inter" panose="020B0502030000000004" pitchFamily="34" charset="0"/>
                <a:cs typeface="Times New Roman" panose="02020603050405020304" pitchFamily="18" charset="0"/>
              </a:rPr>
              <a:t>Bennen</a:t>
            </a:r>
            <a:r>
              <a:rPr lang="es-MX" dirty="0">
                <a:solidFill>
                  <a:schemeClr val="bg1"/>
                </a:solidFill>
                <a:latin typeface="Inter" panose="020B0502030000000004" pitchFamily="34" charset="0"/>
                <a:ea typeface="Inter" panose="020B0502030000000004" pitchFamily="34" charset="0"/>
                <a:cs typeface="Times New Roman" panose="02020603050405020304" pitchFamily="18" charset="0"/>
              </a:rPr>
              <a:t> Alexandre Tun </a:t>
            </a:r>
            <a:r>
              <a:rPr lang="es-MX" dirty="0" err="1">
                <a:solidFill>
                  <a:schemeClr val="bg1"/>
                </a:solidFill>
                <a:latin typeface="Inter" panose="020B0502030000000004" pitchFamily="34" charset="0"/>
                <a:ea typeface="Inter" panose="020B0502030000000004" pitchFamily="34" charset="0"/>
                <a:cs typeface="Times New Roman" panose="02020603050405020304" pitchFamily="18" charset="0"/>
              </a:rPr>
              <a:t>Ek</a:t>
            </a:r>
            <a:endParaRPr lang="es-MX" dirty="0">
              <a:solidFill>
                <a:schemeClr val="bg1"/>
              </a:solidFill>
              <a:latin typeface="Inter" panose="020B0502030000000004" pitchFamily="34" charset="0"/>
              <a:ea typeface="Inter" panose="020B0502030000000004" pitchFamily="34" charset="0"/>
              <a:cs typeface="Times New Roman" panose="02020603050405020304" pitchFamily="18" charset="0"/>
            </a:endParaRPr>
          </a:p>
          <a:p>
            <a:pPr algn="ctr"/>
            <a:r>
              <a:rPr lang="es-MX" dirty="0">
                <a:solidFill>
                  <a:schemeClr val="bg1"/>
                </a:solidFill>
                <a:latin typeface="Inter" panose="020B0502030000000004" pitchFamily="34" charset="0"/>
                <a:ea typeface="Inter" panose="020B0502030000000004" pitchFamily="34" charset="0"/>
                <a:cs typeface="Times New Roman" panose="02020603050405020304" pitchFamily="18" charset="0"/>
              </a:rPr>
              <a:t>Angel Alejandro Balderas Pech</a:t>
            </a:r>
          </a:p>
        </p:txBody>
      </p:sp>
      <p:sp>
        <p:nvSpPr>
          <p:cNvPr id="9" name="CuadroTexto 8">
            <a:extLst>
              <a:ext uri="{FF2B5EF4-FFF2-40B4-BE49-F238E27FC236}">
                <a16:creationId xmlns:a16="http://schemas.microsoft.com/office/drawing/2014/main" id="{697F6DED-5D3D-42A7-9173-77CA9428B424}"/>
              </a:ext>
            </a:extLst>
          </p:cNvPr>
          <p:cNvSpPr txBox="1"/>
          <p:nvPr/>
        </p:nvSpPr>
        <p:spPr>
          <a:xfrm>
            <a:off x="2055271" y="606925"/>
            <a:ext cx="8168640" cy="1815882"/>
          </a:xfrm>
          <a:prstGeom prst="rect">
            <a:avLst/>
          </a:prstGeom>
          <a:noFill/>
          <a:ln>
            <a:noFill/>
          </a:ln>
        </p:spPr>
        <p:txBody>
          <a:bodyPr wrap="square" rtlCol="0" anchor="ctr">
            <a:spAutoFit/>
          </a:bodyPr>
          <a:lstStyle/>
          <a:p>
            <a:pPr algn="ctr"/>
            <a:r>
              <a:rPr lang="es-MX" sz="4400" b="1" dirty="0">
                <a:solidFill>
                  <a:schemeClr val="bg1"/>
                </a:solidFill>
                <a:latin typeface="Inter Black" panose="020B0502030000000004" pitchFamily="34" charset="0"/>
                <a:ea typeface="Inter Black" panose="020B0502030000000004" pitchFamily="34" charset="0"/>
                <a:cs typeface="Times New Roman" panose="02020603050405020304" pitchFamily="18" charset="0"/>
              </a:rPr>
              <a:t>UNIVERSIDAD AUTÓNOMA DE YUCATÁN</a:t>
            </a:r>
            <a:endParaRPr lang="es-MX" sz="4400" dirty="0">
              <a:solidFill>
                <a:schemeClr val="bg1"/>
              </a:solidFill>
              <a:latin typeface="Arial Black" panose="020B0A04020102020204" pitchFamily="34" charset="0"/>
              <a:cs typeface="Times New Roman" panose="02020603050405020304" pitchFamily="18" charset="0"/>
            </a:endParaRPr>
          </a:p>
          <a:p>
            <a:pPr algn="ctr"/>
            <a:r>
              <a:rPr lang="es-MX" sz="2400" dirty="0">
                <a:solidFill>
                  <a:schemeClr val="bg1"/>
                </a:solidFill>
                <a:latin typeface="Inter" panose="020B0502030000000004" pitchFamily="34" charset="0"/>
                <a:ea typeface="Inter" panose="020B0502030000000004" pitchFamily="34" charset="0"/>
                <a:cs typeface="Times New Roman" panose="02020603050405020304" pitchFamily="18" charset="0"/>
              </a:rPr>
              <a:t>Fundamentos De La Ingeniería De Software</a:t>
            </a:r>
          </a:p>
        </p:txBody>
      </p:sp>
      <p:sp>
        <p:nvSpPr>
          <p:cNvPr id="7" name="Rectángulo 6">
            <a:extLst>
              <a:ext uri="{FF2B5EF4-FFF2-40B4-BE49-F238E27FC236}">
                <a16:creationId xmlns:a16="http://schemas.microsoft.com/office/drawing/2014/main" id="{BF03595E-90D8-4ED7-8443-2A826C80839C}"/>
              </a:ext>
            </a:extLst>
          </p:cNvPr>
          <p:cNvSpPr/>
          <p:nvPr/>
        </p:nvSpPr>
        <p:spPr>
          <a:xfrm>
            <a:off x="10267501" y="-3192"/>
            <a:ext cx="1548899" cy="3000343"/>
          </a:xfrm>
          <a:custGeom>
            <a:avLst/>
            <a:gdLst>
              <a:gd name="connsiteX0" fmla="*/ 0 w 1322573"/>
              <a:gd name="connsiteY0" fmla="*/ 0 h 2825533"/>
              <a:gd name="connsiteX1" fmla="*/ 1322573 w 1322573"/>
              <a:gd name="connsiteY1" fmla="*/ 0 h 2825533"/>
              <a:gd name="connsiteX2" fmla="*/ 1322573 w 1322573"/>
              <a:gd name="connsiteY2" fmla="*/ 2825533 h 2825533"/>
              <a:gd name="connsiteX3" fmla="*/ 0 w 1322573"/>
              <a:gd name="connsiteY3" fmla="*/ 2825533 h 2825533"/>
              <a:gd name="connsiteX4" fmla="*/ 0 w 1322573"/>
              <a:gd name="connsiteY4" fmla="*/ 0 h 2825533"/>
              <a:gd name="connsiteX0" fmla="*/ 0 w 1322573"/>
              <a:gd name="connsiteY0" fmla="*/ 0 h 2825533"/>
              <a:gd name="connsiteX1" fmla="*/ 1322573 w 1322573"/>
              <a:gd name="connsiteY1" fmla="*/ 0 h 2825533"/>
              <a:gd name="connsiteX2" fmla="*/ 1322573 w 1322573"/>
              <a:gd name="connsiteY2" fmla="*/ 2825533 h 2825533"/>
              <a:gd name="connsiteX3" fmla="*/ 0 w 1322573"/>
              <a:gd name="connsiteY3" fmla="*/ 2825533 h 2825533"/>
              <a:gd name="connsiteX4" fmla="*/ 0 w 1322573"/>
              <a:gd name="connsiteY4" fmla="*/ 0 h 2825533"/>
              <a:gd name="connsiteX0" fmla="*/ 0 w 1322573"/>
              <a:gd name="connsiteY0" fmla="*/ 0 h 2825533"/>
              <a:gd name="connsiteX1" fmla="*/ 1322573 w 1322573"/>
              <a:gd name="connsiteY1" fmla="*/ 0 h 2825533"/>
              <a:gd name="connsiteX2" fmla="*/ 1322573 w 1322573"/>
              <a:gd name="connsiteY2" fmla="*/ 2825533 h 2825533"/>
              <a:gd name="connsiteX3" fmla="*/ 0 w 1322573"/>
              <a:gd name="connsiteY3" fmla="*/ 2825533 h 2825533"/>
              <a:gd name="connsiteX4" fmla="*/ 0 w 1322573"/>
              <a:gd name="connsiteY4" fmla="*/ 0 h 2825533"/>
              <a:gd name="connsiteX0" fmla="*/ 0 w 1322573"/>
              <a:gd name="connsiteY0" fmla="*/ 0 h 2825533"/>
              <a:gd name="connsiteX1" fmla="*/ 1322573 w 1322573"/>
              <a:gd name="connsiteY1" fmla="*/ 0 h 2825533"/>
              <a:gd name="connsiteX2" fmla="*/ 1322573 w 1322573"/>
              <a:gd name="connsiteY2" fmla="*/ 2825533 h 2825533"/>
              <a:gd name="connsiteX3" fmla="*/ 0 w 1322573"/>
              <a:gd name="connsiteY3" fmla="*/ 2825533 h 2825533"/>
              <a:gd name="connsiteX4" fmla="*/ 0 w 1322573"/>
              <a:gd name="connsiteY4" fmla="*/ 0 h 2825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2573" h="2825533">
                <a:moveTo>
                  <a:pt x="0" y="0"/>
                </a:moveTo>
                <a:lnTo>
                  <a:pt x="1322573" y="0"/>
                </a:lnTo>
                <a:lnTo>
                  <a:pt x="1322573" y="2825533"/>
                </a:lnTo>
                <a:cubicBezTo>
                  <a:pt x="620457" y="2512024"/>
                  <a:pt x="675990" y="2538149"/>
                  <a:pt x="0" y="2825533"/>
                </a:cubicBezTo>
                <a:lnTo>
                  <a:pt x="0" y="0"/>
                </a:lnTo>
                <a:close/>
              </a:path>
            </a:pathLst>
          </a:custGeom>
          <a:solidFill>
            <a:srgbClr val="FD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a:extLst>
              <a:ext uri="{FF2B5EF4-FFF2-40B4-BE49-F238E27FC236}">
                <a16:creationId xmlns:a16="http://schemas.microsoft.com/office/drawing/2014/main" id="{477F9F23-DE4A-4E95-BB05-FD65AECB5159}"/>
              </a:ext>
            </a:extLst>
          </p:cNvPr>
          <p:cNvPicPr>
            <a:picLocks noChangeAspect="1"/>
          </p:cNvPicPr>
          <p:nvPr/>
        </p:nvPicPr>
        <p:blipFill>
          <a:blip r:embed="rId2"/>
          <a:stretch>
            <a:fillRect/>
          </a:stretch>
        </p:blipFill>
        <p:spPr>
          <a:xfrm flipH="1">
            <a:off x="10380662" y="340922"/>
            <a:ext cx="1322573" cy="2173678"/>
          </a:xfrm>
          <a:prstGeom prst="rect">
            <a:avLst/>
          </a:prstGeom>
          <a:ln>
            <a:noFill/>
          </a:ln>
        </p:spPr>
      </p:pic>
      <p:grpSp>
        <p:nvGrpSpPr>
          <p:cNvPr id="12" name="Grupo 11">
            <a:extLst>
              <a:ext uri="{FF2B5EF4-FFF2-40B4-BE49-F238E27FC236}">
                <a16:creationId xmlns:a16="http://schemas.microsoft.com/office/drawing/2014/main" id="{D5B77233-0AB0-4FD9-888B-0E8CB59B3264}"/>
              </a:ext>
            </a:extLst>
          </p:cNvPr>
          <p:cNvGrpSpPr/>
          <p:nvPr/>
        </p:nvGrpSpPr>
        <p:grpSpPr>
          <a:xfrm rot="17210411">
            <a:off x="167918" y="4268040"/>
            <a:ext cx="2852241" cy="2682240"/>
            <a:chOff x="9192894" y="4060261"/>
            <a:chExt cx="2852241" cy="2682240"/>
          </a:xfrm>
        </p:grpSpPr>
        <p:sp>
          <p:nvSpPr>
            <p:cNvPr id="14" name="Elipse 13">
              <a:extLst>
                <a:ext uri="{FF2B5EF4-FFF2-40B4-BE49-F238E27FC236}">
                  <a16:creationId xmlns:a16="http://schemas.microsoft.com/office/drawing/2014/main" id="{F84EA804-E877-4C99-96BB-DA9AD6847BAB}"/>
                </a:ext>
              </a:extLst>
            </p:cNvPr>
            <p:cNvSpPr/>
            <p:nvPr/>
          </p:nvSpPr>
          <p:spPr>
            <a:xfrm>
              <a:off x="9192894" y="4060261"/>
              <a:ext cx="1548899" cy="1548899"/>
            </a:xfrm>
            <a:prstGeom prst="ellipse">
              <a:avLst/>
            </a:prstGeom>
            <a:solidFill>
              <a:srgbClr val="FB7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Elipse 14">
              <a:extLst>
                <a:ext uri="{FF2B5EF4-FFF2-40B4-BE49-F238E27FC236}">
                  <a16:creationId xmlns:a16="http://schemas.microsoft.com/office/drawing/2014/main" id="{855DAE46-B276-4F6E-A46A-4DB52163591B}"/>
                </a:ext>
              </a:extLst>
            </p:cNvPr>
            <p:cNvSpPr/>
            <p:nvPr/>
          </p:nvSpPr>
          <p:spPr>
            <a:xfrm>
              <a:off x="9778453" y="4475819"/>
              <a:ext cx="2266682" cy="2266682"/>
            </a:xfrm>
            <a:prstGeom prst="ellipse">
              <a:avLst/>
            </a:prstGeom>
            <a:solidFill>
              <a:srgbClr val="A2C5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Forma libre: forma 15">
              <a:extLst>
                <a:ext uri="{FF2B5EF4-FFF2-40B4-BE49-F238E27FC236}">
                  <a16:creationId xmlns:a16="http://schemas.microsoft.com/office/drawing/2014/main" id="{71AFAFE2-39FA-42F2-8EDF-7DF1A5FC6CDD}"/>
                </a:ext>
              </a:extLst>
            </p:cNvPr>
            <p:cNvSpPr/>
            <p:nvPr/>
          </p:nvSpPr>
          <p:spPr>
            <a:xfrm>
              <a:off x="9778453" y="4475819"/>
              <a:ext cx="962051" cy="1105546"/>
            </a:xfrm>
            <a:custGeom>
              <a:avLst/>
              <a:gdLst>
                <a:gd name="connsiteX0" fmla="*/ 714114 w 776200"/>
                <a:gd name="connsiteY0" fmla="*/ 0 h 891975"/>
                <a:gd name="connsiteX1" fmla="*/ 727097 w 776200"/>
                <a:gd name="connsiteY1" fmla="*/ 23919 h 891975"/>
                <a:gd name="connsiteX2" fmla="*/ 776200 w 776200"/>
                <a:gd name="connsiteY2" fmla="*/ 267135 h 891975"/>
                <a:gd name="connsiteX3" fmla="*/ 151360 w 776200"/>
                <a:gd name="connsiteY3" fmla="*/ 891975 h 891975"/>
                <a:gd name="connsiteX4" fmla="*/ 25433 w 776200"/>
                <a:gd name="connsiteY4" fmla="*/ 879281 h 891975"/>
                <a:gd name="connsiteX5" fmla="*/ 0 w 776200"/>
                <a:gd name="connsiteY5" fmla="*/ 871386 h 891975"/>
                <a:gd name="connsiteX6" fmla="*/ 3681 w 776200"/>
                <a:gd name="connsiteY6" fmla="*/ 798483 h 891975"/>
                <a:gd name="connsiteX7" fmla="*/ 641446 w 776200"/>
                <a:gd name="connsiteY7" fmla="*/ 18685 h 89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200" h="891975">
                  <a:moveTo>
                    <a:pt x="714114" y="0"/>
                  </a:moveTo>
                  <a:lnTo>
                    <a:pt x="727097" y="23919"/>
                  </a:lnTo>
                  <a:cubicBezTo>
                    <a:pt x="758716" y="98674"/>
                    <a:pt x="776200" y="180863"/>
                    <a:pt x="776200" y="267135"/>
                  </a:cubicBezTo>
                  <a:cubicBezTo>
                    <a:pt x="776200" y="612225"/>
                    <a:pt x="496450" y="891975"/>
                    <a:pt x="151360" y="891975"/>
                  </a:cubicBezTo>
                  <a:cubicBezTo>
                    <a:pt x="108224" y="891975"/>
                    <a:pt x="66109" y="887604"/>
                    <a:pt x="25433" y="879281"/>
                  </a:cubicBezTo>
                  <a:lnTo>
                    <a:pt x="0" y="871386"/>
                  </a:lnTo>
                  <a:lnTo>
                    <a:pt x="3681" y="798483"/>
                  </a:lnTo>
                  <a:cubicBezTo>
                    <a:pt x="41142" y="429610"/>
                    <a:pt x="297855" y="125553"/>
                    <a:pt x="641446" y="18685"/>
                  </a:cubicBezTo>
                  <a:close/>
                </a:path>
              </a:pathLst>
            </a:custGeom>
            <a:solidFill>
              <a:srgbClr val="536A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MX"/>
            </a:p>
          </p:txBody>
        </p:sp>
      </p:grpSp>
    </p:spTree>
    <p:extLst>
      <p:ext uri="{BB962C8B-B14F-4D97-AF65-F5344CB8AC3E}">
        <p14:creationId xmlns:p14="http://schemas.microsoft.com/office/powerpoint/2010/main" val="203720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n 25">
            <a:extLst>
              <a:ext uri="{FF2B5EF4-FFF2-40B4-BE49-F238E27FC236}">
                <a16:creationId xmlns:a16="http://schemas.microsoft.com/office/drawing/2014/main" id="{EE7B52B4-7C13-4577-8ABC-A63727011648}"/>
              </a:ext>
            </a:extLst>
          </p:cNvPr>
          <p:cNvPicPr>
            <a:picLocks noChangeAspect="1"/>
          </p:cNvPicPr>
          <p:nvPr/>
        </p:nvPicPr>
        <p:blipFill rotWithShape="1">
          <a:blip r:embed="rId2"/>
          <a:srcRect r="25300" b="18129"/>
          <a:stretch/>
        </p:blipFill>
        <p:spPr>
          <a:xfrm>
            <a:off x="10117183" y="4710378"/>
            <a:ext cx="2074817" cy="2147622"/>
          </a:xfrm>
          <a:prstGeom prst="rect">
            <a:avLst/>
          </a:prstGeom>
        </p:spPr>
      </p:pic>
      <p:sp>
        <p:nvSpPr>
          <p:cNvPr id="3" name="Marcador de contenido 2">
            <a:extLst>
              <a:ext uri="{FF2B5EF4-FFF2-40B4-BE49-F238E27FC236}">
                <a16:creationId xmlns:a16="http://schemas.microsoft.com/office/drawing/2014/main" id="{EDF896DC-302D-4FE6-BECB-76CDFEEF5F4E}"/>
              </a:ext>
            </a:extLst>
          </p:cNvPr>
          <p:cNvSpPr>
            <a:spLocks noGrp="1"/>
          </p:cNvSpPr>
          <p:nvPr>
            <p:ph idx="1"/>
          </p:nvPr>
        </p:nvSpPr>
        <p:spPr>
          <a:xfrm>
            <a:off x="6096000" y="1476103"/>
            <a:ext cx="5257800" cy="3892731"/>
          </a:xfrm>
          <a:solidFill>
            <a:schemeClr val="bg1"/>
          </a:solidFill>
          <a:ln w="57150">
            <a:solidFill>
              <a:srgbClr val="FB7C79"/>
            </a:solidFill>
          </a:ln>
        </p:spPr>
        <p:txBody>
          <a:bodyPr/>
          <a:lstStyle/>
          <a:p>
            <a:pPr algn="just"/>
            <a:r>
              <a:rPr lang="es-MX">
                <a:latin typeface="Inter" panose="020B0502030000000004" pitchFamily="34" charset="0"/>
                <a:ea typeface="Inter" panose="020B0502030000000004" pitchFamily="34" charset="0"/>
                <a:cs typeface="Times New Roman" panose="02020603050405020304" pitchFamily="18" charset="0"/>
              </a:rPr>
              <a:t>Herramientas usadas</a:t>
            </a:r>
          </a:p>
          <a:p>
            <a:pPr lvl="1" algn="just"/>
            <a:r>
              <a:rPr lang="es-MX">
                <a:latin typeface="Inter" panose="020B0502030000000004" pitchFamily="34" charset="0"/>
                <a:ea typeface="Inter" panose="020B0502030000000004" pitchFamily="34" charset="0"/>
                <a:cs typeface="Times New Roman" panose="02020603050405020304" pitchFamily="18" charset="0"/>
              </a:rPr>
              <a:t>Microsoft Teams</a:t>
            </a:r>
          </a:p>
          <a:p>
            <a:pPr lvl="1" algn="just"/>
            <a:r>
              <a:rPr lang="es-MX">
                <a:latin typeface="Inter" panose="020B0502030000000004" pitchFamily="34" charset="0"/>
                <a:ea typeface="Inter" panose="020B0502030000000004" pitchFamily="34" charset="0"/>
                <a:cs typeface="Times New Roman" panose="02020603050405020304" pitchFamily="18" charset="0"/>
              </a:rPr>
              <a:t>Notion</a:t>
            </a:r>
          </a:p>
          <a:p>
            <a:pPr algn="just"/>
            <a:r>
              <a:rPr lang="es-MX">
                <a:latin typeface="Inter" panose="020B0502030000000004" pitchFamily="34" charset="0"/>
                <a:ea typeface="Inter" panose="020B0502030000000004" pitchFamily="34" charset="0"/>
                <a:cs typeface="Times New Roman" panose="02020603050405020304" pitchFamily="18" charset="0"/>
              </a:rPr>
              <a:t>Las actividades se indican en Teams</a:t>
            </a:r>
          </a:p>
          <a:p>
            <a:pPr algn="just"/>
            <a:r>
              <a:rPr lang="es-MX">
                <a:latin typeface="Inter" panose="020B0502030000000004" pitchFamily="34" charset="0"/>
                <a:ea typeface="Inter" panose="020B0502030000000004" pitchFamily="34" charset="0"/>
                <a:cs typeface="Times New Roman" panose="02020603050405020304" pitchFamily="18" charset="0"/>
              </a:rPr>
              <a:t>Y su estado las verificamos en Notion</a:t>
            </a:r>
          </a:p>
          <a:p>
            <a:pPr lvl="1" algn="just"/>
            <a:r>
              <a:rPr lang="es-MX">
                <a:latin typeface="Inter" panose="020B0502030000000004" pitchFamily="34" charset="0"/>
                <a:ea typeface="Inter" panose="020B0502030000000004" pitchFamily="34" charset="0"/>
                <a:cs typeface="Times New Roman" panose="02020603050405020304" pitchFamily="18" charset="0"/>
              </a:rPr>
              <a:t>Board</a:t>
            </a:r>
          </a:p>
          <a:p>
            <a:pPr lvl="1" algn="just"/>
            <a:r>
              <a:rPr lang="es-MX">
                <a:latin typeface="Inter" panose="020B0502030000000004" pitchFamily="34" charset="0"/>
                <a:ea typeface="Inter" panose="020B0502030000000004" pitchFamily="34" charset="0"/>
                <a:cs typeface="Times New Roman" panose="02020603050405020304" pitchFamily="18" charset="0"/>
              </a:rPr>
              <a:t>Checklist</a:t>
            </a:r>
          </a:p>
        </p:txBody>
      </p:sp>
      <p:grpSp>
        <p:nvGrpSpPr>
          <p:cNvPr id="10" name="Grupo 9">
            <a:extLst>
              <a:ext uri="{FF2B5EF4-FFF2-40B4-BE49-F238E27FC236}">
                <a16:creationId xmlns:a16="http://schemas.microsoft.com/office/drawing/2014/main" id="{51D8946A-43D2-4004-AAB8-262501E787B7}"/>
              </a:ext>
            </a:extLst>
          </p:cNvPr>
          <p:cNvGrpSpPr/>
          <p:nvPr/>
        </p:nvGrpSpPr>
        <p:grpSpPr>
          <a:xfrm>
            <a:off x="0" y="0"/>
            <a:ext cx="12192000" cy="1201783"/>
            <a:chOff x="0" y="0"/>
            <a:chExt cx="12192000" cy="1201783"/>
          </a:xfrm>
        </p:grpSpPr>
        <p:sp>
          <p:nvSpPr>
            <p:cNvPr id="11" name="Rectángulo 10">
              <a:extLst>
                <a:ext uri="{FF2B5EF4-FFF2-40B4-BE49-F238E27FC236}">
                  <a16:creationId xmlns:a16="http://schemas.microsoft.com/office/drawing/2014/main" id="{31640557-5CDB-4306-AF2C-C2AB32A739FE}"/>
                </a:ext>
              </a:extLst>
            </p:cNvPr>
            <p:cNvSpPr/>
            <p:nvPr/>
          </p:nvSpPr>
          <p:spPr>
            <a:xfrm>
              <a:off x="0" y="0"/>
              <a:ext cx="12192000" cy="1201783"/>
            </a:xfrm>
            <a:prstGeom prst="rect">
              <a:avLst/>
            </a:prstGeom>
            <a:solidFill>
              <a:srgbClr val="FD7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sp>
          <p:nvSpPr>
            <p:cNvPr id="12" name="Rectángulo 11">
              <a:extLst>
                <a:ext uri="{FF2B5EF4-FFF2-40B4-BE49-F238E27FC236}">
                  <a16:creationId xmlns:a16="http://schemas.microsoft.com/office/drawing/2014/main" id="{CB86A7B0-B141-4A9A-9FAE-7FA455AD9F89}"/>
                </a:ext>
              </a:extLst>
            </p:cNvPr>
            <p:cNvSpPr/>
            <p:nvPr/>
          </p:nvSpPr>
          <p:spPr>
            <a:xfrm>
              <a:off x="2026920" y="0"/>
              <a:ext cx="8138160" cy="1201783"/>
            </a:xfrm>
            <a:prstGeom prst="rect">
              <a:avLst/>
            </a:prstGeom>
            <a:solidFill>
              <a:srgbClr val="536A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grpSp>
      <p:sp>
        <p:nvSpPr>
          <p:cNvPr id="13" name="Título 1">
            <a:extLst>
              <a:ext uri="{FF2B5EF4-FFF2-40B4-BE49-F238E27FC236}">
                <a16:creationId xmlns:a16="http://schemas.microsoft.com/office/drawing/2014/main" id="{6E17744B-F53E-42A0-9CDF-A3D84FC22A80}"/>
              </a:ext>
            </a:extLst>
          </p:cNvPr>
          <p:cNvSpPr>
            <a:spLocks noGrp="1"/>
          </p:cNvSpPr>
          <p:nvPr>
            <p:ph type="title"/>
          </p:nvPr>
        </p:nvSpPr>
        <p:spPr>
          <a:xfrm>
            <a:off x="838200" y="312487"/>
            <a:ext cx="10515600" cy="737099"/>
          </a:xfrm>
        </p:spPr>
        <p:txBody>
          <a:bodyPr>
            <a:normAutofit/>
          </a:bodyPr>
          <a:lstStyle/>
          <a:p>
            <a:pPr algn="ctr"/>
            <a:r>
              <a:rPr lang="es-MX" sz="4000" dirty="0">
                <a:solidFill>
                  <a:schemeClr val="bg1"/>
                </a:solidFill>
                <a:latin typeface="Inter Black" panose="020B0502030000000004" pitchFamily="34" charset="0"/>
                <a:ea typeface="Inter Black" panose="020B0502030000000004" pitchFamily="34" charset="0"/>
              </a:rPr>
              <a:t>Gestión del Proceso</a:t>
            </a:r>
          </a:p>
        </p:txBody>
      </p:sp>
      <p:pic>
        <p:nvPicPr>
          <p:cNvPr id="21" name="Imagen 20" descr="Captura de pantalla de un celular&#10;&#10;Descripción generada automáticamente">
            <a:extLst>
              <a:ext uri="{FF2B5EF4-FFF2-40B4-BE49-F238E27FC236}">
                <a16:creationId xmlns:a16="http://schemas.microsoft.com/office/drawing/2014/main" id="{FBCE4E39-9528-4041-A61E-FFAF9B44A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3" y="1378131"/>
            <a:ext cx="5257800" cy="2458323"/>
          </a:xfrm>
          <a:prstGeom prst="rect">
            <a:avLst/>
          </a:prstGeom>
        </p:spPr>
      </p:pic>
      <p:pic>
        <p:nvPicPr>
          <p:cNvPr id="25" name="Imagen 24" descr="Interfaz de usuario gráfica, Aplicación&#10;&#10;Descripción generada automáticamente">
            <a:extLst>
              <a:ext uri="{FF2B5EF4-FFF2-40B4-BE49-F238E27FC236}">
                <a16:creationId xmlns:a16="http://schemas.microsoft.com/office/drawing/2014/main" id="{5D8DE136-13AB-4431-BD69-98B986BEF786}"/>
              </a:ext>
            </a:extLst>
          </p:cNvPr>
          <p:cNvPicPr>
            <a:picLocks noChangeAspect="1"/>
          </p:cNvPicPr>
          <p:nvPr/>
        </p:nvPicPr>
        <p:blipFill rotWithShape="1">
          <a:blip r:embed="rId4">
            <a:extLst>
              <a:ext uri="{28A0092B-C50C-407E-A947-70E740481C1C}">
                <a14:useLocalDpi xmlns:a14="http://schemas.microsoft.com/office/drawing/2010/main" val="0"/>
              </a:ext>
            </a:extLst>
          </a:blip>
          <a:srcRect t="56342"/>
          <a:stretch/>
        </p:blipFill>
        <p:spPr>
          <a:xfrm>
            <a:off x="1176746" y="4012802"/>
            <a:ext cx="3844834" cy="2719879"/>
          </a:xfrm>
          <a:prstGeom prst="rect">
            <a:avLst/>
          </a:prstGeom>
        </p:spPr>
      </p:pic>
    </p:spTree>
    <p:extLst>
      <p:ext uri="{BB962C8B-B14F-4D97-AF65-F5344CB8AC3E}">
        <p14:creationId xmlns:p14="http://schemas.microsoft.com/office/powerpoint/2010/main" val="148615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upo 20">
            <a:extLst>
              <a:ext uri="{FF2B5EF4-FFF2-40B4-BE49-F238E27FC236}">
                <a16:creationId xmlns:a16="http://schemas.microsoft.com/office/drawing/2014/main" id="{AF36800C-B4A2-4EA5-B09A-1E8A63C9B0FC}"/>
              </a:ext>
            </a:extLst>
          </p:cNvPr>
          <p:cNvGrpSpPr/>
          <p:nvPr/>
        </p:nvGrpSpPr>
        <p:grpSpPr>
          <a:xfrm>
            <a:off x="4795085" y="3928421"/>
            <a:ext cx="3272395" cy="1627698"/>
            <a:chOff x="6810049" y="4440173"/>
            <a:chExt cx="2743200" cy="1364475"/>
          </a:xfrm>
          <a:solidFill>
            <a:srgbClr val="FB7C79"/>
          </a:solidFill>
        </p:grpSpPr>
        <p:sp>
          <p:nvSpPr>
            <p:cNvPr id="19" name="Rectángulo 18">
              <a:extLst>
                <a:ext uri="{FF2B5EF4-FFF2-40B4-BE49-F238E27FC236}">
                  <a16:creationId xmlns:a16="http://schemas.microsoft.com/office/drawing/2014/main" id="{0D85E069-4BEE-4CD2-94EC-F2D1F325CD84}"/>
                </a:ext>
              </a:extLst>
            </p:cNvPr>
            <p:cNvSpPr/>
            <p:nvPr/>
          </p:nvSpPr>
          <p:spPr>
            <a:xfrm>
              <a:off x="7077823" y="4894998"/>
              <a:ext cx="171611" cy="9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13">
              <a:extLst>
                <a:ext uri="{FF2B5EF4-FFF2-40B4-BE49-F238E27FC236}">
                  <a16:creationId xmlns:a16="http://schemas.microsoft.com/office/drawing/2014/main" id="{A4F5C67E-F72E-4406-A01C-6B2A4DAC40F3}"/>
                </a:ext>
              </a:extLst>
            </p:cNvPr>
            <p:cNvSpPr/>
            <p:nvPr/>
          </p:nvSpPr>
          <p:spPr>
            <a:xfrm rot="21401866">
              <a:off x="6810049" y="4440173"/>
              <a:ext cx="2743200" cy="909650"/>
            </a:xfrm>
            <a:custGeom>
              <a:avLst/>
              <a:gdLst>
                <a:gd name="connsiteX0" fmla="*/ 0 w 2743200"/>
                <a:gd name="connsiteY0" fmla="*/ 0 h 909650"/>
                <a:gd name="connsiteX1" fmla="*/ 2743200 w 2743200"/>
                <a:gd name="connsiteY1" fmla="*/ 0 h 909650"/>
                <a:gd name="connsiteX2" fmla="*/ 2743200 w 2743200"/>
                <a:gd name="connsiteY2" fmla="*/ 909650 h 909650"/>
                <a:gd name="connsiteX3" fmla="*/ 0 w 2743200"/>
                <a:gd name="connsiteY3" fmla="*/ 909650 h 909650"/>
                <a:gd name="connsiteX4" fmla="*/ 0 w 2743200"/>
                <a:gd name="connsiteY4" fmla="*/ 0 h 909650"/>
                <a:gd name="connsiteX0" fmla="*/ 0 w 2743200"/>
                <a:gd name="connsiteY0" fmla="*/ 0 h 909650"/>
                <a:gd name="connsiteX1" fmla="*/ 2743200 w 2743200"/>
                <a:gd name="connsiteY1" fmla="*/ 0 h 909650"/>
                <a:gd name="connsiteX2" fmla="*/ 2327563 w 2743200"/>
                <a:gd name="connsiteY2" fmla="*/ 909650 h 909650"/>
                <a:gd name="connsiteX3" fmla="*/ 0 w 2743200"/>
                <a:gd name="connsiteY3" fmla="*/ 909650 h 909650"/>
                <a:gd name="connsiteX4" fmla="*/ 0 w 2743200"/>
                <a:gd name="connsiteY4" fmla="*/ 0 h 909650"/>
                <a:gd name="connsiteX0" fmla="*/ 0 w 2743200"/>
                <a:gd name="connsiteY0" fmla="*/ 0 h 909650"/>
                <a:gd name="connsiteX1" fmla="*/ 2743200 w 2743200"/>
                <a:gd name="connsiteY1" fmla="*/ 0 h 909650"/>
                <a:gd name="connsiteX2" fmla="*/ 2327563 w 2743200"/>
                <a:gd name="connsiteY2" fmla="*/ 909650 h 909650"/>
                <a:gd name="connsiteX3" fmla="*/ 554182 w 2743200"/>
                <a:gd name="connsiteY3" fmla="*/ 909650 h 909650"/>
                <a:gd name="connsiteX4" fmla="*/ 0 w 2743200"/>
                <a:gd name="connsiteY4" fmla="*/ 0 h 90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909650">
                  <a:moveTo>
                    <a:pt x="0" y="0"/>
                  </a:moveTo>
                  <a:lnTo>
                    <a:pt x="2743200" y="0"/>
                  </a:lnTo>
                  <a:lnTo>
                    <a:pt x="2327563" y="909650"/>
                  </a:lnTo>
                  <a:lnTo>
                    <a:pt x="554182" y="909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6" name="Grupo 15">
            <a:extLst>
              <a:ext uri="{FF2B5EF4-FFF2-40B4-BE49-F238E27FC236}">
                <a16:creationId xmlns:a16="http://schemas.microsoft.com/office/drawing/2014/main" id="{13145298-FDDE-4CC4-951D-7D6F5378F2C8}"/>
              </a:ext>
            </a:extLst>
          </p:cNvPr>
          <p:cNvGrpSpPr/>
          <p:nvPr/>
        </p:nvGrpSpPr>
        <p:grpSpPr>
          <a:xfrm>
            <a:off x="4968425" y="4074013"/>
            <a:ext cx="2526884" cy="2783987"/>
            <a:chOff x="4968425" y="4373399"/>
            <a:chExt cx="2255147" cy="2484602"/>
          </a:xfrm>
        </p:grpSpPr>
        <p:sp>
          <p:nvSpPr>
            <p:cNvPr id="17" name="Elipse 16">
              <a:extLst>
                <a:ext uri="{FF2B5EF4-FFF2-40B4-BE49-F238E27FC236}">
                  <a16:creationId xmlns:a16="http://schemas.microsoft.com/office/drawing/2014/main" id="{1D7F1116-4F2F-4165-A3C4-55EF9092681C}"/>
                </a:ext>
              </a:extLst>
            </p:cNvPr>
            <p:cNvSpPr/>
            <p:nvPr/>
          </p:nvSpPr>
          <p:spPr>
            <a:xfrm>
              <a:off x="5390604" y="4373399"/>
              <a:ext cx="1410789" cy="1410789"/>
            </a:xfrm>
            <a:prstGeom prst="ellipse">
              <a:avLst/>
            </a:prstGeom>
            <a:solidFill>
              <a:srgbClr val="FB7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8" name="Imagen 17">
              <a:extLst>
                <a:ext uri="{FF2B5EF4-FFF2-40B4-BE49-F238E27FC236}">
                  <a16:creationId xmlns:a16="http://schemas.microsoft.com/office/drawing/2014/main" id="{28A8CACE-1208-4CEA-A11C-95C76E71BF0C}"/>
                </a:ext>
              </a:extLst>
            </p:cNvPr>
            <p:cNvPicPr>
              <a:picLocks noChangeAspect="1"/>
            </p:cNvPicPr>
            <p:nvPr/>
          </p:nvPicPr>
          <p:blipFill rotWithShape="1">
            <a:blip r:embed="rId2"/>
            <a:srcRect b="52384"/>
            <a:stretch/>
          </p:blipFill>
          <p:spPr>
            <a:xfrm>
              <a:off x="4968425" y="5784189"/>
              <a:ext cx="2255147" cy="1073812"/>
            </a:xfrm>
            <a:prstGeom prst="rect">
              <a:avLst/>
            </a:prstGeom>
          </p:spPr>
        </p:pic>
      </p:grpSp>
      <p:sp>
        <p:nvSpPr>
          <p:cNvPr id="15" name="Rectángulo 14">
            <a:extLst>
              <a:ext uri="{FF2B5EF4-FFF2-40B4-BE49-F238E27FC236}">
                <a16:creationId xmlns:a16="http://schemas.microsoft.com/office/drawing/2014/main" id="{547E63DA-CD66-4016-8342-E458F8FDEC4F}"/>
              </a:ext>
            </a:extLst>
          </p:cNvPr>
          <p:cNvSpPr/>
          <p:nvPr/>
        </p:nvSpPr>
        <p:spPr>
          <a:xfrm>
            <a:off x="4948236" y="4491248"/>
            <a:ext cx="171611" cy="909650"/>
          </a:xfrm>
          <a:prstGeom prst="rect">
            <a:avLst/>
          </a:prstGeom>
          <a:solidFill>
            <a:srgbClr val="DEE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contenido 2">
            <a:extLst>
              <a:ext uri="{FF2B5EF4-FFF2-40B4-BE49-F238E27FC236}">
                <a16:creationId xmlns:a16="http://schemas.microsoft.com/office/drawing/2014/main" id="{EDF896DC-302D-4FE6-BECB-76CDFEEF5F4E}"/>
              </a:ext>
            </a:extLst>
          </p:cNvPr>
          <p:cNvSpPr>
            <a:spLocks noGrp="1"/>
          </p:cNvSpPr>
          <p:nvPr>
            <p:ph idx="1"/>
          </p:nvPr>
        </p:nvSpPr>
        <p:spPr>
          <a:xfrm>
            <a:off x="838200" y="1476103"/>
            <a:ext cx="10515600" cy="2286000"/>
          </a:xfrm>
          <a:ln w="57150">
            <a:solidFill>
              <a:srgbClr val="FB7C79"/>
            </a:solidFill>
          </a:ln>
        </p:spPr>
        <p:txBody>
          <a:bodyPr/>
          <a:lstStyle/>
          <a:p>
            <a:r>
              <a:rPr lang="es-MX">
                <a:latin typeface="Inter" panose="020B0502030000000004" pitchFamily="34" charset="0"/>
                <a:ea typeface="Inter" panose="020B0502030000000004" pitchFamily="34" charset="0"/>
                <a:cs typeface="Times New Roman" panose="02020603050405020304" pitchFamily="18" charset="0"/>
              </a:rPr>
              <a:t>Se garantiza el cumplimiento de las asignaturas:</a:t>
            </a:r>
          </a:p>
          <a:p>
            <a:pPr lvl="1"/>
            <a:r>
              <a:rPr lang="es-MX">
                <a:latin typeface="Inter" panose="020B0502030000000004" pitchFamily="34" charset="0"/>
                <a:ea typeface="Inter" panose="020B0502030000000004" pitchFamily="34" charset="0"/>
                <a:cs typeface="Times New Roman" panose="02020603050405020304" pitchFamily="18" charset="0"/>
              </a:rPr>
              <a:t>El conjunto de herramientas, técnicas y metodologías</a:t>
            </a:r>
          </a:p>
          <a:p>
            <a:pPr lvl="1"/>
            <a:r>
              <a:rPr lang="es-MX">
                <a:latin typeface="Inter" panose="020B0502030000000004" pitchFamily="34" charset="0"/>
                <a:ea typeface="Inter" panose="020B0502030000000004" pitchFamily="34" charset="0"/>
                <a:cs typeface="Times New Roman" panose="02020603050405020304" pitchFamily="18" charset="0"/>
              </a:rPr>
              <a:t>Verificamos posibles cambios y nos actualizamos</a:t>
            </a:r>
          </a:p>
          <a:p>
            <a:pPr lvl="1"/>
            <a:r>
              <a:rPr lang="es-MX">
                <a:latin typeface="Inter" panose="020B0502030000000004" pitchFamily="34" charset="0"/>
                <a:ea typeface="Inter" panose="020B0502030000000004" pitchFamily="34" charset="0"/>
                <a:cs typeface="Times New Roman" panose="02020603050405020304" pitchFamily="18" charset="0"/>
              </a:rPr>
              <a:t>Reforzar nuestra unión y participación</a:t>
            </a:r>
          </a:p>
          <a:p>
            <a:pPr lvl="1"/>
            <a:r>
              <a:rPr lang="es-MX">
                <a:latin typeface="Inter" panose="020B0502030000000004" pitchFamily="34" charset="0"/>
                <a:ea typeface="Inter" panose="020B0502030000000004" pitchFamily="34" charset="0"/>
                <a:cs typeface="Times New Roman" panose="02020603050405020304" pitchFamily="18" charset="0"/>
              </a:rPr>
              <a:t>Debatir propuestas y retroalimentarnos</a:t>
            </a:r>
          </a:p>
          <a:p>
            <a:pPr lvl="1"/>
            <a:endParaRPr lang="es-MX">
              <a:latin typeface="Inter" panose="020B0502030000000004" pitchFamily="34" charset="0"/>
              <a:ea typeface="Inter" panose="020B0502030000000004" pitchFamily="34" charset="0"/>
              <a:cs typeface="Times New Roman" panose="02020603050405020304" pitchFamily="18" charset="0"/>
            </a:endParaRPr>
          </a:p>
          <a:p>
            <a:pPr lvl="1"/>
            <a:endParaRPr lang="es-MX">
              <a:latin typeface="Inter" panose="020B0502030000000004" pitchFamily="34" charset="0"/>
              <a:ea typeface="Inter" panose="020B0502030000000004" pitchFamily="34" charset="0"/>
              <a:cs typeface="Times New Roman" panose="02020603050405020304" pitchFamily="18" charset="0"/>
            </a:endParaRPr>
          </a:p>
        </p:txBody>
      </p:sp>
      <p:grpSp>
        <p:nvGrpSpPr>
          <p:cNvPr id="6" name="Grupo 5">
            <a:extLst>
              <a:ext uri="{FF2B5EF4-FFF2-40B4-BE49-F238E27FC236}">
                <a16:creationId xmlns:a16="http://schemas.microsoft.com/office/drawing/2014/main" id="{6A42D0D5-22AC-413B-B633-30920B009515}"/>
              </a:ext>
            </a:extLst>
          </p:cNvPr>
          <p:cNvGrpSpPr/>
          <p:nvPr/>
        </p:nvGrpSpPr>
        <p:grpSpPr>
          <a:xfrm>
            <a:off x="0" y="0"/>
            <a:ext cx="12192000" cy="1201783"/>
            <a:chOff x="0" y="0"/>
            <a:chExt cx="12192000" cy="1201783"/>
          </a:xfrm>
        </p:grpSpPr>
        <p:sp>
          <p:nvSpPr>
            <p:cNvPr id="7" name="Rectángulo 6">
              <a:extLst>
                <a:ext uri="{FF2B5EF4-FFF2-40B4-BE49-F238E27FC236}">
                  <a16:creationId xmlns:a16="http://schemas.microsoft.com/office/drawing/2014/main" id="{12FFBF21-FBC3-499B-8AA9-9E6E50F985B7}"/>
                </a:ext>
              </a:extLst>
            </p:cNvPr>
            <p:cNvSpPr/>
            <p:nvPr/>
          </p:nvSpPr>
          <p:spPr>
            <a:xfrm>
              <a:off x="0" y="0"/>
              <a:ext cx="12192000" cy="1201783"/>
            </a:xfrm>
            <a:prstGeom prst="rect">
              <a:avLst/>
            </a:prstGeom>
            <a:solidFill>
              <a:srgbClr val="FD7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sp>
          <p:nvSpPr>
            <p:cNvPr id="8" name="Rectángulo 7">
              <a:extLst>
                <a:ext uri="{FF2B5EF4-FFF2-40B4-BE49-F238E27FC236}">
                  <a16:creationId xmlns:a16="http://schemas.microsoft.com/office/drawing/2014/main" id="{D5C8BD31-EB58-4CDF-8587-80E8D7F5B665}"/>
                </a:ext>
              </a:extLst>
            </p:cNvPr>
            <p:cNvSpPr/>
            <p:nvPr/>
          </p:nvSpPr>
          <p:spPr>
            <a:xfrm>
              <a:off x="2026920" y="0"/>
              <a:ext cx="8138160" cy="1201783"/>
            </a:xfrm>
            <a:prstGeom prst="rect">
              <a:avLst/>
            </a:prstGeom>
            <a:solidFill>
              <a:srgbClr val="536A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grpSp>
      <p:sp>
        <p:nvSpPr>
          <p:cNvPr id="9" name="Título 1">
            <a:extLst>
              <a:ext uri="{FF2B5EF4-FFF2-40B4-BE49-F238E27FC236}">
                <a16:creationId xmlns:a16="http://schemas.microsoft.com/office/drawing/2014/main" id="{7B974396-9AEC-43E1-AAE5-14CCB0A5EF67}"/>
              </a:ext>
            </a:extLst>
          </p:cNvPr>
          <p:cNvSpPr>
            <a:spLocks noGrp="1"/>
          </p:cNvSpPr>
          <p:nvPr>
            <p:ph type="title"/>
          </p:nvPr>
        </p:nvSpPr>
        <p:spPr>
          <a:xfrm>
            <a:off x="838200" y="312487"/>
            <a:ext cx="10515600" cy="737099"/>
          </a:xfrm>
        </p:spPr>
        <p:txBody>
          <a:bodyPr>
            <a:normAutofit/>
          </a:bodyPr>
          <a:lstStyle/>
          <a:p>
            <a:pPr algn="ctr"/>
            <a:r>
              <a:rPr lang="es-MX" sz="4000" dirty="0">
                <a:solidFill>
                  <a:schemeClr val="bg1"/>
                </a:solidFill>
                <a:latin typeface="Inter Black" panose="020B0502030000000004" pitchFamily="34" charset="0"/>
                <a:ea typeface="Inter Black" panose="020B0502030000000004" pitchFamily="34" charset="0"/>
              </a:rPr>
              <a:t>Competencias</a:t>
            </a:r>
          </a:p>
        </p:txBody>
      </p:sp>
      <p:sp>
        <p:nvSpPr>
          <p:cNvPr id="14" name="Rectángulo 13">
            <a:extLst>
              <a:ext uri="{FF2B5EF4-FFF2-40B4-BE49-F238E27FC236}">
                <a16:creationId xmlns:a16="http://schemas.microsoft.com/office/drawing/2014/main" id="{E54EC39F-A4A5-44E5-97B6-E07DFB31FB05}"/>
              </a:ext>
            </a:extLst>
          </p:cNvPr>
          <p:cNvSpPr/>
          <p:nvPr/>
        </p:nvSpPr>
        <p:spPr>
          <a:xfrm rot="21401866">
            <a:off x="4680462" y="4036423"/>
            <a:ext cx="2743200" cy="909650"/>
          </a:xfrm>
          <a:custGeom>
            <a:avLst/>
            <a:gdLst>
              <a:gd name="connsiteX0" fmla="*/ 0 w 2743200"/>
              <a:gd name="connsiteY0" fmla="*/ 0 h 909650"/>
              <a:gd name="connsiteX1" fmla="*/ 2743200 w 2743200"/>
              <a:gd name="connsiteY1" fmla="*/ 0 h 909650"/>
              <a:gd name="connsiteX2" fmla="*/ 2743200 w 2743200"/>
              <a:gd name="connsiteY2" fmla="*/ 909650 h 909650"/>
              <a:gd name="connsiteX3" fmla="*/ 0 w 2743200"/>
              <a:gd name="connsiteY3" fmla="*/ 909650 h 909650"/>
              <a:gd name="connsiteX4" fmla="*/ 0 w 2743200"/>
              <a:gd name="connsiteY4" fmla="*/ 0 h 909650"/>
              <a:gd name="connsiteX0" fmla="*/ 0 w 2743200"/>
              <a:gd name="connsiteY0" fmla="*/ 0 h 909650"/>
              <a:gd name="connsiteX1" fmla="*/ 2743200 w 2743200"/>
              <a:gd name="connsiteY1" fmla="*/ 0 h 909650"/>
              <a:gd name="connsiteX2" fmla="*/ 2327563 w 2743200"/>
              <a:gd name="connsiteY2" fmla="*/ 909650 h 909650"/>
              <a:gd name="connsiteX3" fmla="*/ 0 w 2743200"/>
              <a:gd name="connsiteY3" fmla="*/ 909650 h 909650"/>
              <a:gd name="connsiteX4" fmla="*/ 0 w 2743200"/>
              <a:gd name="connsiteY4" fmla="*/ 0 h 909650"/>
              <a:gd name="connsiteX0" fmla="*/ 0 w 2743200"/>
              <a:gd name="connsiteY0" fmla="*/ 0 h 909650"/>
              <a:gd name="connsiteX1" fmla="*/ 2743200 w 2743200"/>
              <a:gd name="connsiteY1" fmla="*/ 0 h 909650"/>
              <a:gd name="connsiteX2" fmla="*/ 2327563 w 2743200"/>
              <a:gd name="connsiteY2" fmla="*/ 909650 h 909650"/>
              <a:gd name="connsiteX3" fmla="*/ 554182 w 2743200"/>
              <a:gd name="connsiteY3" fmla="*/ 909650 h 909650"/>
              <a:gd name="connsiteX4" fmla="*/ 0 w 2743200"/>
              <a:gd name="connsiteY4" fmla="*/ 0 h 90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909650">
                <a:moveTo>
                  <a:pt x="0" y="0"/>
                </a:moveTo>
                <a:lnTo>
                  <a:pt x="2743200" y="0"/>
                </a:lnTo>
                <a:lnTo>
                  <a:pt x="2327563" y="909650"/>
                </a:lnTo>
                <a:lnTo>
                  <a:pt x="554182" y="909650"/>
                </a:lnTo>
                <a:lnTo>
                  <a:pt x="0" y="0"/>
                </a:lnTo>
                <a:close/>
              </a:path>
            </a:pathLst>
          </a:custGeom>
          <a:solidFill>
            <a:srgbClr val="6A7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a:extLst>
              <a:ext uri="{FF2B5EF4-FFF2-40B4-BE49-F238E27FC236}">
                <a16:creationId xmlns:a16="http://schemas.microsoft.com/office/drawing/2014/main" id="{29125350-9EA4-4417-986D-69F11A614D9E}"/>
              </a:ext>
            </a:extLst>
          </p:cNvPr>
          <p:cNvPicPr>
            <a:picLocks noChangeAspect="1"/>
          </p:cNvPicPr>
          <p:nvPr/>
        </p:nvPicPr>
        <p:blipFill rotWithShape="1">
          <a:blip r:embed="rId3"/>
          <a:srcRect r="25300" b="18129"/>
          <a:stretch/>
        </p:blipFill>
        <p:spPr>
          <a:xfrm>
            <a:off x="10117183" y="4710378"/>
            <a:ext cx="2074817" cy="2147622"/>
          </a:xfrm>
          <a:prstGeom prst="rect">
            <a:avLst/>
          </a:prstGeom>
        </p:spPr>
      </p:pic>
      <p:sp>
        <p:nvSpPr>
          <p:cNvPr id="12" name="Elipse 11">
            <a:extLst>
              <a:ext uri="{FF2B5EF4-FFF2-40B4-BE49-F238E27FC236}">
                <a16:creationId xmlns:a16="http://schemas.microsoft.com/office/drawing/2014/main" id="{9EFDDC3A-BCE0-442F-91F8-DAD0C9582189}"/>
              </a:ext>
            </a:extLst>
          </p:cNvPr>
          <p:cNvSpPr/>
          <p:nvPr/>
        </p:nvSpPr>
        <p:spPr>
          <a:xfrm>
            <a:off x="5390605" y="4373400"/>
            <a:ext cx="1410789" cy="1410789"/>
          </a:xfrm>
          <a:prstGeom prst="ellipse">
            <a:avLst/>
          </a:prstGeom>
          <a:solidFill>
            <a:srgbClr val="6A7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3" name="Imagen 12">
            <a:extLst>
              <a:ext uri="{FF2B5EF4-FFF2-40B4-BE49-F238E27FC236}">
                <a16:creationId xmlns:a16="http://schemas.microsoft.com/office/drawing/2014/main" id="{62059886-110B-496D-8339-50A00470EA31}"/>
              </a:ext>
            </a:extLst>
          </p:cNvPr>
          <p:cNvPicPr>
            <a:picLocks noChangeAspect="1"/>
          </p:cNvPicPr>
          <p:nvPr/>
        </p:nvPicPr>
        <p:blipFill rotWithShape="1">
          <a:blip r:embed="rId4"/>
          <a:srcRect b="52384"/>
          <a:stretch/>
        </p:blipFill>
        <p:spPr>
          <a:xfrm>
            <a:off x="4968425" y="5784189"/>
            <a:ext cx="2255147" cy="1073811"/>
          </a:xfrm>
          <a:prstGeom prst="rect">
            <a:avLst/>
          </a:prstGeom>
        </p:spPr>
      </p:pic>
    </p:spTree>
    <p:extLst>
      <p:ext uri="{BB962C8B-B14F-4D97-AF65-F5344CB8AC3E}">
        <p14:creationId xmlns:p14="http://schemas.microsoft.com/office/powerpoint/2010/main" val="2169057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A7ED4"/>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03FEA42-8912-4CAC-A7AB-049791B24338}"/>
              </a:ext>
            </a:extLst>
          </p:cNvPr>
          <p:cNvSpPr txBox="1"/>
          <p:nvPr/>
        </p:nvSpPr>
        <p:spPr>
          <a:xfrm>
            <a:off x="2011680" y="2967335"/>
            <a:ext cx="8168640" cy="923330"/>
          </a:xfrm>
          <a:prstGeom prst="rect">
            <a:avLst/>
          </a:prstGeom>
          <a:solidFill>
            <a:schemeClr val="bg1"/>
          </a:solidFill>
          <a:ln>
            <a:solidFill>
              <a:srgbClr val="FB7C79"/>
            </a:solidFill>
          </a:ln>
        </p:spPr>
        <p:txBody>
          <a:bodyPr wrap="square" rtlCol="0">
            <a:spAutoFit/>
          </a:bodyPr>
          <a:lstStyle/>
          <a:p>
            <a:pPr algn="ctr"/>
            <a:r>
              <a:rPr lang="es-MX" sz="5400" dirty="0">
                <a:solidFill>
                  <a:srgbClr val="536ACD"/>
                </a:solidFill>
                <a:latin typeface="Inter Black" panose="020B0502030000000004" pitchFamily="34" charset="0"/>
                <a:ea typeface="Inter Black" panose="020B0502030000000004" pitchFamily="34" charset="0"/>
              </a:rPr>
              <a:t>Conclusiones</a:t>
            </a:r>
          </a:p>
        </p:txBody>
      </p:sp>
      <p:sp>
        <p:nvSpPr>
          <p:cNvPr id="4" name="Triángulo rectángulo 3">
            <a:extLst>
              <a:ext uri="{FF2B5EF4-FFF2-40B4-BE49-F238E27FC236}">
                <a16:creationId xmlns:a16="http://schemas.microsoft.com/office/drawing/2014/main" id="{33268872-1E8A-412A-B55D-34FACB6F51E9}"/>
              </a:ext>
            </a:extLst>
          </p:cNvPr>
          <p:cNvSpPr/>
          <p:nvPr/>
        </p:nvSpPr>
        <p:spPr>
          <a:xfrm rot="5400000">
            <a:off x="0" y="0"/>
            <a:ext cx="3592286" cy="3592286"/>
          </a:xfrm>
          <a:prstGeom prst="rtTriangle">
            <a:avLst/>
          </a:prstGeom>
          <a:solidFill>
            <a:srgbClr val="FD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MX"/>
          </a:p>
        </p:txBody>
      </p:sp>
      <p:sp>
        <p:nvSpPr>
          <p:cNvPr id="12" name="Triángulo rectángulo 11">
            <a:extLst>
              <a:ext uri="{FF2B5EF4-FFF2-40B4-BE49-F238E27FC236}">
                <a16:creationId xmlns:a16="http://schemas.microsoft.com/office/drawing/2014/main" id="{EC2F16EB-481A-4B8D-BDDB-E81B108EDC5C}"/>
              </a:ext>
            </a:extLst>
          </p:cNvPr>
          <p:cNvSpPr/>
          <p:nvPr/>
        </p:nvSpPr>
        <p:spPr>
          <a:xfrm rot="16200000">
            <a:off x="8599716" y="3265714"/>
            <a:ext cx="3592286" cy="3592286"/>
          </a:xfrm>
          <a:prstGeom prst="rtTriangle">
            <a:avLst/>
          </a:prstGeom>
          <a:solidFill>
            <a:srgbClr val="FD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MX"/>
          </a:p>
        </p:txBody>
      </p:sp>
    </p:spTree>
    <p:extLst>
      <p:ext uri="{BB962C8B-B14F-4D97-AF65-F5344CB8AC3E}">
        <p14:creationId xmlns:p14="http://schemas.microsoft.com/office/powerpoint/2010/main" val="229660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C7CA61E3-36B3-43C7-878C-29A8B1BFCF37}"/>
              </a:ext>
            </a:extLst>
          </p:cNvPr>
          <p:cNvGrpSpPr/>
          <p:nvPr/>
        </p:nvGrpSpPr>
        <p:grpSpPr>
          <a:xfrm>
            <a:off x="0" y="-147146"/>
            <a:ext cx="12192000" cy="1201783"/>
            <a:chOff x="0" y="0"/>
            <a:chExt cx="12192000" cy="1201783"/>
          </a:xfrm>
        </p:grpSpPr>
        <p:sp>
          <p:nvSpPr>
            <p:cNvPr id="3" name="Rectángulo 2">
              <a:extLst>
                <a:ext uri="{FF2B5EF4-FFF2-40B4-BE49-F238E27FC236}">
                  <a16:creationId xmlns:a16="http://schemas.microsoft.com/office/drawing/2014/main" id="{91F7E3BA-E37A-447D-B8FC-92319760D9C1}"/>
                </a:ext>
              </a:extLst>
            </p:cNvPr>
            <p:cNvSpPr/>
            <p:nvPr/>
          </p:nvSpPr>
          <p:spPr>
            <a:xfrm>
              <a:off x="0" y="0"/>
              <a:ext cx="12192000" cy="1201783"/>
            </a:xfrm>
            <a:prstGeom prst="rect">
              <a:avLst/>
            </a:prstGeom>
            <a:solidFill>
              <a:srgbClr val="FD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sp>
          <p:nvSpPr>
            <p:cNvPr id="4" name="Rectángulo 3">
              <a:extLst>
                <a:ext uri="{FF2B5EF4-FFF2-40B4-BE49-F238E27FC236}">
                  <a16:creationId xmlns:a16="http://schemas.microsoft.com/office/drawing/2014/main" id="{63E6C107-9ACB-44CF-86B6-F784095259BD}"/>
                </a:ext>
              </a:extLst>
            </p:cNvPr>
            <p:cNvSpPr/>
            <p:nvPr/>
          </p:nvSpPr>
          <p:spPr>
            <a:xfrm>
              <a:off x="2026920" y="0"/>
              <a:ext cx="8138160" cy="1201783"/>
            </a:xfrm>
            <a:prstGeom prst="rect">
              <a:avLst/>
            </a:prstGeom>
            <a:solidFill>
              <a:srgbClr val="536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grpSp>
      <p:sp>
        <p:nvSpPr>
          <p:cNvPr id="5" name="Título 1">
            <a:extLst>
              <a:ext uri="{FF2B5EF4-FFF2-40B4-BE49-F238E27FC236}">
                <a16:creationId xmlns:a16="http://schemas.microsoft.com/office/drawing/2014/main" id="{57E6DF22-E5F5-42AA-9363-5D2C1B93F5EE}"/>
              </a:ext>
            </a:extLst>
          </p:cNvPr>
          <p:cNvSpPr txBox="1">
            <a:spLocks/>
          </p:cNvSpPr>
          <p:nvPr/>
        </p:nvSpPr>
        <p:spPr>
          <a:xfrm>
            <a:off x="838200" y="175851"/>
            <a:ext cx="10515600" cy="73709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600" dirty="0">
                <a:solidFill>
                  <a:schemeClr val="bg1"/>
                </a:solidFill>
                <a:latin typeface="Inter Black" panose="020B0502030000000004" pitchFamily="34" charset="0"/>
                <a:ea typeface="Inter Black" panose="020B0502030000000004" pitchFamily="34" charset="0"/>
              </a:rPr>
              <a:t>IDENTIFICACIÓN DEL OBJETIVO</a:t>
            </a:r>
          </a:p>
        </p:txBody>
      </p:sp>
      <p:sp>
        <p:nvSpPr>
          <p:cNvPr id="6" name="Marcador de contenido 2">
            <a:extLst>
              <a:ext uri="{FF2B5EF4-FFF2-40B4-BE49-F238E27FC236}">
                <a16:creationId xmlns:a16="http://schemas.microsoft.com/office/drawing/2014/main" id="{984423C4-B64A-445E-ACA3-0CE1EC65E4F4}"/>
              </a:ext>
            </a:extLst>
          </p:cNvPr>
          <p:cNvSpPr txBox="1">
            <a:spLocks/>
          </p:cNvSpPr>
          <p:nvPr/>
        </p:nvSpPr>
        <p:spPr>
          <a:xfrm>
            <a:off x="838200" y="1402535"/>
            <a:ext cx="10515600" cy="2579156"/>
          </a:xfrm>
          <a:prstGeom prst="rect">
            <a:avLst/>
          </a:prstGeom>
          <a:ln w="57150">
            <a:solidFill>
              <a:srgbClr val="FB7C79"/>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sz="2000" dirty="0">
              <a:solidFill>
                <a:srgbClr val="182354"/>
              </a:solidFill>
              <a:latin typeface="Inter" panose="020B0502030000000004" pitchFamily="34" charset="0"/>
              <a:ea typeface="Inter" panose="020B0502030000000004" pitchFamily="34" charset="0"/>
              <a:cs typeface="Times New Roman" panose="02020603050405020304" pitchFamily="18" charset="0"/>
            </a:endParaRPr>
          </a:p>
          <a:p>
            <a:r>
              <a:rPr lang="es-MX" sz="2000" dirty="0">
                <a:solidFill>
                  <a:srgbClr val="182354"/>
                </a:solidFill>
                <a:latin typeface="Inter" panose="020B0502030000000004" pitchFamily="34" charset="0"/>
                <a:ea typeface="Inter" panose="020B0502030000000004" pitchFamily="34" charset="0"/>
                <a:cs typeface="Times New Roman" panose="02020603050405020304" pitchFamily="18" charset="0"/>
              </a:rPr>
              <a:t>El proyecto surge como herramienta de ayuda para los estudiantes de la facultad de matemáticas de la UADY.</a:t>
            </a:r>
          </a:p>
          <a:p>
            <a:r>
              <a:rPr lang="es-MX" sz="2000" dirty="0">
                <a:solidFill>
                  <a:srgbClr val="182354"/>
                </a:solidFill>
                <a:latin typeface="Inter" panose="020B0502030000000004" pitchFamily="34" charset="0"/>
                <a:ea typeface="Inter" panose="020B0502030000000004" pitchFamily="34" charset="0"/>
                <a:cs typeface="Times New Roman" panose="02020603050405020304" pitchFamily="18" charset="0"/>
              </a:rPr>
              <a:t>Los estudiantes de la facultad de matemáticas de la UADY son seleccionados como usuario.</a:t>
            </a:r>
          </a:p>
          <a:p>
            <a:r>
              <a:rPr lang="es-MX" sz="2000" dirty="0">
                <a:solidFill>
                  <a:srgbClr val="182354"/>
                </a:solidFill>
                <a:latin typeface="Inter" panose="020B0502030000000004" pitchFamily="34" charset="0"/>
                <a:ea typeface="Inter" panose="020B0502030000000004" pitchFamily="34" charset="0"/>
                <a:cs typeface="Times New Roman" panose="02020603050405020304" pitchFamily="18" charset="0"/>
              </a:rPr>
              <a:t>Facilitar el estudio a los estudiantes de la UADY es el objetivo principal.</a:t>
            </a:r>
          </a:p>
        </p:txBody>
      </p:sp>
      <p:pic>
        <p:nvPicPr>
          <p:cNvPr id="11" name="Imagen 10">
            <a:extLst>
              <a:ext uri="{FF2B5EF4-FFF2-40B4-BE49-F238E27FC236}">
                <a16:creationId xmlns:a16="http://schemas.microsoft.com/office/drawing/2014/main" id="{6D711E0E-6B3B-4E4C-842E-A8E111252850}"/>
              </a:ext>
            </a:extLst>
          </p:cNvPr>
          <p:cNvPicPr>
            <a:picLocks noChangeAspect="1"/>
          </p:cNvPicPr>
          <p:nvPr/>
        </p:nvPicPr>
        <p:blipFill rotWithShape="1">
          <a:blip r:embed="rId2"/>
          <a:srcRect r="25300" b="18129"/>
          <a:stretch/>
        </p:blipFill>
        <p:spPr>
          <a:xfrm>
            <a:off x="10117183" y="4720888"/>
            <a:ext cx="2074817" cy="2147622"/>
          </a:xfrm>
          <a:prstGeom prst="rect">
            <a:avLst/>
          </a:prstGeom>
        </p:spPr>
      </p:pic>
      <p:sp>
        <p:nvSpPr>
          <p:cNvPr id="12" name="Elipse 11">
            <a:extLst>
              <a:ext uri="{FF2B5EF4-FFF2-40B4-BE49-F238E27FC236}">
                <a16:creationId xmlns:a16="http://schemas.microsoft.com/office/drawing/2014/main" id="{7FE0CF2F-AA28-46E9-9641-96FAC5F65C6C}"/>
              </a:ext>
            </a:extLst>
          </p:cNvPr>
          <p:cNvSpPr/>
          <p:nvPr/>
        </p:nvSpPr>
        <p:spPr>
          <a:xfrm>
            <a:off x="5022189" y="4650376"/>
            <a:ext cx="2147622" cy="2147622"/>
          </a:xfrm>
          <a:prstGeom prst="ellipse">
            <a:avLst/>
          </a:prstGeom>
          <a:solidFill>
            <a:srgbClr val="6A7ED4"/>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BFAA6D03-DAED-4063-8EB4-AB4D0D31C780}"/>
              </a:ext>
            </a:extLst>
          </p:cNvPr>
          <p:cNvSpPr/>
          <p:nvPr/>
        </p:nvSpPr>
        <p:spPr>
          <a:xfrm>
            <a:off x="5418431" y="5046618"/>
            <a:ext cx="1355138" cy="1355138"/>
          </a:xfrm>
          <a:prstGeom prst="ellipse">
            <a:avLst/>
          </a:prstGeom>
          <a:solidFill>
            <a:srgbClr val="A2C5DA"/>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Elipse 13">
            <a:extLst>
              <a:ext uri="{FF2B5EF4-FFF2-40B4-BE49-F238E27FC236}">
                <a16:creationId xmlns:a16="http://schemas.microsoft.com/office/drawing/2014/main" id="{C28425C2-2F11-4033-BE60-18F86D7E5A4D}"/>
              </a:ext>
            </a:extLst>
          </p:cNvPr>
          <p:cNvSpPr/>
          <p:nvPr/>
        </p:nvSpPr>
        <p:spPr>
          <a:xfrm>
            <a:off x="5765924" y="5381898"/>
            <a:ext cx="660152" cy="660152"/>
          </a:xfrm>
          <a:prstGeom prst="ellipse">
            <a:avLst/>
          </a:prstGeom>
          <a:solidFill>
            <a:srgbClr val="FD7777"/>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02061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C7CA61E3-36B3-43C7-878C-29A8B1BFCF37}"/>
              </a:ext>
            </a:extLst>
          </p:cNvPr>
          <p:cNvGrpSpPr/>
          <p:nvPr/>
        </p:nvGrpSpPr>
        <p:grpSpPr>
          <a:xfrm>
            <a:off x="0" y="0"/>
            <a:ext cx="12192000" cy="1201783"/>
            <a:chOff x="0" y="0"/>
            <a:chExt cx="12192000" cy="1201783"/>
          </a:xfrm>
        </p:grpSpPr>
        <p:sp>
          <p:nvSpPr>
            <p:cNvPr id="3" name="Rectángulo 2">
              <a:extLst>
                <a:ext uri="{FF2B5EF4-FFF2-40B4-BE49-F238E27FC236}">
                  <a16:creationId xmlns:a16="http://schemas.microsoft.com/office/drawing/2014/main" id="{91F7E3BA-E37A-447D-B8FC-92319760D9C1}"/>
                </a:ext>
              </a:extLst>
            </p:cNvPr>
            <p:cNvSpPr/>
            <p:nvPr/>
          </p:nvSpPr>
          <p:spPr>
            <a:xfrm>
              <a:off x="0" y="0"/>
              <a:ext cx="12192000" cy="1201783"/>
            </a:xfrm>
            <a:prstGeom prst="rect">
              <a:avLst/>
            </a:prstGeom>
            <a:solidFill>
              <a:srgbClr val="FD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sp>
          <p:nvSpPr>
            <p:cNvPr id="4" name="Rectángulo 3">
              <a:extLst>
                <a:ext uri="{FF2B5EF4-FFF2-40B4-BE49-F238E27FC236}">
                  <a16:creationId xmlns:a16="http://schemas.microsoft.com/office/drawing/2014/main" id="{63E6C107-9ACB-44CF-86B6-F784095259BD}"/>
                </a:ext>
              </a:extLst>
            </p:cNvPr>
            <p:cNvSpPr/>
            <p:nvPr/>
          </p:nvSpPr>
          <p:spPr>
            <a:xfrm>
              <a:off x="2026920" y="0"/>
              <a:ext cx="8138160" cy="1201783"/>
            </a:xfrm>
            <a:prstGeom prst="rect">
              <a:avLst/>
            </a:prstGeom>
            <a:solidFill>
              <a:srgbClr val="536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grpSp>
      <p:sp>
        <p:nvSpPr>
          <p:cNvPr id="5" name="Título 1">
            <a:extLst>
              <a:ext uri="{FF2B5EF4-FFF2-40B4-BE49-F238E27FC236}">
                <a16:creationId xmlns:a16="http://schemas.microsoft.com/office/drawing/2014/main" id="{57E6DF22-E5F5-42AA-9363-5D2C1B93F5EE}"/>
              </a:ext>
            </a:extLst>
          </p:cNvPr>
          <p:cNvSpPr txBox="1">
            <a:spLocks/>
          </p:cNvSpPr>
          <p:nvPr/>
        </p:nvSpPr>
        <p:spPr>
          <a:xfrm>
            <a:off x="838200" y="312487"/>
            <a:ext cx="10515600" cy="73709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600" dirty="0">
                <a:solidFill>
                  <a:schemeClr val="bg1"/>
                </a:solidFill>
                <a:latin typeface="Inter Black" panose="020B0502030000000004" pitchFamily="34" charset="0"/>
                <a:ea typeface="Inter Black" panose="020B0502030000000004" pitchFamily="34" charset="0"/>
              </a:rPr>
              <a:t>METODOLOGÍA</a:t>
            </a:r>
          </a:p>
        </p:txBody>
      </p:sp>
      <p:sp>
        <p:nvSpPr>
          <p:cNvPr id="6" name="Marcador de contenido 2">
            <a:extLst>
              <a:ext uri="{FF2B5EF4-FFF2-40B4-BE49-F238E27FC236}">
                <a16:creationId xmlns:a16="http://schemas.microsoft.com/office/drawing/2014/main" id="{984423C4-B64A-445E-ACA3-0CE1EC65E4F4}"/>
              </a:ext>
            </a:extLst>
          </p:cNvPr>
          <p:cNvSpPr txBox="1">
            <a:spLocks/>
          </p:cNvSpPr>
          <p:nvPr/>
        </p:nvSpPr>
        <p:spPr>
          <a:xfrm>
            <a:off x="838200" y="1602224"/>
            <a:ext cx="10515600" cy="3716006"/>
          </a:xfrm>
          <a:prstGeom prst="rect">
            <a:avLst/>
          </a:prstGeom>
          <a:solidFill>
            <a:schemeClr val="bg1"/>
          </a:solidFill>
          <a:ln w="57150">
            <a:solidFill>
              <a:srgbClr val="FB7C79"/>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MX" sz="2000" dirty="0">
              <a:solidFill>
                <a:srgbClr val="182354"/>
              </a:solidFill>
              <a:latin typeface="Inter" panose="020B0502030000000004" pitchFamily="34" charset="0"/>
              <a:ea typeface="Inter" panose="020B0502030000000004" pitchFamily="34" charset="0"/>
              <a:cs typeface="Times New Roman" panose="02020603050405020304" pitchFamily="18" charset="0"/>
            </a:endParaRPr>
          </a:p>
          <a:p>
            <a:pPr marL="0" indent="0">
              <a:buNone/>
            </a:pPr>
            <a:r>
              <a:rPr lang="es-MX" sz="2000" dirty="0">
                <a:solidFill>
                  <a:srgbClr val="182354"/>
                </a:solidFill>
                <a:latin typeface="Inter" panose="020B0502030000000004" pitchFamily="34" charset="0"/>
                <a:ea typeface="Inter" panose="020B0502030000000004" pitchFamily="34" charset="0"/>
                <a:cs typeface="Times New Roman" panose="02020603050405020304" pitchFamily="18" charset="0"/>
              </a:rPr>
              <a:t>Se usan como herramientas las historias de usuario en conjunto con una encuesta que define las aptitudes de aprendizaje de los estudiantes.</a:t>
            </a:r>
          </a:p>
          <a:p>
            <a:pPr marL="0" indent="0">
              <a:buNone/>
            </a:pPr>
            <a:endParaRPr lang="es-MX" sz="2000" dirty="0">
              <a:solidFill>
                <a:srgbClr val="182354"/>
              </a:solidFill>
              <a:latin typeface="Inter" panose="020B0502030000000004" pitchFamily="34" charset="0"/>
              <a:ea typeface="Inter" panose="020B0502030000000004" pitchFamily="34" charset="0"/>
              <a:cs typeface="Times New Roman" panose="02020603050405020304" pitchFamily="18" charset="0"/>
            </a:endParaRPr>
          </a:p>
          <a:p>
            <a:r>
              <a:rPr lang="es-MX" sz="2000" dirty="0">
                <a:solidFill>
                  <a:srgbClr val="182354"/>
                </a:solidFill>
                <a:latin typeface="Inter" panose="020B0502030000000004" pitchFamily="34" charset="0"/>
                <a:ea typeface="Inter" panose="020B0502030000000004" pitchFamily="34" charset="0"/>
                <a:cs typeface="Times New Roman" panose="02020603050405020304" pitchFamily="18" charset="0"/>
              </a:rPr>
              <a:t>Se identifica en la encuesta las habilidades y contras que tienen los alumnos al momento de estudiar.</a:t>
            </a:r>
          </a:p>
          <a:p>
            <a:r>
              <a:rPr lang="es-MX" sz="2000" dirty="0">
                <a:solidFill>
                  <a:srgbClr val="182354"/>
                </a:solidFill>
                <a:latin typeface="Inter" panose="020B0502030000000004" pitchFamily="34" charset="0"/>
                <a:ea typeface="Inter" panose="020B0502030000000004" pitchFamily="34" charset="0"/>
                <a:cs typeface="Times New Roman" panose="02020603050405020304" pitchFamily="18" charset="0"/>
              </a:rPr>
              <a:t>Basándose en los resultados generales se realizará el proceso para que este sea lo más innovador posible para los usuarios.</a:t>
            </a:r>
          </a:p>
          <a:p>
            <a:r>
              <a:rPr lang="es-MX" sz="2000" dirty="0">
                <a:solidFill>
                  <a:srgbClr val="182354"/>
                </a:solidFill>
                <a:latin typeface="Inter" panose="020B0502030000000004" pitchFamily="34" charset="0"/>
                <a:ea typeface="Inter" panose="020B0502030000000004" pitchFamily="34" charset="0"/>
                <a:cs typeface="Times New Roman" panose="02020603050405020304" pitchFamily="18" charset="0"/>
              </a:rPr>
              <a:t>En base a los resultados se realizará la priorización de requerimientos.</a:t>
            </a:r>
          </a:p>
        </p:txBody>
      </p:sp>
      <p:sp>
        <p:nvSpPr>
          <p:cNvPr id="12" name="Rectángulo 11">
            <a:extLst>
              <a:ext uri="{FF2B5EF4-FFF2-40B4-BE49-F238E27FC236}">
                <a16:creationId xmlns:a16="http://schemas.microsoft.com/office/drawing/2014/main" id="{C86D6105-2F4E-4217-88F1-1E5090DA5F2C}"/>
              </a:ext>
            </a:extLst>
          </p:cNvPr>
          <p:cNvSpPr/>
          <p:nvPr/>
        </p:nvSpPr>
        <p:spPr>
          <a:xfrm>
            <a:off x="2026920" y="5917359"/>
            <a:ext cx="1408611" cy="523536"/>
          </a:xfrm>
          <a:prstGeom prst="rect">
            <a:avLst/>
          </a:prstGeom>
          <a:solidFill>
            <a:srgbClr val="6A7ED4"/>
          </a:solidFill>
          <a:ln w="76200">
            <a:solidFill>
              <a:srgbClr val="FD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8E984428-1904-4090-BA76-1DBC5DAB4E03}"/>
              </a:ext>
            </a:extLst>
          </p:cNvPr>
          <p:cNvSpPr/>
          <p:nvPr/>
        </p:nvSpPr>
        <p:spPr>
          <a:xfrm>
            <a:off x="5391694" y="5917359"/>
            <a:ext cx="1408611" cy="523536"/>
          </a:xfrm>
          <a:prstGeom prst="rect">
            <a:avLst/>
          </a:prstGeom>
          <a:solidFill>
            <a:srgbClr val="6A7ED4"/>
          </a:solidFill>
          <a:ln w="76200">
            <a:solidFill>
              <a:srgbClr val="FD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1742230D-B2AB-434A-9CDD-4DD2B71C7F1C}"/>
              </a:ext>
            </a:extLst>
          </p:cNvPr>
          <p:cNvSpPr/>
          <p:nvPr/>
        </p:nvSpPr>
        <p:spPr>
          <a:xfrm>
            <a:off x="8756469" y="5917359"/>
            <a:ext cx="1408611" cy="523536"/>
          </a:xfrm>
          <a:prstGeom prst="rect">
            <a:avLst/>
          </a:prstGeom>
          <a:solidFill>
            <a:srgbClr val="6A7ED4"/>
          </a:solidFill>
          <a:ln w="76200">
            <a:solidFill>
              <a:srgbClr val="FD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6" name="Conector recto de flecha 15">
            <a:extLst>
              <a:ext uri="{FF2B5EF4-FFF2-40B4-BE49-F238E27FC236}">
                <a16:creationId xmlns:a16="http://schemas.microsoft.com/office/drawing/2014/main" id="{D1122FA2-3909-4265-9B3B-AE682603887F}"/>
              </a:ext>
            </a:extLst>
          </p:cNvPr>
          <p:cNvCxnSpPr>
            <a:cxnSpLocks/>
            <a:stCxn id="12" idx="3"/>
            <a:endCxn id="13" idx="1"/>
          </p:cNvCxnSpPr>
          <p:nvPr/>
        </p:nvCxnSpPr>
        <p:spPr>
          <a:xfrm>
            <a:off x="3435531" y="6179127"/>
            <a:ext cx="1956163" cy="0"/>
          </a:xfrm>
          <a:prstGeom prst="straightConnector1">
            <a:avLst/>
          </a:prstGeom>
          <a:ln w="76200">
            <a:solidFill>
              <a:srgbClr val="FD7777"/>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44DEDF5F-ED93-4DE3-B5F0-28EDB771456C}"/>
              </a:ext>
            </a:extLst>
          </p:cNvPr>
          <p:cNvCxnSpPr>
            <a:cxnSpLocks/>
          </p:cNvCxnSpPr>
          <p:nvPr/>
        </p:nvCxnSpPr>
        <p:spPr>
          <a:xfrm>
            <a:off x="6800306" y="6179127"/>
            <a:ext cx="1956163" cy="0"/>
          </a:xfrm>
          <a:prstGeom prst="straightConnector1">
            <a:avLst/>
          </a:prstGeom>
          <a:ln w="76200">
            <a:solidFill>
              <a:srgbClr val="FD777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9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C7CA61E3-36B3-43C7-878C-29A8B1BFCF37}"/>
              </a:ext>
            </a:extLst>
          </p:cNvPr>
          <p:cNvGrpSpPr/>
          <p:nvPr/>
        </p:nvGrpSpPr>
        <p:grpSpPr>
          <a:xfrm>
            <a:off x="0" y="0"/>
            <a:ext cx="12192000" cy="1201783"/>
            <a:chOff x="0" y="0"/>
            <a:chExt cx="12192000" cy="1201783"/>
          </a:xfrm>
        </p:grpSpPr>
        <p:sp>
          <p:nvSpPr>
            <p:cNvPr id="3" name="Rectángulo 2">
              <a:extLst>
                <a:ext uri="{FF2B5EF4-FFF2-40B4-BE49-F238E27FC236}">
                  <a16:creationId xmlns:a16="http://schemas.microsoft.com/office/drawing/2014/main" id="{91F7E3BA-E37A-447D-B8FC-92319760D9C1}"/>
                </a:ext>
              </a:extLst>
            </p:cNvPr>
            <p:cNvSpPr/>
            <p:nvPr/>
          </p:nvSpPr>
          <p:spPr>
            <a:xfrm>
              <a:off x="0" y="0"/>
              <a:ext cx="12192000" cy="1201783"/>
            </a:xfrm>
            <a:prstGeom prst="rect">
              <a:avLst/>
            </a:prstGeom>
            <a:solidFill>
              <a:srgbClr val="FD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sp>
          <p:nvSpPr>
            <p:cNvPr id="4" name="Rectángulo 3">
              <a:extLst>
                <a:ext uri="{FF2B5EF4-FFF2-40B4-BE49-F238E27FC236}">
                  <a16:creationId xmlns:a16="http://schemas.microsoft.com/office/drawing/2014/main" id="{63E6C107-9ACB-44CF-86B6-F784095259BD}"/>
                </a:ext>
              </a:extLst>
            </p:cNvPr>
            <p:cNvSpPr/>
            <p:nvPr/>
          </p:nvSpPr>
          <p:spPr>
            <a:xfrm>
              <a:off x="2026920" y="0"/>
              <a:ext cx="8138160" cy="1201783"/>
            </a:xfrm>
            <a:prstGeom prst="rect">
              <a:avLst/>
            </a:prstGeom>
            <a:solidFill>
              <a:srgbClr val="536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grpSp>
      <p:sp>
        <p:nvSpPr>
          <p:cNvPr id="5" name="Título 1">
            <a:extLst>
              <a:ext uri="{FF2B5EF4-FFF2-40B4-BE49-F238E27FC236}">
                <a16:creationId xmlns:a16="http://schemas.microsoft.com/office/drawing/2014/main" id="{57E6DF22-E5F5-42AA-9363-5D2C1B93F5EE}"/>
              </a:ext>
            </a:extLst>
          </p:cNvPr>
          <p:cNvSpPr txBox="1">
            <a:spLocks/>
          </p:cNvSpPr>
          <p:nvPr/>
        </p:nvSpPr>
        <p:spPr>
          <a:xfrm>
            <a:off x="838200" y="312487"/>
            <a:ext cx="10515600" cy="73709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600" dirty="0">
                <a:solidFill>
                  <a:schemeClr val="bg1"/>
                </a:solidFill>
                <a:latin typeface="Inter Black" panose="020B0502030000000004" pitchFamily="34" charset="0"/>
                <a:ea typeface="Inter Black" panose="020B0502030000000004" pitchFamily="34" charset="0"/>
              </a:rPr>
              <a:t>HISTORIA DE USUARIO</a:t>
            </a:r>
          </a:p>
        </p:txBody>
      </p:sp>
      <p:sp>
        <p:nvSpPr>
          <p:cNvPr id="6" name="Marcador de contenido 2">
            <a:extLst>
              <a:ext uri="{FF2B5EF4-FFF2-40B4-BE49-F238E27FC236}">
                <a16:creationId xmlns:a16="http://schemas.microsoft.com/office/drawing/2014/main" id="{984423C4-B64A-445E-ACA3-0CE1EC65E4F4}"/>
              </a:ext>
            </a:extLst>
          </p:cNvPr>
          <p:cNvSpPr txBox="1">
            <a:spLocks/>
          </p:cNvSpPr>
          <p:nvPr/>
        </p:nvSpPr>
        <p:spPr>
          <a:xfrm>
            <a:off x="838200" y="1568703"/>
            <a:ext cx="10515600" cy="2065883"/>
          </a:xfrm>
          <a:prstGeom prst="rect">
            <a:avLst/>
          </a:prstGeom>
          <a:ln w="57150">
            <a:solidFill>
              <a:srgbClr val="FB7C79"/>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MX" sz="2000" dirty="0">
              <a:solidFill>
                <a:srgbClr val="536ACD"/>
              </a:solidFill>
              <a:latin typeface="Inter" panose="020B0502030000000004" pitchFamily="34" charset="0"/>
              <a:ea typeface="Inter" panose="020B0502030000000004" pitchFamily="34" charset="0"/>
              <a:cs typeface="Times New Roman" panose="02020603050405020304" pitchFamily="18" charset="0"/>
            </a:endParaRPr>
          </a:p>
          <a:p>
            <a:pPr marL="0" indent="0" algn="ctr">
              <a:buNone/>
            </a:pPr>
            <a:r>
              <a:rPr lang="es-MX" sz="2000" dirty="0">
                <a:solidFill>
                  <a:srgbClr val="536ACD"/>
                </a:solidFill>
                <a:latin typeface="Inter" panose="020B0502030000000004" pitchFamily="34" charset="0"/>
                <a:ea typeface="Inter" panose="020B0502030000000004" pitchFamily="34" charset="0"/>
                <a:cs typeface="Times New Roman" panose="02020603050405020304" pitchFamily="18" charset="0"/>
              </a:rPr>
              <a:t>“Como alumno del grupo uno de la Ingeniería de Software de la UADY quiero un producto que tenga información sobre la asignatura que esté estudiando para que pueda apoyarme de ello en el momento que me encuentre estudiando o realizando alguna de mis tareas.”</a:t>
            </a:r>
          </a:p>
        </p:txBody>
      </p:sp>
      <p:pic>
        <p:nvPicPr>
          <p:cNvPr id="11" name="Imagen 10">
            <a:extLst>
              <a:ext uri="{FF2B5EF4-FFF2-40B4-BE49-F238E27FC236}">
                <a16:creationId xmlns:a16="http://schemas.microsoft.com/office/drawing/2014/main" id="{33900A39-3507-45B0-B4F7-70BE1A9334A6}"/>
              </a:ext>
            </a:extLst>
          </p:cNvPr>
          <p:cNvPicPr>
            <a:picLocks noChangeAspect="1"/>
          </p:cNvPicPr>
          <p:nvPr/>
        </p:nvPicPr>
        <p:blipFill rotWithShape="1">
          <a:blip r:embed="rId2"/>
          <a:srcRect r="25300" b="18129"/>
          <a:stretch/>
        </p:blipFill>
        <p:spPr>
          <a:xfrm>
            <a:off x="10117183" y="4720888"/>
            <a:ext cx="2074817" cy="2147622"/>
          </a:xfrm>
          <a:prstGeom prst="rect">
            <a:avLst/>
          </a:prstGeom>
        </p:spPr>
      </p:pic>
      <p:grpSp>
        <p:nvGrpSpPr>
          <p:cNvPr id="26" name="Grupo 25">
            <a:extLst>
              <a:ext uri="{FF2B5EF4-FFF2-40B4-BE49-F238E27FC236}">
                <a16:creationId xmlns:a16="http://schemas.microsoft.com/office/drawing/2014/main" id="{B889FD05-1D43-4EF4-85C6-CD88EECE2FCE}"/>
              </a:ext>
            </a:extLst>
          </p:cNvPr>
          <p:cNvGrpSpPr/>
          <p:nvPr/>
        </p:nvGrpSpPr>
        <p:grpSpPr>
          <a:xfrm>
            <a:off x="4968425" y="4074013"/>
            <a:ext cx="2526884" cy="2783987"/>
            <a:chOff x="4968425" y="4373399"/>
            <a:chExt cx="2255147" cy="2484602"/>
          </a:xfrm>
        </p:grpSpPr>
        <p:sp>
          <p:nvSpPr>
            <p:cNvPr id="24" name="Elipse 23">
              <a:extLst>
                <a:ext uri="{FF2B5EF4-FFF2-40B4-BE49-F238E27FC236}">
                  <a16:creationId xmlns:a16="http://schemas.microsoft.com/office/drawing/2014/main" id="{F664C0F2-C723-4128-B25B-158B19DEE573}"/>
                </a:ext>
              </a:extLst>
            </p:cNvPr>
            <p:cNvSpPr/>
            <p:nvPr/>
          </p:nvSpPr>
          <p:spPr>
            <a:xfrm>
              <a:off x="5390604" y="4373399"/>
              <a:ext cx="1410789" cy="1410789"/>
            </a:xfrm>
            <a:prstGeom prst="ellipse">
              <a:avLst/>
            </a:prstGeom>
            <a:solidFill>
              <a:srgbClr val="FB7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a:extLst>
                <a:ext uri="{FF2B5EF4-FFF2-40B4-BE49-F238E27FC236}">
                  <a16:creationId xmlns:a16="http://schemas.microsoft.com/office/drawing/2014/main" id="{E6108C9E-B958-455A-8B4E-CDEAECF904DE}"/>
                </a:ext>
              </a:extLst>
            </p:cNvPr>
            <p:cNvPicPr>
              <a:picLocks noChangeAspect="1"/>
            </p:cNvPicPr>
            <p:nvPr/>
          </p:nvPicPr>
          <p:blipFill rotWithShape="1">
            <a:blip r:embed="rId3"/>
            <a:srcRect b="52384"/>
            <a:stretch/>
          </p:blipFill>
          <p:spPr>
            <a:xfrm>
              <a:off x="4968425" y="5784189"/>
              <a:ext cx="2255147" cy="1073812"/>
            </a:xfrm>
            <a:prstGeom prst="rect">
              <a:avLst/>
            </a:prstGeom>
          </p:spPr>
        </p:pic>
      </p:grpSp>
      <p:grpSp>
        <p:nvGrpSpPr>
          <p:cNvPr id="17" name="Grupo 16">
            <a:extLst>
              <a:ext uri="{FF2B5EF4-FFF2-40B4-BE49-F238E27FC236}">
                <a16:creationId xmlns:a16="http://schemas.microsoft.com/office/drawing/2014/main" id="{C5D29519-8037-40B3-9993-32D938B43613}"/>
              </a:ext>
            </a:extLst>
          </p:cNvPr>
          <p:cNvGrpSpPr/>
          <p:nvPr/>
        </p:nvGrpSpPr>
        <p:grpSpPr>
          <a:xfrm>
            <a:off x="4968425" y="4373400"/>
            <a:ext cx="2255147" cy="2484600"/>
            <a:chOff x="4968425" y="4373400"/>
            <a:chExt cx="2255147" cy="2484600"/>
          </a:xfrm>
        </p:grpSpPr>
        <p:sp>
          <p:nvSpPr>
            <p:cNvPr id="12" name="Elipse 11">
              <a:extLst>
                <a:ext uri="{FF2B5EF4-FFF2-40B4-BE49-F238E27FC236}">
                  <a16:creationId xmlns:a16="http://schemas.microsoft.com/office/drawing/2014/main" id="{7AE2F1E1-4E02-4B1F-9CD5-922486153ACD}"/>
                </a:ext>
              </a:extLst>
            </p:cNvPr>
            <p:cNvSpPr/>
            <p:nvPr/>
          </p:nvSpPr>
          <p:spPr>
            <a:xfrm>
              <a:off x="5390605" y="4373400"/>
              <a:ext cx="1410789" cy="1410789"/>
            </a:xfrm>
            <a:prstGeom prst="ellipse">
              <a:avLst/>
            </a:prstGeom>
            <a:solidFill>
              <a:srgbClr val="6A7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6" name="Imagen 15">
              <a:extLst>
                <a:ext uri="{FF2B5EF4-FFF2-40B4-BE49-F238E27FC236}">
                  <a16:creationId xmlns:a16="http://schemas.microsoft.com/office/drawing/2014/main" id="{EC60C581-2100-48E0-BC78-10FF264FE314}"/>
                </a:ext>
              </a:extLst>
            </p:cNvPr>
            <p:cNvPicPr>
              <a:picLocks noChangeAspect="1"/>
            </p:cNvPicPr>
            <p:nvPr/>
          </p:nvPicPr>
          <p:blipFill rotWithShape="1">
            <a:blip r:embed="rId4"/>
            <a:srcRect b="52384"/>
            <a:stretch/>
          </p:blipFill>
          <p:spPr>
            <a:xfrm>
              <a:off x="4968425" y="5784189"/>
              <a:ext cx="2255147" cy="1073811"/>
            </a:xfrm>
            <a:prstGeom prst="rect">
              <a:avLst/>
            </a:prstGeom>
          </p:spPr>
        </p:pic>
      </p:grpSp>
      <p:pic>
        <p:nvPicPr>
          <p:cNvPr id="14" name="Imagen 13">
            <a:extLst>
              <a:ext uri="{FF2B5EF4-FFF2-40B4-BE49-F238E27FC236}">
                <a16:creationId xmlns:a16="http://schemas.microsoft.com/office/drawing/2014/main" id="{502C044E-2CC7-4DAE-A3A2-D07897519F24}"/>
              </a:ext>
            </a:extLst>
          </p:cNvPr>
          <p:cNvPicPr>
            <a:picLocks noChangeAspect="1"/>
          </p:cNvPicPr>
          <p:nvPr/>
        </p:nvPicPr>
        <p:blipFill rotWithShape="1">
          <a:blip r:embed="rId2"/>
          <a:srcRect r="25300" b="18129"/>
          <a:stretch/>
        </p:blipFill>
        <p:spPr>
          <a:xfrm rot="8034282">
            <a:off x="-687045" y="4785843"/>
            <a:ext cx="2966411" cy="3070501"/>
          </a:xfrm>
          <a:prstGeom prst="rect">
            <a:avLst/>
          </a:prstGeom>
        </p:spPr>
      </p:pic>
    </p:spTree>
    <p:extLst>
      <p:ext uri="{BB962C8B-B14F-4D97-AF65-F5344CB8AC3E}">
        <p14:creationId xmlns:p14="http://schemas.microsoft.com/office/powerpoint/2010/main" val="2696831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C7CA61E3-36B3-43C7-878C-29A8B1BFCF37}"/>
              </a:ext>
            </a:extLst>
          </p:cNvPr>
          <p:cNvGrpSpPr/>
          <p:nvPr/>
        </p:nvGrpSpPr>
        <p:grpSpPr>
          <a:xfrm>
            <a:off x="0" y="0"/>
            <a:ext cx="12192000" cy="1201783"/>
            <a:chOff x="0" y="0"/>
            <a:chExt cx="12192000" cy="1201783"/>
          </a:xfrm>
        </p:grpSpPr>
        <p:sp>
          <p:nvSpPr>
            <p:cNvPr id="3" name="Rectángulo 2">
              <a:extLst>
                <a:ext uri="{FF2B5EF4-FFF2-40B4-BE49-F238E27FC236}">
                  <a16:creationId xmlns:a16="http://schemas.microsoft.com/office/drawing/2014/main" id="{91F7E3BA-E37A-447D-B8FC-92319760D9C1}"/>
                </a:ext>
              </a:extLst>
            </p:cNvPr>
            <p:cNvSpPr/>
            <p:nvPr/>
          </p:nvSpPr>
          <p:spPr>
            <a:xfrm>
              <a:off x="0" y="0"/>
              <a:ext cx="12192000" cy="1201783"/>
            </a:xfrm>
            <a:prstGeom prst="rect">
              <a:avLst/>
            </a:prstGeom>
            <a:solidFill>
              <a:srgbClr val="FD7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sp>
          <p:nvSpPr>
            <p:cNvPr id="4" name="Rectángulo 3">
              <a:extLst>
                <a:ext uri="{FF2B5EF4-FFF2-40B4-BE49-F238E27FC236}">
                  <a16:creationId xmlns:a16="http://schemas.microsoft.com/office/drawing/2014/main" id="{63E6C107-9ACB-44CF-86B6-F784095259BD}"/>
                </a:ext>
              </a:extLst>
            </p:cNvPr>
            <p:cNvSpPr/>
            <p:nvPr/>
          </p:nvSpPr>
          <p:spPr>
            <a:xfrm>
              <a:off x="2026920" y="0"/>
              <a:ext cx="8138160" cy="1201783"/>
            </a:xfrm>
            <a:prstGeom prst="rect">
              <a:avLst/>
            </a:prstGeom>
            <a:solidFill>
              <a:srgbClr val="536A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grpSp>
      <p:sp>
        <p:nvSpPr>
          <p:cNvPr id="5" name="Título 1">
            <a:extLst>
              <a:ext uri="{FF2B5EF4-FFF2-40B4-BE49-F238E27FC236}">
                <a16:creationId xmlns:a16="http://schemas.microsoft.com/office/drawing/2014/main" id="{57E6DF22-E5F5-42AA-9363-5D2C1B93F5EE}"/>
              </a:ext>
            </a:extLst>
          </p:cNvPr>
          <p:cNvSpPr txBox="1">
            <a:spLocks/>
          </p:cNvSpPr>
          <p:nvPr/>
        </p:nvSpPr>
        <p:spPr>
          <a:xfrm>
            <a:off x="838200" y="312487"/>
            <a:ext cx="10515600" cy="73709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4000" dirty="0">
                <a:solidFill>
                  <a:schemeClr val="bg1"/>
                </a:solidFill>
                <a:latin typeface="Inter Black" panose="020B0502030000000004" pitchFamily="34" charset="0"/>
                <a:ea typeface="Inter Black" panose="020B0502030000000004" pitchFamily="34" charset="0"/>
              </a:rPr>
              <a:t>Requerimientos</a:t>
            </a:r>
          </a:p>
        </p:txBody>
      </p:sp>
      <p:sp>
        <p:nvSpPr>
          <p:cNvPr id="6" name="Marcador de contenido 2">
            <a:extLst>
              <a:ext uri="{FF2B5EF4-FFF2-40B4-BE49-F238E27FC236}">
                <a16:creationId xmlns:a16="http://schemas.microsoft.com/office/drawing/2014/main" id="{984423C4-B64A-445E-ACA3-0CE1EC65E4F4}"/>
              </a:ext>
            </a:extLst>
          </p:cNvPr>
          <p:cNvSpPr txBox="1">
            <a:spLocks/>
          </p:cNvSpPr>
          <p:nvPr/>
        </p:nvSpPr>
        <p:spPr>
          <a:xfrm>
            <a:off x="838200" y="1476102"/>
            <a:ext cx="10515600" cy="3345280"/>
          </a:xfrm>
          <a:prstGeom prst="rect">
            <a:avLst/>
          </a:prstGeom>
          <a:ln w="57150">
            <a:solidFill>
              <a:srgbClr val="FB7C79"/>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solidFill>
                  <a:schemeClr val="accent1">
                    <a:lumMod val="75000"/>
                  </a:schemeClr>
                </a:solidFill>
                <a:latin typeface="Inter" panose="020B0502030000000004" pitchFamily="34" charset="0"/>
                <a:ea typeface="Inter" panose="020B0502030000000004" pitchFamily="34" charset="0"/>
                <a:cs typeface="Times New Roman" panose="02020603050405020304" pitchFamily="18" charset="0"/>
              </a:rPr>
              <a:t>Requerimientos funcionales:</a:t>
            </a:r>
          </a:p>
          <a:p>
            <a:r>
              <a:rPr lang="es-MX" dirty="0">
                <a:latin typeface="Inter" panose="020B0502030000000004" pitchFamily="34" charset="0"/>
                <a:ea typeface="Inter" panose="020B0502030000000004" pitchFamily="34" charset="0"/>
                <a:cs typeface="Times New Roman" panose="02020603050405020304" pitchFamily="18" charset="0"/>
              </a:rPr>
              <a:t>Las láminas deben contener información concreta, precisa y de utilidad de la asignatura elegida.</a:t>
            </a:r>
          </a:p>
          <a:p>
            <a:r>
              <a:rPr lang="es-MX" dirty="0">
                <a:latin typeface="Inter" panose="020B0502030000000004" pitchFamily="34" charset="0"/>
                <a:ea typeface="Inter" panose="020B0502030000000004" pitchFamily="34" charset="0"/>
                <a:cs typeface="Times New Roman" panose="02020603050405020304" pitchFamily="18" charset="0"/>
              </a:rPr>
              <a:t>La información es clara, entendible y ordenada.</a:t>
            </a:r>
          </a:p>
          <a:p>
            <a:r>
              <a:rPr lang="es-MX" dirty="0">
                <a:latin typeface="Inter" panose="020B0502030000000004" pitchFamily="34" charset="0"/>
                <a:ea typeface="Inter" panose="020B0502030000000004" pitchFamily="34" charset="0"/>
                <a:cs typeface="Times New Roman" panose="02020603050405020304" pitchFamily="18" charset="0"/>
              </a:rPr>
              <a:t>Utiliza imágenes o graficas para facilitar la comprensión del tema</a:t>
            </a:r>
          </a:p>
          <a:p>
            <a:r>
              <a:rPr lang="es-MX" dirty="0">
                <a:latin typeface="Inter" panose="020B0502030000000004" pitchFamily="34" charset="0"/>
                <a:ea typeface="Inter" panose="020B0502030000000004" pitchFamily="34" charset="0"/>
                <a:cs typeface="Times New Roman" panose="02020603050405020304" pitchFamily="18" charset="0"/>
              </a:rPr>
              <a:t>Tiene un uso correcto de los colores</a:t>
            </a:r>
          </a:p>
          <a:p>
            <a:pPr lvl="1"/>
            <a:endParaRPr lang="es-MX" dirty="0">
              <a:latin typeface="Inter" panose="020B0502030000000004" pitchFamily="34" charset="0"/>
              <a:ea typeface="Inter" panose="020B0502030000000004" pitchFamily="34" charset="0"/>
              <a:cs typeface="Times New Roman" panose="02020603050405020304" pitchFamily="18" charset="0"/>
            </a:endParaRPr>
          </a:p>
          <a:p>
            <a:pPr lvl="1"/>
            <a:endParaRPr lang="es-MX" dirty="0">
              <a:latin typeface="Inter" panose="020B0502030000000004" pitchFamily="34" charset="0"/>
              <a:ea typeface="Inter" panose="020B0502030000000004" pitchFamily="34" charset="0"/>
              <a:cs typeface="Times New Roman" panose="02020603050405020304" pitchFamily="18" charset="0"/>
            </a:endParaRPr>
          </a:p>
        </p:txBody>
      </p:sp>
      <p:pic>
        <p:nvPicPr>
          <p:cNvPr id="11" name="Imagen 10">
            <a:extLst>
              <a:ext uri="{FF2B5EF4-FFF2-40B4-BE49-F238E27FC236}">
                <a16:creationId xmlns:a16="http://schemas.microsoft.com/office/drawing/2014/main" id="{9C3E48EE-AFA1-44C5-84D1-47FA6EDC83D5}"/>
              </a:ext>
            </a:extLst>
          </p:cNvPr>
          <p:cNvPicPr>
            <a:picLocks noChangeAspect="1"/>
          </p:cNvPicPr>
          <p:nvPr/>
        </p:nvPicPr>
        <p:blipFill rotWithShape="1">
          <a:blip r:embed="rId2"/>
          <a:srcRect r="25300" b="18129"/>
          <a:stretch/>
        </p:blipFill>
        <p:spPr>
          <a:xfrm>
            <a:off x="10117183" y="4710378"/>
            <a:ext cx="2074817" cy="2147622"/>
          </a:xfrm>
          <a:prstGeom prst="rect">
            <a:avLst/>
          </a:prstGeom>
        </p:spPr>
      </p:pic>
    </p:spTree>
    <p:extLst>
      <p:ext uri="{BB962C8B-B14F-4D97-AF65-F5344CB8AC3E}">
        <p14:creationId xmlns:p14="http://schemas.microsoft.com/office/powerpoint/2010/main" val="122162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36DF55F1-8342-4F1E-8C62-8E0F1AD1D06D}"/>
              </a:ext>
            </a:extLst>
          </p:cNvPr>
          <p:cNvPicPr>
            <a:picLocks noChangeAspect="1"/>
          </p:cNvPicPr>
          <p:nvPr/>
        </p:nvPicPr>
        <p:blipFill rotWithShape="1">
          <a:blip r:embed="rId2"/>
          <a:srcRect r="25300" b="18129"/>
          <a:stretch/>
        </p:blipFill>
        <p:spPr>
          <a:xfrm>
            <a:off x="10117183" y="4710378"/>
            <a:ext cx="2074817" cy="2147622"/>
          </a:xfrm>
          <a:prstGeom prst="rect">
            <a:avLst/>
          </a:prstGeom>
        </p:spPr>
      </p:pic>
      <p:grpSp>
        <p:nvGrpSpPr>
          <p:cNvPr id="2" name="Grupo 1">
            <a:extLst>
              <a:ext uri="{FF2B5EF4-FFF2-40B4-BE49-F238E27FC236}">
                <a16:creationId xmlns:a16="http://schemas.microsoft.com/office/drawing/2014/main" id="{C7CA61E3-36B3-43C7-878C-29A8B1BFCF37}"/>
              </a:ext>
            </a:extLst>
          </p:cNvPr>
          <p:cNvGrpSpPr/>
          <p:nvPr/>
        </p:nvGrpSpPr>
        <p:grpSpPr>
          <a:xfrm>
            <a:off x="0" y="0"/>
            <a:ext cx="12192000" cy="1201783"/>
            <a:chOff x="0" y="0"/>
            <a:chExt cx="12192000" cy="1201783"/>
          </a:xfrm>
        </p:grpSpPr>
        <p:sp>
          <p:nvSpPr>
            <p:cNvPr id="3" name="Rectángulo 2">
              <a:extLst>
                <a:ext uri="{FF2B5EF4-FFF2-40B4-BE49-F238E27FC236}">
                  <a16:creationId xmlns:a16="http://schemas.microsoft.com/office/drawing/2014/main" id="{91F7E3BA-E37A-447D-B8FC-92319760D9C1}"/>
                </a:ext>
              </a:extLst>
            </p:cNvPr>
            <p:cNvSpPr/>
            <p:nvPr/>
          </p:nvSpPr>
          <p:spPr>
            <a:xfrm>
              <a:off x="0" y="0"/>
              <a:ext cx="12192000" cy="1201783"/>
            </a:xfrm>
            <a:prstGeom prst="rect">
              <a:avLst/>
            </a:prstGeom>
            <a:solidFill>
              <a:srgbClr val="FD7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sp>
          <p:nvSpPr>
            <p:cNvPr id="4" name="Rectángulo 3">
              <a:extLst>
                <a:ext uri="{FF2B5EF4-FFF2-40B4-BE49-F238E27FC236}">
                  <a16:creationId xmlns:a16="http://schemas.microsoft.com/office/drawing/2014/main" id="{63E6C107-9ACB-44CF-86B6-F784095259BD}"/>
                </a:ext>
              </a:extLst>
            </p:cNvPr>
            <p:cNvSpPr/>
            <p:nvPr/>
          </p:nvSpPr>
          <p:spPr>
            <a:xfrm>
              <a:off x="2026920" y="0"/>
              <a:ext cx="8138160" cy="1201783"/>
            </a:xfrm>
            <a:prstGeom prst="rect">
              <a:avLst/>
            </a:prstGeom>
            <a:solidFill>
              <a:srgbClr val="536A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grpSp>
      <p:sp>
        <p:nvSpPr>
          <p:cNvPr id="5" name="Título 1">
            <a:extLst>
              <a:ext uri="{FF2B5EF4-FFF2-40B4-BE49-F238E27FC236}">
                <a16:creationId xmlns:a16="http://schemas.microsoft.com/office/drawing/2014/main" id="{57E6DF22-E5F5-42AA-9363-5D2C1B93F5EE}"/>
              </a:ext>
            </a:extLst>
          </p:cNvPr>
          <p:cNvSpPr txBox="1">
            <a:spLocks/>
          </p:cNvSpPr>
          <p:nvPr/>
        </p:nvSpPr>
        <p:spPr>
          <a:xfrm>
            <a:off x="838200" y="312487"/>
            <a:ext cx="10515600" cy="73709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4000" dirty="0">
                <a:solidFill>
                  <a:schemeClr val="bg1"/>
                </a:solidFill>
                <a:latin typeface="Inter Black" panose="020B0502030000000004" pitchFamily="34" charset="0"/>
                <a:ea typeface="Inter Black" panose="020B0502030000000004" pitchFamily="34" charset="0"/>
              </a:rPr>
              <a:t>Requerimientos</a:t>
            </a:r>
          </a:p>
        </p:txBody>
      </p:sp>
      <p:sp>
        <p:nvSpPr>
          <p:cNvPr id="6" name="Marcador de contenido 2">
            <a:extLst>
              <a:ext uri="{FF2B5EF4-FFF2-40B4-BE49-F238E27FC236}">
                <a16:creationId xmlns:a16="http://schemas.microsoft.com/office/drawing/2014/main" id="{984423C4-B64A-445E-ACA3-0CE1EC65E4F4}"/>
              </a:ext>
            </a:extLst>
          </p:cNvPr>
          <p:cNvSpPr txBox="1">
            <a:spLocks/>
          </p:cNvSpPr>
          <p:nvPr/>
        </p:nvSpPr>
        <p:spPr>
          <a:xfrm>
            <a:off x="838200" y="1476103"/>
            <a:ext cx="10515600" cy="3428406"/>
          </a:xfrm>
          <a:prstGeom prst="rect">
            <a:avLst/>
          </a:prstGeom>
          <a:solidFill>
            <a:schemeClr val="bg1"/>
          </a:solidFill>
          <a:ln w="57150">
            <a:solidFill>
              <a:srgbClr val="FB7C79"/>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solidFill>
                  <a:schemeClr val="accent1">
                    <a:lumMod val="75000"/>
                  </a:schemeClr>
                </a:solidFill>
                <a:latin typeface="Inter" panose="020B0502030000000004" pitchFamily="34" charset="0"/>
                <a:ea typeface="Inter" panose="020B0502030000000004" pitchFamily="34" charset="0"/>
                <a:cs typeface="Times New Roman" panose="02020603050405020304" pitchFamily="18" charset="0"/>
              </a:rPr>
              <a:t>Requerimientos no funcionales:</a:t>
            </a:r>
          </a:p>
          <a:p>
            <a:r>
              <a:rPr lang="es-MX" dirty="0">
                <a:latin typeface="Inter" panose="020B0502030000000004" pitchFamily="34" charset="0"/>
                <a:ea typeface="Inter" panose="020B0502030000000004" pitchFamily="34" charset="0"/>
                <a:cs typeface="Times New Roman" panose="02020603050405020304" pitchFamily="18" charset="0"/>
              </a:rPr>
              <a:t>Se debe recibir </a:t>
            </a:r>
            <a:r>
              <a:rPr lang="es-MX" dirty="0" err="1">
                <a:latin typeface="Inter" panose="020B0502030000000004" pitchFamily="34" charset="0"/>
                <a:ea typeface="Inter" panose="020B0502030000000004" pitchFamily="34" charset="0"/>
                <a:cs typeface="Times New Roman" panose="02020603050405020304" pitchFamily="18" charset="0"/>
              </a:rPr>
              <a:t>feedback</a:t>
            </a:r>
            <a:r>
              <a:rPr lang="es-MX" dirty="0">
                <a:latin typeface="Inter" panose="020B0502030000000004" pitchFamily="34" charset="0"/>
                <a:ea typeface="Inter" panose="020B0502030000000004" pitchFamily="34" charset="0"/>
                <a:cs typeface="Times New Roman" panose="02020603050405020304" pitchFamily="18" charset="0"/>
              </a:rPr>
              <a:t> de los usuarios para mejorar el contenido de las láminas</a:t>
            </a:r>
          </a:p>
          <a:p>
            <a:r>
              <a:rPr lang="es-MX" dirty="0">
                <a:latin typeface="Inter" panose="020B0502030000000004" pitchFamily="34" charset="0"/>
                <a:ea typeface="Inter" panose="020B0502030000000004" pitchFamily="34" charset="0"/>
                <a:cs typeface="Times New Roman" panose="02020603050405020304" pitchFamily="18" charset="0"/>
              </a:rPr>
              <a:t>Mantener en constante actualización la información de las láminas</a:t>
            </a:r>
          </a:p>
          <a:p>
            <a:r>
              <a:rPr lang="es-MX" dirty="0">
                <a:latin typeface="Inter" panose="020B0502030000000004" pitchFamily="34" charset="0"/>
                <a:ea typeface="Inter" panose="020B0502030000000004" pitchFamily="34" charset="0"/>
                <a:cs typeface="Times New Roman" panose="02020603050405020304" pitchFamily="18" charset="0"/>
              </a:rPr>
              <a:t>Las láminas poseen información de contacto.</a:t>
            </a:r>
          </a:p>
          <a:p>
            <a:r>
              <a:rPr lang="es-MX" dirty="0">
                <a:latin typeface="Inter" panose="020B0502030000000004" pitchFamily="34" charset="0"/>
                <a:ea typeface="Inter" panose="020B0502030000000004" pitchFamily="34" charset="0"/>
                <a:cs typeface="Times New Roman" panose="02020603050405020304" pitchFamily="18" charset="0"/>
              </a:rPr>
              <a:t>La estructura de la información hace que sea de fácil lectura.</a:t>
            </a:r>
          </a:p>
          <a:p>
            <a:pPr lvl="1"/>
            <a:endParaRPr lang="es-MX" dirty="0">
              <a:latin typeface="Inter" panose="020B0502030000000004" pitchFamily="34" charset="0"/>
              <a:ea typeface="Inter" panose="020B0502030000000004" pitchFamily="34" charset="0"/>
              <a:cs typeface="Times New Roman" panose="02020603050405020304" pitchFamily="18" charset="0"/>
            </a:endParaRPr>
          </a:p>
          <a:p>
            <a:pPr lvl="1"/>
            <a:endParaRPr lang="es-MX" dirty="0">
              <a:latin typeface="Inter" panose="020B0502030000000004" pitchFamily="34" charset="0"/>
              <a:ea typeface="Inter" panose="020B0502030000000004" pitchFamily="34" charset="0"/>
              <a:cs typeface="Times New Roman" panose="02020603050405020304" pitchFamily="18" charset="0"/>
            </a:endParaRPr>
          </a:p>
        </p:txBody>
      </p:sp>
    </p:spTree>
    <p:extLst>
      <p:ext uri="{BB962C8B-B14F-4D97-AF65-F5344CB8AC3E}">
        <p14:creationId xmlns:p14="http://schemas.microsoft.com/office/powerpoint/2010/main" val="157188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40BB7962-6EF1-417D-9672-BEAD16A3FEEA}"/>
              </a:ext>
            </a:extLst>
          </p:cNvPr>
          <p:cNvGrpSpPr/>
          <p:nvPr/>
        </p:nvGrpSpPr>
        <p:grpSpPr>
          <a:xfrm>
            <a:off x="0" y="0"/>
            <a:ext cx="12192000" cy="1201783"/>
            <a:chOff x="0" y="0"/>
            <a:chExt cx="12192000" cy="1201783"/>
          </a:xfrm>
        </p:grpSpPr>
        <p:sp>
          <p:nvSpPr>
            <p:cNvPr id="6" name="Rectángulo 5">
              <a:extLst>
                <a:ext uri="{FF2B5EF4-FFF2-40B4-BE49-F238E27FC236}">
                  <a16:creationId xmlns:a16="http://schemas.microsoft.com/office/drawing/2014/main" id="{6AD625D6-9506-449A-BE84-F7B683D2BB8A}"/>
                </a:ext>
              </a:extLst>
            </p:cNvPr>
            <p:cNvSpPr/>
            <p:nvPr/>
          </p:nvSpPr>
          <p:spPr>
            <a:xfrm>
              <a:off x="0" y="0"/>
              <a:ext cx="12192000" cy="1201783"/>
            </a:xfrm>
            <a:prstGeom prst="rect">
              <a:avLst/>
            </a:prstGeom>
            <a:solidFill>
              <a:srgbClr val="FD7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sp>
          <p:nvSpPr>
            <p:cNvPr id="4" name="Rectángulo 3">
              <a:extLst>
                <a:ext uri="{FF2B5EF4-FFF2-40B4-BE49-F238E27FC236}">
                  <a16:creationId xmlns:a16="http://schemas.microsoft.com/office/drawing/2014/main" id="{5BFD5031-E32E-4ACE-B906-ECDDAC08B9A1}"/>
                </a:ext>
              </a:extLst>
            </p:cNvPr>
            <p:cNvSpPr/>
            <p:nvPr/>
          </p:nvSpPr>
          <p:spPr>
            <a:xfrm>
              <a:off x="2026920" y="0"/>
              <a:ext cx="8138160" cy="1201783"/>
            </a:xfrm>
            <a:prstGeom prst="rect">
              <a:avLst/>
            </a:prstGeom>
            <a:solidFill>
              <a:srgbClr val="536A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grpSp>
      <p:sp>
        <p:nvSpPr>
          <p:cNvPr id="2" name="Título 1">
            <a:extLst>
              <a:ext uri="{FF2B5EF4-FFF2-40B4-BE49-F238E27FC236}">
                <a16:creationId xmlns:a16="http://schemas.microsoft.com/office/drawing/2014/main" id="{AFD4F9C4-3C5A-453D-9E41-4515F4DC5689}"/>
              </a:ext>
            </a:extLst>
          </p:cNvPr>
          <p:cNvSpPr>
            <a:spLocks noGrp="1"/>
          </p:cNvSpPr>
          <p:nvPr>
            <p:ph type="title"/>
          </p:nvPr>
        </p:nvSpPr>
        <p:spPr>
          <a:xfrm>
            <a:off x="838200" y="312487"/>
            <a:ext cx="10515600" cy="737099"/>
          </a:xfrm>
        </p:spPr>
        <p:txBody>
          <a:bodyPr>
            <a:normAutofit/>
          </a:bodyPr>
          <a:lstStyle/>
          <a:p>
            <a:pPr algn="ctr"/>
            <a:r>
              <a:rPr lang="es-MX" sz="4000" dirty="0">
                <a:solidFill>
                  <a:schemeClr val="bg1"/>
                </a:solidFill>
                <a:latin typeface="Inter Black" panose="020B0502030000000004" pitchFamily="34" charset="0"/>
                <a:ea typeface="Inter Black" panose="020B0502030000000004" pitchFamily="34" charset="0"/>
              </a:rPr>
              <a:t>Metodología usada</a:t>
            </a:r>
          </a:p>
        </p:txBody>
      </p:sp>
      <p:sp>
        <p:nvSpPr>
          <p:cNvPr id="3" name="Marcador de contenido 2">
            <a:extLst>
              <a:ext uri="{FF2B5EF4-FFF2-40B4-BE49-F238E27FC236}">
                <a16:creationId xmlns:a16="http://schemas.microsoft.com/office/drawing/2014/main" id="{EDF896DC-302D-4FE6-BECB-76CDFEEF5F4E}"/>
              </a:ext>
            </a:extLst>
          </p:cNvPr>
          <p:cNvSpPr>
            <a:spLocks noGrp="1"/>
          </p:cNvSpPr>
          <p:nvPr>
            <p:ph idx="1"/>
          </p:nvPr>
        </p:nvSpPr>
        <p:spPr>
          <a:xfrm>
            <a:off x="838200" y="1689463"/>
            <a:ext cx="5257800" cy="4700860"/>
          </a:xfrm>
          <a:ln w="57150">
            <a:solidFill>
              <a:srgbClr val="FB7C79"/>
            </a:solidFill>
          </a:ln>
        </p:spPr>
        <p:txBody>
          <a:bodyPr>
            <a:normAutofit/>
          </a:bodyPr>
          <a:lstStyle/>
          <a:p>
            <a:pPr algn="just"/>
            <a:r>
              <a:rPr lang="es-MX">
                <a:solidFill>
                  <a:schemeClr val="accent1">
                    <a:lumMod val="75000"/>
                  </a:schemeClr>
                </a:solidFill>
                <a:latin typeface="Inter" panose="020B0502030000000004" pitchFamily="34" charset="0"/>
                <a:ea typeface="Inter" panose="020B0502030000000004" pitchFamily="34" charset="0"/>
                <a:cs typeface="Times New Roman" panose="02020603050405020304" pitchFamily="18" charset="0"/>
              </a:rPr>
              <a:t>Scrum</a:t>
            </a:r>
          </a:p>
          <a:p>
            <a:pPr lvl="1" algn="just"/>
            <a:r>
              <a:rPr lang="es-MX">
                <a:latin typeface="Inter" panose="020B0502030000000004" pitchFamily="34" charset="0"/>
                <a:ea typeface="Inter" panose="020B0502030000000004" pitchFamily="34" charset="0"/>
                <a:cs typeface="Times New Roman" panose="02020603050405020304" pitchFamily="18" charset="0"/>
              </a:rPr>
              <a:t>Metodología ágil</a:t>
            </a:r>
          </a:p>
          <a:p>
            <a:pPr lvl="1" algn="just"/>
            <a:r>
              <a:rPr lang="es-MX">
                <a:latin typeface="Inter" panose="020B0502030000000004" pitchFamily="34" charset="0"/>
                <a:ea typeface="Inter" panose="020B0502030000000004" pitchFamily="34" charset="0"/>
                <a:cs typeface="Times New Roman" panose="02020603050405020304" pitchFamily="18" charset="0"/>
              </a:rPr>
              <a:t>Posee roles importantes</a:t>
            </a:r>
          </a:p>
          <a:p>
            <a:pPr algn="just"/>
            <a:r>
              <a:rPr lang="es-MX">
                <a:latin typeface="Inter" panose="020B0502030000000004" pitchFamily="34" charset="0"/>
                <a:ea typeface="Inter" panose="020B0502030000000004" pitchFamily="34" charset="0"/>
                <a:cs typeface="Times New Roman" panose="02020603050405020304" pitchFamily="18" charset="0"/>
              </a:rPr>
              <a:t>¿Por qué la elegimos?</a:t>
            </a:r>
          </a:p>
          <a:p>
            <a:pPr lvl="1" algn="just"/>
            <a:r>
              <a:rPr lang="es-MX">
                <a:latin typeface="Inter" panose="020B0502030000000004" pitchFamily="34" charset="0"/>
                <a:ea typeface="Inter" panose="020B0502030000000004" pitchFamily="34" charset="0"/>
                <a:cs typeface="Times New Roman" panose="02020603050405020304" pitchFamily="18" charset="0"/>
              </a:rPr>
              <a:t>Se adapta a nuestro ritmo</a:t>
            </a:r>
          </a:p>
          <a:p>
            <a:pPr lvl="1" algn="just"/>
            <a:r>
              <a:rPr lang="es-MX">
                <a:latin typeface="Inter" panose="020B0502030000000004" pitchFamily="34" charset="0"/>
                <a:ea typeface="Inter" panose="020B0502030000000004" pitchFamily="34" charset="0"/>
                <a:cs typeface="Times New Roman" panose="02020603050405020304" pitchFamily="18" charset="0"/>
              </a:rPr>
              <a:t>A la naturaleza de nuestro proyecto</a:t>
            </a:r>
          </a:p>
          <a:p>
            <a:pPr algn="just"/>
            <a:r>
              <a:rPr lang="es-MX">
                <a:latin typeface="Inter" panose="020B0502030000000004" pitchFamily="34" charset="0"/>
                <a:ea typeface="Inter" panose="020B0502030000000004" pitchFamily="34" charset="0"/>
                <a:cs typeface="Times New Roman" panose="02020603050405020304" pitchFamily="18" charset="0"/>
              </a:rPr>
              <a:t>Las reuniones se llevan mediante Teams</a:t>
            </a:r>
          </a:p>
          <a:p>
            <a:pPr algn="just"/>
            <a:r>
              <a:rPr lang="es-MX">
                <a:latin typeface="Inter" panose="020B0502030000000004" pitchFamily="34" charset="0"/>
                <a:ea typeface="Inter" panose="020B0502030000000004" pitchFamily="34" charset="0"/>
                <a:cs typeface="Times New Roman" panose="02020603050405020304" pitchFamily="18" charset="0"/>
              </a:rPr>
              <a:t>Acordamos la asignación de tareas</a:t>
            </a:r>
          </a:p>
        </p:txBody>
      </p:sp>
      <p:pic>
        <p:nvPicPr>
          <p:cNvPr id="15" name="Imagen 14">
            <a:extLst>
              <a:ext uri="{FF2B5EF4-FFF2-40B4-BE49-F238E27FC236}">
                <a16:creationId xmlns:a16="http://schemas.microsoft.com/office/drawing/2014/main" id="{7264D824-F4CE-49EC-ADC4-7A3411F163EB}"/>
              </a:ext>
            </a:extLst>
          </p:cNvPr>
          <p:cNvPicPr>
            <a:picLocks noChangeAspect="1"/>
          </p:cNvPicPr>
          <p:nvPr/>
        </p:nvPicPr>
        <p:blipFill rotWithShape="1">
          <a:blip r:embed="rId2"/>
          <a:srcRect r="25300" b="18129"/>
          <a:stretch/>
        </p:blipFill>
        <p:spPr>
          <a:xfrm>
            <a:off x="10117183" y="4710378"/>
            <a:ext cx="2074817" cy="2147622"/>
          </a:xfrm>
          <a:prstGeom prst="rect">
            <a:avLst/>
          </a:prstGeom>
        </p:spPr>
      </p:pic>
      <p:pic>
        <p:nvPicPr>
          <p:cNvPr id="14" name="Imagen 13" descr="Diagrama&#10;&#10;Descripción generada automáticamente">
            <a:extLst>
              <a:ext uri="{FF2B5EF4-FFF2-40B4-BE49-F238E27FC236}">
                <a16:creationId xmlns:a16="http://schemas.microsoft.com/office/drawing/2014/main" id="{823F3D48-D7B3-4F1D-AA49-592DF634E60E}"/>
              </a:ext>
            </a:extLst>
          </p:cNvPr>
          <p:cNvPicPr>
            <a:picLocks noChangeAspect="1"/>
          </p:cNvPicPr>
          <p:nvPr/>
        </p:nvPicPr>
        <p:blipFill rotWithShape="1">
          <a:blip r:embed="rId3">
            <a:extLst>
              <a:ext uri="{28A0092B-C50C-407E-A947-70E740481C1C}">
                <a14:useLocalDpi xmlns:a14="http://schemas.microsoft.com/office/drawing/2010/main" val="0"/>
              </a:ext>
            </a:extLst>
          </a:blip>
          <a:srcRect l="12200" r="9578"/>
          <a:stretch/>
        </p:blipFill>
        <p:spPr>
          <a:xfrm>
            <a:off x="6479935" y="2276407"/>
            <a:ext cx="5339760" cy="3526972"/>
          </a:xfrm>
          <a:prstGeom prst="rect">
            <a:avLst/>
          </a:prstGeom>
        </p:spPr>
      </p:pic>
    </p:spTree>
    <p:extLst>
      <p:ext uri="{BB962C8B-B14F-4D97-AF65-F5344CB8AC3E}">
        <p14:creationId xmlns:p14="http://schemas.microsoft.com/office/powerpoint/2010/main" val="3130002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DF896DC-302D-4FE6-BECB-76CDFEEF5F4E}"/>
              </a:ext>
            </a:extLst>
          </p:cNvPr>
          <p:cNvSpPr>
            <a:spLocks noGrp="1"/>
          </p:cNvSpPr>
          <p:nvPr>
            <p:ph idx="1"/>
          </p:nvPr>
        </p:nvSpPr>
        <p:spPr>
          <a:xfrm>
            <a:off x="4794069" y="1645920"/>
            <a:ext cx="6714308" cy="1783080"/>
          </a:xfrm>
          <a:ln w="57150">
            <a:solidFill>
              <a:srgbClr val="FB7C79"/>
            </a:solidFill>
          </a:ln>
        </p:spPr>
        <p:txBody>
          <a:bodyPr>
            <a:normAutofit fontScale="92500" lnSpcReduction="20000"/>
          </a:bodyPr>
          <a:lstStyle/>
          <a:p>
            <a:pPr algn="just"/>
            <a:r>
              <a:rPr lang="es-MX" dirty="0">
                <a:latin typeface="Inter" panose="020B0502030000000004" pitchFamily="34" charset="0"/>
                <a:ea typeface="Inter" panose="020B0502030000000004" pitchFamily="34" charset="0"/>
                <a:cs typeface="Times New Roman" panose="02020603050405020304" pitchFamily="18" charset="0"/>
              </a:rPr>
              <a:t>Se lleva un seguimiento de la actividades</a:t>
            </a:r>
          </a:p>
          <a:p>
            <a:pPr lvl="1" algn="just"/>
            <a:r>
              <a:rPr lang="es-MX" dirty="0">
                <a:latin typeface="Inter" panose="020B0502030000000004" pitchFamily="34" charset="0"/>
                <a:ea typeface="Inter" panose="020B0502030000000004" pitchFamily="34" charset="0"/>
                <a:cs typeface="Times New Roman" panose="02020603050405020304" pitchFamily="18" charset="0"/>
              </a:rPr>
              <a:t>Midiendo nuestra eficiencia</a:t>
            </a:r>
          </a:p>
          <a:p>
            <a:pPr algn="just"/>
            <a:r>
              <a:rPr lang="es-MX" dirty="0">
                <a:latin typeface="Inter" panose="020B0502030000000004" pitchFamily="34" charset="0"/>
                <a:ea typeface="Inter" panose="020B0502030000000004" pitchFamily="34" charset="0"/>
                <a:cs typeface="Times New Roman" panose="02020603050405020304" pitchFamily="18" charset="0"/>
              </a:rPr>
              <a:t>Se abordan las activadas anteriormente asignadas</a:t>
            </a:r>
          </a:p>
          <a:p>
            <a:endParaRPr lang="es-MX" dirty="0">
              <a:latin typeface="Inter" panose="020B0502030000000004" pitchFamily="34" charset="0"/>
              <a:ea typeface="Inter" panose="020B0502030000000004" pitchFamily="34" charset="0"/>
              <a:cs typeface="Times New Roman" panose="02020603050405020304" pitchFamily="18" charset="0"/>
            </a:endParaRPr>
          </a:p>
        </p:txBody>
      </p:sp>
      <p:grpSp>
        <p:nvGrpSpPr>
          <p:cNvPr id="6" name="Grupo 5">
            <a:extLst>
              <a:ext uri="{FF2B5EF4-FFF2-40B4-BE49-F238E27FC236}">
                <a16:creationId xmlns:a16="http://schemas.microsoft.com/office/drawing/2014/main" id="{CB816260-C255-4D34-B10D-409566ED2025}"/>
              </a:ext>
            </a:extLst>
          </p:cNvPr>
          <p:cNvGrpSpPr/>
          <p:nvPr/>
        </p:nvGrpSpPr>
        <p:grpSpPr>
          <a:xfrm>
            <a:off x="0" y="0"/>
            <a:ext cx="12192000" cy="1201783"/>
            <a:chOff x="0" y="0"/>
            <a:chExt cx="12192000" cy="1201783"/>
          </a:xfrm>
        </p:grpSpPr>
        <p:sp>
          <p:nvSpPr>
            <p:cNvPr id="7" name="Rectángulo 6">
              <a:extLst>
                <a:ext uri="{FF2B5EF4-FFF2-40B4-BE49-F238E27FC236}">
                  <a16:creationId xmlns:a16="http://schemas.microsoft.com/office/drawing/2014/main" id="{1B9724D7-7858-4631-848B-B12086BD6DCC}"/>
                </a:ext>
              </a:extLst>
            </p:cNvPr>
            <p:cNvSpPr/>
            <p:nvPr/>
          </p:nvSpPr>
          <p:spPr>
            <a:xfrm>
              <a:off x="0" y="0"/>
              <a:ext cx="12192000" cy="1201783"/>
            </a:xfrm>
            <a:prstGeom prst="rect">
              <a:avLst/>
            </a:prstGeom>
            <a:solidFill>
              <a:srgbClr val="FD7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sp>
          <p:nvSpPr>
            <p:cNvPr id="8" name="Rectángulo 7">
              <a:extLst>
                <a:ext uri="{FF2B5EF4-FFF2-40B4-BE49-F238E27FC236}">
                  <a16:creationId xmlns:a16="http://schemas.microsoft.com/office/drawing/2014/main" id="{A582E997-343C-4639-BE8A-7AC94CDA965C}"/>
                </a:ext>
              </a:extLst>
            </p:cNvPr>
            <p:cNvSpPr/>
            <p:nvPr/>
          </p:nvSpPr>
          <p:spPr>
            <a:xfrm>
              <a:off x="2026920" y="0"/>
              <a:ext cx="8138160" cy="1201783"/>
            </a:xfrm>
            <a:prstGeom prst="rect">
              <a:avLst/>
            </a:prstGeom>
            <a:solidFill>
              <a:srgbClr val="536A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grpSp>
      <p:sp>
        <p:nvSpPr>
          <p:cNvPr id="9" name="Título 1">
            <a:extLst>
              <a:ext uri="{FF2B5EF4-FFF2-40B4-BE49-F238E27FC236}">
                <a16:creationId xmlns:a16="http://schemas.microsoft.com/office/drawing/2014/main" id="{E18F2E8C-C8C4-4876-9CA3-09757EA8FBD5}"/>
              </a:ext>
            </a:extLst>
          </p:cNvPr>
          <p:cNvSpPr>
            <a:spLocks noGrp="1"/>
          </p:cNvSpPr>
          <p:nvPr>
            <p:ph type="title"/>
          </p:nvPr>
        </p:nvSpPr>
        <p:spPr>
          <a:xfrm>
            <a:off x="838200" y="312487"/>
            <a:ext cx="10515600" cy="737099"/>
          </a:xfrm>
        </p:spPr>
        <p:txBody>
          <a:bodyPr>
            <a:normAutofit/>
          </a:bodyPr>
          <a:lstStyle/>
          <a:p>
            <a:pPr algn="ctr"/>
            <a:r>
              <a:rPr lang="es-MX" sz="4000" dirty="0">
                <a:solidFill>
                  <a:schemeClr val="bg1"/>
                </a:solidFill>
                <a:latin typeface="Inter Black" panose="020B0502030000000004" pitchFamily="34" charset="0"/>
                <a:ea typeface="Inter Black" panose="020B0502030000000004" pitchFamily="34" charset="0"/>
              </a:rPr>
              <a:t>Metodología usada</a:t>
            </a:r>
          </a:p>
        </p:txBody>
      </p:sp>
      <p:pic>
        <p:nvPicPr>
          <p:cNvPr id="19" name="Imagen 18" descr="Interfaz de usuario gráfica, Aplicación&#10;&#10;Descripción generada automáticamente">
            <a:extLst>
              <a:ext uri="{FF2B5EF4-FFF2-40B4-BE49-F238E27FC236}">
                <a16:creationId xmlns:a16="http://schemas.microsoft.com/office/drawing/2014/main" id="{EA5A5708-B424-4778-BD1F-4A42A1B508A8}"/>
              </a:ext>
            </a:extLst>
          </p:cNvPr>
          <p:cNvPicPr>
            <a:picLocks noChangeAspect="1"/>
          </p:cNvPicPr>
          <p:nvPr/>
        </p:nvPicPr>
        <p:blipFill rotWithShape="1">
          <a:blip r:embed="rId2">
            <a:extLst>
              <a:ext uri="{28A0092B-C50C-407E-A947-70E740481C1C}">
                <a14:useLocalDpi xmlns:a14="http://schemas.microsoft.com/office/drawing/2010/main" val="0"/>
              </a:ext>
            </a:extLst>
          </a:blip>
          <a:srcRect t="4566"/>
          <a:stretch/>
        </p:blipFill>
        <p:spPr>
          <a:xfrm>
            <a:off x="994954" y="1669041"/>
            <a:ext cx="3101911" cy="4662419"/>
          </a:xfrm>
          <a:prstGeom prst="rect">
            <a:avLst/>
          </a:prstGeom>
        </p:spPr>
      </p:pic>
      <p:pic>
        <p:nvPicPr>
          <p:cNvPr id="21" name="Imagen 20">
            <a:extLst>
              <a:ext uri="{FF2B5EF4-FFF2-40B4-BE49-F238E27FC236}">
                <a16:creationId xmlns:a16="http://schemas.microsoft.com/office/drawing/2014/main" id="{06B81BCC-B2F0-4A2D-BA0C-543C9D8FEB53}"/>
              </a:ext>
            </a:extLst>
          </p:cNvPr>
          <p:cNvPicPr>
            <a:picLocks noChangeAspect="1"/>
          </p:cNvPicPr>
          <p:nvPr/>
        </p:nvPicPr>
        <p:blipFill rotWithShape="1">
          <a:blip r:embed="rId3"/>
          <a:srcRect r="25300" b="18129"/>
          <a:stretch/>
        </p:blipFill>
        <p:spPr>
          <a:xfrm>
            <a:off x="10117183" y="4710378"/>
            <a:ext cx="2074817" cy="2147622"/>
          </a:xfrm>
          <a:prstGeom prst="rect">
            <a:avLst/>
          </a:prstGeom>
        </p:spPr>
      </p:pic>
      <p:pic>
        <p:nvPicPr>
          <p:cNvPr id="20" name="Imagen 19" descr="Captura de pantalla de un celular&#10;&#10;Descripción generada automáticamente">
            <a:extLst>
              <a:ext uri="{FF2B5EF4-FFF2-40B4-BE49-F238E27FC236}">
                <a16:creationId xmlns:a16="http://schemas.microsoft.com/office/drawing/2014/main" id="{EF2543F3-9B00-48E6-80DC-1194FCC8D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991" y="3716383"/>
            <a:ext cx="5257800" cy="2458323"/>
          </a:xfrm>
          <a:prstGeom prst="rect">
            <a:avLst/>
          </a:prstGeom>
        </p:spPr>
      </p:pic>
    </p:spTree>
    <p:extLst>
      <p:ext uri="{BB962C8B-B14F-4D97-AF65-F5344CB8AC3E}">
        <p14:creationId xmlns:p14="http://schemas.microsoft.com/office/powerpoint/2010/main" val="4284077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DF896DC-302D-4FE6-BECB-76CDFEEF5F4E}"/>
              </a:ext>
            </a:extLst>
          </p:cNvPr>
          <p:cNvSpPr>
            <a:spLocks noGrp="1"/>
          </p:cNvSpPr>
          <p:nvPr>
            <p:ph idx="1"/>
          </p:nvPr>
        </p:nvSpPr>
        <p:spPr>
          <a:xfrm>
            <a:off x="838200" y="1476103"/>
            <a:ext cx="5257800" cy="4700860"/>
          </a:xfrm>
          <a:ln w="57150">
            <a:solidFill>
              <a:srgbClr val="FB7C79"/>
            </a:solidFill>
          </a:ln>
        </p:spPr>
        <p:txBody>
          <a:bodyPr/>
          <a:lstStyle/>
          <a:p>
            <a:pPr algn="just"/>
            <a:r>
              <a:rPr lang="es-MX" dirty="0">
                <a:latin typeface="Inter" panose="020B0502030000000004" pitchFamily="34" charset="0"/>
                <a:ea typeface="Inter" panose="020B0502030000000004" pitchFamily="34" charset="0"/>
                <a:cs typeface="Times New Roman" panose="02020603050405020304" pitchFamily="18" charset="0"/>
              </a:rPr>
              <a:t>Tomamos en cuenta parámetros para una mejor calidad</a:t>
            </a:r>
          </a:p>
          <a:p>
            <a:pPr lvl="1" algn="just"/>
            <a:r>
              <a:rPr lang="es-MX" dirty="0">
                <a:latin typeface="Inter" panose="020B0502030000000004" pitchFamily="34" charset="0"/>
                <a:ea typeface="Inter" panose="020B0502030000000004" pitchFamily="34" charset="0"/>
                <a:cs typeface="Times New Roman" panose="02020603050405020304" pitchFamily="18" charset="0"/>
              </a:rPr>
              <a:t>Requisitos no funcionales</a:t>
            </a:r>
          </a:p>
          <a:p>
            <a:pPr lvl="1" algn="just"/>
            <a:r>
              <a:rPr lang="es-MX" dirty="0">
                <a:latin typeface="Inter" panose="020B0502030000000004" pitchFamily="34" charset="0"/>
                <a:ea typeface="Inter" panose="020B0502030000000004" pitchFamily="34" charset="0"/>
                <a:cs typeface="Times New Roman" panose="02020603050405020304" pitchFamily="18" charset="0"/>
              </a:rPr>
              <a:t>Diagrama de casos de uso</a:t>
            </a:r>
          </a:p>
          <a:p>
            <a:pPr lvl="1" algn="just"/>
            <a:r>
              <a:rPr lang="es-MX" dirty="0">
                <a:latin typeface="Inter" panose="020B0502030000000004" pitchFamily="34" charset="0"/>
                <a:ea typeface="Inter" panose="020B0502030000000004" pitchFamily="34" charset="0"/>
                <a:cs typeface="Times New Roman" panose="02020603050405020304" pitchFamily="18" charset="0"/>
              </a:rPr>
              <a:t>Prototipo de Diseño</a:t>
            </a:r>
          </a:p>
          <a:p>
            <a:pPr lvl="1" algn="just"/>
            <a:r>
              <a:rPr lang="es-MX" dirty="0">
                <a:latin typeface="Inter" panose="020B0502030000000004" pitchFamily="34" charset="0"/>
                <a:ea typeface="Inter" panose="020B0502030000000004" pitchFamily="34" charset="0"/>
                <a:cs typeface="Times New Roman" panose="02020603050405020304" pitchFamily="18" charset="0"/>
              </a:rPr>
              <a:t>Resultados de pruebas</a:t>
            </a:r>
          </a:p>
          <a:p>
            <a:pPr lvl="1" algn="just"/>
            <a:r>
              <a:rPr lang="es-MX" dirty="0">
                <a:latin typeface="Inter" panose="020B0502030000000004" pitchFamily="34" charset="0"/>
                <a:ea typeface="Inter" panose="020B0502030000000004" pitchFamily="34" charset="0"/>
                <a:cs typeface="Times New Roman" panose="02020603050405020304" pitchFamily="18" charset="0"/>
              </a:rPr>
              <a:t>Aprobación</a:t>
            </a:r>
          </a:p>
          <a:p>
            <a:pPr marL="0" indent="0" algn="just">
              <a:buNone/>
            </a:pPr>
            <a:endParaRPr lang="es-MX" dirty="0">
              <a:latin typeface="Inter" panose="020B0502030000000004" pitchFamily="34" charset="0"/>
              <a:ea typeface="Inter" panose="020B0502030000000004" pitchFamily="34" charset="0"/>
              <a:cs typeface="Times New Roman" panose="02020603050405020304" pitchFamily="18" charset="0"/>
            </a:endParaRPr>
          </a:p>
          <a:p>
            <a:pPr marL="0" indent="0" algn="just">
              <a:buNone/>
            </a:pPr>
            <a:r>
              <a:rPr lang="es-MX" dirty="0">
                <a:latin typeface="Inter" panose="020B0502030000000004" pitchFamily="34" charset="0"/>
                <a:ea typeface="Inter" panose="020B0502030000000004" pitchFamily="34" charset="0"/>
                <a:cs typeface="Times New Roman" panose="02020603050405020304" pitchFamily="18" charset="0"/>
              </a:rPr>
              <a:t>Debemos poseer forma de demostrar la calidad</a:t>
            </a:r>
          </a:p>
        </p:txBody>
      </p:sp>
      <p:grpSp>
        <p:nvGrpSpPr>
          <p:cNvPr id="6" name="Grupo 5">
            <a:extLst>
              <a:ext uri="{FF2B5EF4-FFF2-40B4-BE49-F238E27FC236}">
                <a16:creationId xmlns:a16="http://schemas.microsoft.com/office/drawing/2014/main" id="{7E6D1193-F394-458B-BB1A-55588E901F76}"/>
              </a:ext>
            </a:extLst>
          </p:cNvPr>
          <p:cNvGrpSpPr/>
          <p:nvPr/>
        </p:nvGrpSpPr>
        <p:grpSpPr>
          <a:xfrm>
            <a:off x="0" y="0"/>
            <a:ext cx="12192000" cy="1201783"/>
            <a:chOff x="0" y="0"/>
            <a:chExt cx="12192000" cy="1201783"/>
          </a:xfrm>
        </p:grpSpPr>
        <p:sp>
          <p:nvSpPr>
            <p:cNvPr id="7" name="Rectángulo 6">
              <a:extLst>
                <a:ext uri="{FF2B5EF4-FFF2-40B4-BE49-F238E27FC236}">
                  <a16:creationId xmlns:a16="http://schemas.microsoft.com/office/drawing/2014/main" id="{A148F9C7-8238-45F0-A1C8-2D4882D51E3F}"/>
                </a:ext>
              </a:extLst>
            </p:cNvPr>
            <p:cNvSpPr/>
            <p:nvPr/>
          </p:nvSpPr>
          <p:spPr>
            <a:xfrm>
              <a:off x="0" y="0"/>
              <a:ext cx="12192000" cy="1201783"/>
            </a:xfrm>
            <a:prstGeom prst="rect">
              <a:avLst/>
            </a:prstGeom>
            <a:solidFill>
              <a:srgbClr val="FD7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sp>
          <p:nvSpPr>
            <p:cNvPr id="8" name="Rectángulo 7">
              <a:extLst>
                <a:ext uri="{FF2B5EF4-FFF2-40B4-BE49-F238E27FC236}">
                  <a16:creationId xmlns:a16="http://schemas.microsoft.com/office/drawing/2014/main" id="{B1FAA0C2-DE28-4A48-881B-C6D465AA5CB3}"/>
                </a:ext>
              </a:extLst>
            </p:cNvPr>
            <p:cNvSpPr/>
            <p:nvPr/>
          </p:nvSpPr>
          <p:spPr>
            <a:xfrm>
              <a:off x="2026920" y="0"/>
              <a:ext cx="8138160" cy="1201783"/>
            </a:xfrm>
            <a:prstGeom prst="rect">
              <a:avLst/>
            </a:prstGeom>
            <a:solidFill>
              <a:srgbClr val="536A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a:p>
          </p:txBody>
        </p:sp>
      </p:grpSp>
      <p:sp>
        <p:nvSpPr>
          <p:cNvPr id="9" name="Título 1">
            <a:extLst>
              <a:ext uri="{FF2B5EF4-FFF2-40B4-BE49-F238E27FC236}">
                <a16:creationId xmlns:a16="http://schemas.microsoft.com/office/drawing/2014/main" id="{D1FF544E-C766-4986-80C8-2B1893CDD253}"/>
              </a:ext>
            </a:extLst>
          </p:cNvPr>
          <p:cNvSpPr txBox="1">
            <a:spLocks/>
          </p:cNvSpPr>
          <p:nvPr/>
        </p:nvSpPr>
        <p:spPr>
          <a:xfrm>
            <a:off x="838200" y="312487"/>
            <a:ext cx="10515600" cy="7370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4000" dirty="0">
                <a:solidFill>
                  <a:schemeClr val="bg1"/>
                </a:solidFill>
                <a:latin typeface="Inter Black" panose="020B0502030000000004" pitchFamily="34" charset="0"/>
                <a:ea typeface="Inter Black" panose="020B0502030000000004" pitchFamily="34" charset="0"/>
              </a:rPr>
              <a:t>Control de Calidad</a:t>
            </a:r>
          </a:p>
        </p:txBody>
      </p:sp>
      <p:pic>
        <p:nvPicPr>
          <p:cNvPr id="15" name="Imagen 14">
            <a:extLst>
              <a:ext uri="{FF2B5EF4-FFF2-40B4-BE49-F238E27FC236}">
                <a16:creationId xmlns:a16="http://schemas.microsoft.com/office/drawing/2014/main" id="{EF3F993E-44A1-4634-BC68-F727220E6A31}"/>
              </a:ext>
            </a:extLst>
          </p:cNvPr>
          <p:cNvPicPr>
            <a:picLocks noChangeAspect="1"/>
          </p:cNvPicPr>
          <p:nvPr/>
        </p:nvPicPr>
        <p:blipFill rotWithShape="1">
          <a:blip r:embed="rId2"/>
          <a:srcRect r="25300" b="18129"/>
          <a:stretch/>
        </p:blipFill>
        <p:spPr>
          <a:xfrm>
            <a:off x="10117183" y="4710378"/>
            <a:ext cx="2074817" cy="2147622"/>
          </a:xfrm>
          <a:prstGeom prst="rect">
            <a:avLst/>
          </a:prstGeom>
        </p:spPr>
      </p:pic>
      <p:pic>
        <p:nvPicPr>
          <p:cNvPr id="14" name="Imagen 13" descr="Diagrama&#10;&#10;Descripción generada automáticamente">
            <a:extLst>
              <a:ext uri="{FF2B5EF4-FFF2-40B4-BE49-F238E27FC236}">
                <a16:creationId xmlns:a16="http://schemas.microsoft.com/office/drawing/2014/main" id="{668D176F-3AF5-41E7-BD75-77378DD7109C}"/>
              </a:ext>
            </a:extLst>
          </p:cNvPr>
          <p:cNvPicPr>
            <a:picLocks noChangeAspect="1"/>
          </p:cNvPicPr>
          <p:nvPr/>
        </p:nvPicPr>
        <p:blipFill rotWithShape="1">
          <a:blip r:embed="rId3">
            <a:extLst>
              <a:ext uri="{28A0092B-C50C-407E-A947-70E740481C1C}">
                <a14:useLocalDpi xmlns:a14="http://schemas.microsoft.com/office/drawing/2010/main" val="0"/>
              </a:ext>
            </a:extLst>
          </a:blip>
          <a:srcRect l="14818"/>
          <a:stretch/>
        </p:blipFill>
        <p:spPr>
          <a:xfrm>
            <a:off x="7105169" y="1476103"/>
            <a:ext cx="3745941" cy="4700860"/>
          </a:xfrm>
          <a:prstGeom prst="rect">
            <a:avLst/>
          </a:prstGeom>
        </p:spPr>
      </p:pic>
    </p:spTree>
    <p:extLst>
      <p:ext uri="{BB962C8B-B14F-4D97-AF65-F5344CB8AC3E}">
        <p14:creationId xmlns:p14="http://schemas.microsoft.com/office/powerpoint/2010/main" val="7670318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3A3C6274191445A0B08C4541FAB10F" ma:contentTypeVersion="9" ma:contentTypeDescription="Create a new document." ma:contentTypeScope="" ma:versionID="f7f845f64ef901fd7fb8d62a56768789">
  <xsd:schema xmlns:xsd="http://www.w3.org/2001/XMLSchema" xmlns:xs="http://www.w3.org/2001/XMLSchema" xmlns:p="http://schemas.microsoft.com/office/2006/metadata/properties" xmlns:ns3="a3da0c8a-d8c4-4e0f-9b5c-f2411efe908e" xmlns:ns4="970f6d0c-e4ab-4982-837d-5e948a12aee5" targetNamespace="http://schemas.microsoft.com/office/2006/metadata/properties" ma:root="true" ma:fieldsID="9f3a99a0323da54d4727bb5d4786f59a" ns3:_="" ns4:_="">
    <xsd:import namespace="a3da0c8a-d8c4-4e0f-9b5c-f2411efe908e"/>
    <xsd:import namespace="970f6d0c-e4ab-4982-837d-5e948a12aee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da0c8a-d8c4-4e0f-9b5c-f2411efe90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0f6d0c-e4ab-4982-837d-5e948a12aee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8EEFEC-EDEE-4C94-9523-CD989A3AD176}">
  <ds:schemaRefs>
    <ds:schemaRef ds:uri="970f6d0c-e4ab-4982-837d-5e948a12aee5"/>
    <ds:schemaRef ds:uri="a3da0c8a-d8c4-4e0f-9b5c-f2411efe90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6E7634A-CEF8-4F2F-9095-0FA55C78E0C0}">
  <ds:schemaRefs>
    <ds:schemaRef ds:uri="http://schemas.microsoft.com/sharepoint/v3/contenttype/forms"/>
  </ds:schemaRefs>
</ds:datastoreItem>
</file>

<file path=customXml/itemProps3.xml><?xml version="1.0" encoding="utf-8"?>
<ds:datastoreItem xmlns:ds="http://schemas.openxmlformats.org/officeDocument/2006/customXml" ds:itemID="{14072DCB-5172-4155-A69A-EA6B6347EFA8}">
  <ds:schemaRefs>
    <ds:schemaRef ds:uri="http://schemas.microsoft.com/office/2006/metadata/properties"/>
    <ds:schemaRef ds:uri="http://purl.org/dc/terms/"/>
    <ds:schemaRef ds:uri="970f6d0c-e4ab-4982-837d-5e948a12aee5"/>
    <ds:schemaRef ds:uri="http://purl.org/dc/dcmitype/"/>
    <ds:schemaRef ds:uri="http://schemas.microsoft.com/office/infopath/2007/PartnerControls"/>
    <ds:schemaRef ds:uri="a3da0c8a-d8c4-4e0f-9b5c-f2411efe908e"/>
    <ds:schemaRef ds:uri="http://schemas.microsoft.com/office/2006/documentManagement/type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34</TotalTime>
  <Words>442</Words>
  <Application>Microsoft Office PowerPoint</Application>
  <PresentationFormat>Widescreen</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Tema de Office</vt:lpstr>
      <vt:lpstr>PowerPoint Presentation</vt:lpstr>
      <vt:lpstr>PowerPoint Presentation</vt:lpstr>
      <vt:lpstr>PowerPoint Presentation</vt:lpstr>
      <vt:lpstr>PowerPoint Presentation</vt:lpstr>
      <vt:lpstr>PowerPoint Presentation</vt:lpstr>
      <vt:lpstr>PowerPoint Presentation</vt:lpstr>
      <vt:lpstr>Metodología usada</vt:lpstr>
      <vt:lpstr>Metodología usada</vt:lpstr>
      <vt:lpstr>PowerPoint Presentation</vt:lpstr>
      <vt:lpstr>Gestión del Proceso</vt:lpstr>
      <vt:lpstr>Competencias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usada</dc:title>
  <dc:creator>ANGEL ALEJANDRO BALDERAS PECH</dc:creator>
  <cp:lastModifiedBy>PEDRO JIMENEZ HERNANDEZ</cp:lastModifiedBy>
  <cp:revision>2</cp:revision>
  <dcterms:created xsi:type="dcterms:W3CDTF">2021-10-17T20:18:46Z</dcterms:created>
  <dcterms:modified xsi:type="dcterms:W3CDTF">2021-10-19T18:06:04Z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0x010100E13A3C6274191445A0B08C4541FAB10F</vt:lpwstr>
  </property>
</Properties>
</file>