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B6404-14A3-5489-3846-7BFC7B79CC76}" v="223" dt="2021-12-05T02:02:56.746"/>
    <p1510:client id="{0FBA481E-214F-E068-AA18-4A08927E38C0}" v="88" dt="2021-12-05T20:13:03.769"/>
    <p1510:client id="{50480F83-BFFE-7473-346F-B669CA88431E}" v="237" dt="2021-12-05T21:46:32.982"/>
    <p1510:client id="{5B4739AD-C78E-4CC4-AA00-EC19F1F1C343}" v="2462" dt="2021-12-05T03:09:09.078"/>
    <p1510:client id="{9373FC6D-B55A-F17D-115F-35B8B285788E}" v="245" dt="2021-12-05T02:55:33.496"/>
    <p1510:client id="{EB3D1AB0-AEA8-403B-63DE-3BC154091E83}" v="444" dt="2021-12-05T19:52:1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DAVID BASULTO POLANCO" userId="S::a14001116@alumnos.uady.mx::0eebae7b-bbe3-48c1-a78c-78bbf29e5ed5" providerId="AD" clId="Web-{5B4739AD-C78E-4CC4-AA00-EC19F1F1C343}"/>
    <pc:docChg chg="addSld modSld sldOrd">
      <pc:chgData name="PABLO DAVID BASULTO POLANCO" userId="S::a14001116@alumnos.uady.mx::0eebae7b-bbe3-48c1-a78c-78bbf29e5ed5" providerId="AD" clId="Web-{5B4739AD-C78E-4CC4-AA00-EC19F1F1C343}" dt="2021-12-05T03:10:23.127" v="2629"/>
      <pc:docMkLst>
        <pc:docMk/>
      </pc:docMkLst>
      <pc:sldChg chg="addSp delSp modSp mod setBg">
        <pc:chgData name="PABLO DAVID BASULTO POLANCO" userId="S::a14001116@alumnos.uady.mx::0eebae7b-bbe3-48c1-a78c-78bbf29e5ed5" providerId="AD" clId="Web-{5B4739AD-C78E-4CC4-AA00-EC19F1F1C343}" dt="2021-12-05T03:09:09.078" v="2624" actId="20577"/>
        <pc:sldMkLst>
          <pc:docMk/>
          <pc:sldMk cId="109857222" sldId="256"/>
        </pc:sldMkLst>
        <pc:spChg chg="mo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BLO DAVID BASULTO POLANCO" userId="S::a14001116@alumnos.uady.mx::0eebae7b-bbe3-48c1-a78c-78bbf29e5ed5" providerId="AD" clId="Web-{5B4739AD-C78E-4CC4-AA00-EC19F1F1C343}" dt="2021-12-05T03:09:09.078" v="262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6" creationId="{DEE2AD96-B495-4E06-9291-B71706F728CB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7" creationId="{53CF6D67-C5A8-4ADD-9E8E-1E38CA1D3166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2.219" v="2618"/>
          <ac:spMkLst>
            <pc:docMk/>
            <pc:sldMk cId="109857222" sldId="256"/>
            <ac:spMk id="8" creationId="{DEE2AD96-B495-4E06-9291-B71706F728C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7.297" v="2620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2.219" v="2618"/>
          <ac:spMkLst>
            <pc:docMk/>
            <pc:sldMk cId="109857222" sldId="256"/>
            <ac:spMk id="10" creationId="{53CF6D67-C5A8-4ADD-9E8E-1E38CA1D3166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7.297" v="2620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2.219" v="2618"/>
          <ac:spMkLst>
            <pc:docMk/>
            <pc:sldMk cId="109857222" sldId="256"/>
            <ac:spMk id="12" creationId="{86909FA0-B515-4681-B7A8-FA281D133B94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13" creationId="{86909FA0-B515-4681-B7A8-FA281D133B94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2.219" v="2618"/>
          <ac:spMkLst>
            <pc:docMk/>
            <pc:sldMk cId="109857222" sldId="256"/>
            <ac:spMk id="14" creationId="{21C9FE86-FCC3-4A31-AA1C-C882262B7FE7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15" creationId="{21C9FE86-FCC3-4A31-AA1C-C882262B7FE7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2.219" v="2618"/>
          <ac:spMkLst>
            <pc:docMk/>
            <pc:sldMk cId="109857222" sldId="256"/>
            <ac:spMk id="16" creationId="{7D96243B-ECED-4B71-8E06-AE9A285EAD20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17" creationId="{7D96243B-ECED-4B71-8E06-AE9A285EAD20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08:52.219" v="2618"/>
          <ac:spMkLst>
            <pc:docMk/>
            <pc:sldMk cId="109857222" sldId="256"/>
            <ac:spMk id="18" creationId="{A09989E4-EFDC-4A90-A633-E0525FB4139E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08:57.312" v="2621"/>
          <ac:spMkLst>
            <pc:docMk/>
            <pc:sldMk cId="109857222" sldId="256"/>
            <ac:spMk id="19" creationId="{A09989E4-EFDC-4A90-A633-E0525FB4139E}"/>
          </ac:spMkLst>
        </pc:spChg>
        <pc:picChg chg="add del">
          <ac:chgData name="PABLO DAVID BASULTO POLANCO" userId="S::a14001116@alumnos.uady.mx::0eebae7b-bbe3-48c1-a78c-78bbf29e5ed5" providerId="AD" clId="Web-{5B4739AD-C78E-4CC4-AA00-EC19F1F1C343}" dt="2021-12-05T03:08:57.297" v="2620"/>
          <ac:picMkLst>
            <pc:docMk/>
            <pc:sldMk cId="109857222" sldId="256"/>
            <ac:picMk id="5" creationId="{BD151377-0F4F-467F-8348-1ABCF229F4A6}"/>
          </ac:picMkLst>
        </pc:picChg>
      </pc:sldChg>
      <pc:sldChg chg="addSp modSp new mod setBg">
        <pc:chgData name="PABLO DAVID BASULTO POLANCO" userId="S::a14001116@alumnos.uady.mx::0eebae7b-bbe3-48c1-a78c-78bbf29e5ed5" providerId="AD" clId="Web-{5B4739AD-C78E-4CC4-AA00-EC19F1F1C343}" dt="2021-12-05T02:24:52.908" v="1189"/>
        <pc:sldMkLst>
          <pc:docMk/>
          <pc:sldMk cId="3073451576" sldId="257"/>
        </pc:sldMkLst>
        <pc:spChg chg="mod">
          <ac:chgData name="PABLO DAVID BASULTO POLANCO" userId="S::a14001116@alumnos.uady.mx::0eebae7b-bbe3-48c1-a78c-78bbf29e5ed5" providerId="AD" clId="Web-{5B4739AD-C78E-4CC4-AA00-EC19F1F1C343}" dt="2021-12-05T02:24:52.908" v="1189"/>
          <ac:spMkLst>
            <pc:docMk/>
            <pc:sldMk cId="3073451576" sldId="257"/>
            <ac:spMk id="2" creationId="{802DD51E-B035-47E9-854E-AF0E98DF8B65}"/>
          </ac:spMkLst>
        </pc:spChg>
        <pc:spChg chg="mod">
          <ac:chgData name="PABLO DAVID BASULTO POLANCO" userId="S::a14001116@alumnos.uady.mx::0eebae7b-bbe3-48c1-a78c-78bbf29e5ed5" providerId="AD" clId="Web-{5B4739AD-C78E-4CC4-AA00-EC19F1F1C343}" dt="2021-12-05T02:24:52.908" v="1189"/>
          <ac:spMkLst>
            <pc:docMk/>
            <pc:sldMk cId="3073451576" sldId="257"/>
            <ac:spMk id="3" creationId="{B8F9719E-7E34-4940-83BC-312296025727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52.908" v="1189"/>
          <ac:spMkLst>
            <pc:docMk/>
            <pc:sldMk cId="3073451576" sldId="257"/>
            <ac:spMk id="8" creationId="{C2554CA6-288E-4202-BC52-2E5A8F0C0AED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52.908" v="1189"/>
          <ac:spMkLst>
            <pc:docMk/>
            <pc:sldMk cId="3073451576" sldId="257"/>
            <ac:spMk id="10" creationId="{B10BB131-AC8E-4A8E-A5D1-36260F720C3B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52.908" v="1189"/>
          <ac:spMkLst>
            <pc:docMk/>
            <pc:sldMk cId="3073451576" sldId="257"/>
            <ac:spMk id="12" creationId="{5B7778FC-632E-4DCA-A7CB-0D7731CCF970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52.908" v="1189"/>
          <ac:spMkLst>
            <pc:docMk/>
            <pc:sldMk cId="3073451576" sldId="257"/>
            <ac:spMk id="14" creationId="{FA23A907-97FB-4A8F-880A-DD77401C4296}"/>
          </ac:spMkLst>
        </pc:spChg>
      </pc:sldChg>
      <pc:sldChg chg="addSp delSp modSp mod setBg">
        <pc:chgData name="PABLO DAVID BASULTO POLANCO" userId="S::a14001116@alumnos.uady.mx::0eebae7b-bbe3-48c1-a78c-78bbf29e5ed5" providerId="AD" clId="Web-{5B4739AD-C78E-4CC4-AA00-EC19F1F1C343}" dt="2021-12-05T02:44:53.926" v="1460" actId="20577"/>
        <pc:sldMkLst>
          <pc:docMk/>
          <pc:sldMk cId="2850451650" sldId="258"/>
        </pc:sldMkLst>
        <pc:spChg chg="mod">
          <ac:chgData name="PABLO DAVID BASULTO POLANCO" userId="S::a14001116@alumnos.uady.mx::0eebae7b-bbe3-48c1-a78c-78bbf29e5ed5" providerId="AD" clId="Web-{5B4739AD-C78E-4CC4-AA00-EC19F1F1C343}" dt="2021-12-05T02:26:15.909" v="1190"/>
          <ac:spMkLst>
            <pc:docMk/>
            <pc:sldMk cId="2850451650" sldId="258"/>
            <ac:spMk id="2" creationId="{11923353-9212-4F68-B17B-6256C1A60A9D}"/>
          </ac:spMkLst>
        </pc:spChg>
        <pc:spChg chg="del mod">
          <ac:chgData name="PABLO DAVID BASULTO POLANCO" userId="S::a14001116@alumnos.uady.mx::0eebae7b-bbe3-48c1-a78c-78bbf29e5ed5" providerId="AD" clId="Web-{5B4739AD-C78E-4CC4-AA00-EC19F1F1C343}" dt="2021-12-05T02:20:59.857" v="1165"/>
          <ac:spMkLst>
            <pc:docMk/>
            <pc:sldMk cId="2850451650" sldId="258"/>
            <ac:spMk id="3" creationId="{68E97580-30AF-422E-AE1C-FA0B9B66252C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26:15.909" v="1190"/>
          <ac:spMkLst>
            <pc:docMk/>
            <pc:sldMk cId="2850451650" sldId="258"/>
            <ac:spMk id="9" creationId="{B819A166-7571-4003-A6B8-B62034C3ED30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27:14.442" v="1191"/>
          <ac:spMkLst>
            <pc:docMk/>
            <pc:sldMk cId="2850451650" sldId="258"/>
            <ac:spMk id="15" creationId="{4F7EBAE4-9945-4473-9E34-B2C66EA0F03D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27:14.442" v="1191"/>
          <ac:spMkLst>
            <pc:docMk/>
            <pc:sldMk cId="2850451650" sldId="258"/>
            <ac:spMk id="17" creationId="{70BEB1E7-2F88-40BC-B73D-42E5B6F80BFC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27:14.442" v="1191"/>
          <ac:spMkLst>
            <pc:docMk/>
            <pc:sldMk cId="2850451650" sldId="258"/>
            <ac:spMk id="19" creationId="{A7B99495-F43F-4D80-A44F-2CB4764EB90B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7:14.442" v="1191"/>
          <ac:spMkLst>
            <pc:docMk/>
            <pc:sldMk cId="2850451650" sldId="258"/>
            <ac:spMk id="24" creationId="{4F7EBAE4-9945-4473-9E34-B2C66EA0F03D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7:14.442" v="1191"/>
          <ac:spMkLst>
            <pc:docMk/>
            <pc:sldMk cId="2850451650" sldId="258"/>
            <ac:spMk id="26" creationId="{70BEB1E7-2F88-40BC-B73D-42E5B6F80BFC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7:14.442" v="1191"/>
          <ac:spMkLst>
            <pc:docMk/>
            <pc:sldMk cId="2850451650" sldId="258"/>
            <ac:spMk id="28" creationId="{A7B99495-F43F-4D80-A44F-2CB4764EB90B}"/>
          </ac:spMkLst>
        </pc:spChg>
        <pc:graphicFrameChg chg="add mod modGraphic">
          <ac:chgData name="PABLO DAVID BASULTO POLANCO" userId="S::a14001116@alumnos.uady.mx::0eebae7b-bbe3-48c1-a78c-78bbf29e5ed5" providerId="AD" clId="Web-{5B4739AD-C78E-4CC4-AA00-EC19F1F1C343}" dt="2021-12-05T02:44:53.926" v="1460" actId="20577"/>
          <ac:graphicFrameMkLst>
            <pc:docMk/>
            <pc:sldMk cId="2850451650" sldId="258"/>
            <ac:graphicFrameMk id="5" creationId="{D4BC06FD-0B2D-4F24-962B-3BAEF8EF049D}"/>
          </ac:graphicFrameMkLst>
        </pc:graphicFrameChg>
        <pc:picChg chg="add mod">
          <ac:chgData name="PABLO DAVID BASULTO POLANCO" userId="S::a14001116@alumnos.uady.mx::0eebae7b-bbe3-48c1-a78c-78bbf29e5ed5" providerId="AD" clId="Web-{5B4739AD-C78E-4CC4-AA00-EC19F1F1C343}" dt="2021-12-05T02:27:14.442" v="1191"/>
          <ac:picMkLst>
            <pc:docMk/>
            <pc:sldMk cId="2850451650" sldId="258"/>
            <ac:picMk id="11" creationId="{04F30F6C-D08B-44EB-9AA5-195F078EDDE3}"/>
          </ac:picMkLst>
        </pc:picChg>
      </pc:sldChg>
      <pc:sldChg chg="addSp modSp new mod setBg">
        <pc:chgData name="PABLO DAVID BASULTO POLANCO" userId="S::a14001116@alumnos.uady.mx::0eebae7b-bbe3-48c1-a78c-78bbf29e5ed5" providerId="AD" clId="Web-{5B4739AD-C78E-4CC4-AA00-EC19F1F1C343}" dt="2021-12-05T02:24:37.814" v="1188"/>
        <pc:sldMkLst>
          <pc:docMk/>
          <pc:sldMk cId="2041418402" sldId="259"/>
        </pc:sldMkLst>
        <pc:spChg chg="mod">
          <ac:chgData name="PABLO DAVID BASULTO POLANCO" userId="S::a14001116@alumnos.uady.mx::0eebae7b-bbe3-48c1-a78c-78bbf29e5ed5" providerId="AD" clId="Web-{5B4739AD-C78E-4CC4-AA00-EC19F1F1C343}" dt="2021-12-05T02:24:37.814" v="1188"/>
          <ac:spMkLst>
            <pc:docMk/>
            <pc:sldMk cId="2041418402" sldId="259"/>
            <ac:spMk id="2" creationId="{B6A3FECC-26E8-4373-9046-ED6FFAC5F116}"/>
          </ac:spMkLst>
        </pc:spChg>
        <pc:spChg chg="mod">
          <ac:chgData name="PABLO DAVID BASULTO POLANCO" userId="S::a14001116@alumnos.uady.mx::0eebae7b-bbe3-48c1-a78c-78bbf29e5ed5" providerId="AD" clId="Web-{5B4739AD-C78E-4CC4-AA00-EC19F1F1C343}" dt="2021-12-05T02:24:37.814" v="1188"/>
          <ac:spMkLst>
            <pc:docMk/>
            <pc:sldMk cId="2041418402" sldId="259"/>
            <ac:spMk id="3" creationId="{C0E45BA9-85F3-49B2-BED9-6EFBC2705F96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37.814" v="1188"/>
          <ac:spMkLst>
            <pc:docMk/>
            <pc:sldMk cId="2041418402" sldId="259"/>
            <ac:spMk id="8" creationId="{907EF6B7-1338-4443-8C46-6A318D952DFD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37.814" v="1188"/>
          <ac:spMkLst>
            <pc:docMk/>
            <pc:sldMk cId="2041418402" sldId="259"/>
            <ac:spMk id="10" creationId="{DAAE4CDD-124C-4DCF-9584-B6033B545DD5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2:24:37.814" v="1188"/>
          <ac:spMkLst>
            <pc:docMk/>
            <pc:sldMk cId="2041418402" sldId="259"/>
            <ac:spMk id="12" creationId="{081E4A58-353D-44AE-B2FC-2A74E2E400F7}"/>
          </ac:spMkLst>
        </pc:spChg>
      </pc:sldChg>
      <pc:sldChg chg="modSp">
        <pc:chgData name="PABLO DAVID BASULTO POLANCO" userId="S::a14001116@alumnos.uady.mx::0eebae7b-bbe3-48c1-a78c-78bbf29e5ed5" providerId="AD" clId="Web-{5B4739AD-C78E-4CC4-AA00-EC19F1F1C343}" dt="2021-12-05T02:27:23.879" v="1192" actId="20577"/>
        <pc:sldMkLst>
          <pc:docMk/>
          <pc:sldMk cId="3311236754" sldId="260"/>
        </pc:sldMkLst>
        <pc:spChg chg="mod">
          <ac:chgData name="PABLO DAVID BASULTO POLANCO" userId="S::a14001116@alumnos.uady.mx::0eebae7b-bbe3-48c1-a78c-78bbf29e5ed5" providerId="AD" clId="Web-{5B4739AD-C78E-4CC4-AA00-EC19F1F1C343}" dt="2021-12-05T02:27:23.879" v="1192" actId="20577"/>
          <ac:spMkLst>
            <pc:docMk/>
            <pc:sldMk cId="3311236754" sldId="260"/>
            <ac:spMk id="3" creationId="{68E97580-30AF-422E-AE1C-FA0B9B66252C}"/>
          </ac:spMkLst>
        </pc:spChg>
      </pc:sldChg>
      <pc:sldChg chg="addSp delSp modSp new mod ord setBg">
        <pc:chgData name="PABLO DAVID BASULTO POLANCO" userId="S::a14001116@alumnos.uady.mx::0eebae7b-bbe3-48c1-a78c-78bbf29e5ed5" providerId="AD" clId="Web-{5B4739AD-C78E-4CC4-AA00-EC19F1F1C343}" dt="2021-12-05T03:10:23.127" v="2629"/>
        <pc:sldMkLst>
          <pc:docMk/>
          <pc:sldMk cId="4144248958" sldId="261"/>
        </pc:sldMkLst>
        <pc:spChg chg="mod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2" creationId="{F7813695-E524-482F-ADCE-EBA82FD2D8A6}"/>
          </ac:spMkLst>
        </pc:spChg>
        <pc:spChg chg="mod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3" creationId="{EB9CF273-4A2A-4D58-8A36-6C42E93C6423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5" creationId="{09588DA8-065E-4F6F-8EFD-43104AB2E0CF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6" creationId="{C4285719-470E-454C-AF62-8323075F1F5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7" creationId="{CD9FE4EF-C4D8-49A0-B2FF-81D8DB7D8A24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53:51.702" v="2304"/>
          <ac:spMkLst>
            <pc:docMk/>
            <pc:sldMk cId="4144248958" sldId="261"/>
            <ac:spMk id="8" creationId="{C9A36457-A5F4-4103-A443-02581C09185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53:51.702" v="2304"/>
          <ac:spMkLst>
            <pc:docMk/>
            <pc:sldMk cId="4144248958" sldId="261"/>
            <ac:spMk id="10" creationId="{DC5FB7E8-B636-40FA-BE8D-48145C0F5C57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2:53:51.702" v="2304"/>
          <ac:spMkLst>
            <pc:docMk/>
            <pc:sldMk cId="4144248958" sldId="261"/>
            <ac:spMk id="12" creationId="{142DCE2C-2863-46FA-9BE7-24365A24D9BA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14" creationId="{4300840D-0A0B-4512-BACA-B439D5B9C57C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16" creationId="{D2B78728-A580-49A7-84F9-6EF6F583ADE0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18" creationId="{38FAA1A1-D861-433F-88FA-1E9D6FD31D11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20" creationId="{8D71EDA1-87BF-4D5D-AB79-F346FD19278A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11" v="2628"/>
          <ac:spMkLst>
            <pc:docMk/>
            <pc:sldMk cId="4144248958" sldId="261"/>
            <ac:spMk id="22" creationId="{C2554CA6-288E-4202-BC52-2E5A8F0C0AED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11" v="2628"/>
          <ac:spMkLst>
            <pc:docMk/>
            <pc:sldMk cId="4144248958" sldId="261"/>
            <ac:spMk id="23" creationId="{B10BB131-AC8E-4A8E-A5D1-36260F720C3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11" v="2628"/>
          <ac:spMkLst>
            <pc:docMk/>
            <pc:sldMk cId="4144248958" sldId="261"/>
            <ac:spMk id="24" creationId="{5B7778FC-632E-4DCA-A7CB-0D7731CCF970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13.642" v="2626"/>
          <ac:spMkLst>
            <pc:docMk/>
            <pc:sldMk cId="4144248958" sldId="261"/>
            <ac:spMk id="25" creationId="{DEE2AD96-B495-4E06-9291-B71706F728C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23.111" v="2628"/>
          <ac:spMkLst>
            <pc:docMk/>
            <pc:sldMk cId="4144248958" sldId="261"/>
            <ac:spMk id="26" creationId="{FA23A907-97FB-4A8F-880A-DD77401C4296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13.642" v="2626"/>
          <ac:spMkLst>
            <pc:docMk/>
            <pc:sldMk cId="4144248958" sldId="261"/>
            <ac:spMk id="27" creationId="{53CF6D67-C5A8-4ADD-9E8E-1E38CA1D3166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28" creationId="{081EA652-8C6A-4E69-BEB9-170809474553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13.642" v="2626"/>
          <ac:spMkLst>
            <pc:docMk/>
            <pc:sldMk cId="4144248958" sldId="261"/>
            <ac:spMk id="29" creationId="{86909FA0-B515-4681-B7A8-FA281D133B94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30" creationId="{A4026A73-1F7F-49F2-B319-8CA3B3D53269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13.642" v="2626"/>
          <ac:spMkLst>
            <pc:docMk/>
            <pc:sldMk cId="4144248958" sldId="261"/>
            <ac:spMk id="31" creationId="{21C9FE86-FCC3-4A31-AA1C-C882262B7FE7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32" creationId="{5298780A-33B9-4EA2-8F67-DE68AD62841B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13.642" v="2626"/>
          <ac:spMkLst>
            <pc:docMk/>
            <pc:sldMk cId="4144248958" sldId="261"/>
            <ac:spMk id="33" creationId="{7D96243B-ECED-4B71-8E06-AE9A285EAD20}"/>
          </ac:spMkLst>
        </pc:spChg>
        <pc:spChg chg="add">
          <ac:chgData name="PABLO DAVID BASULTO POLANCO" userId="S::a14001116@alumnos.uady.mx::0eebae7b-bbe3-48c1-a78c-78bbf29e5ed5" providerId="AD" clId="Web-{5B4739AD-C78E-4CC4-AA00-EC19F1F1C343}" dt="2021-12-05T03:10:23.127" v="2629"/>
          <ac:spMkLst>
            <pc:docMk/>
            <pc:sldMk cId="4144248958" sldId="261"/>
            <ac:spMk id="34" creationId="{7F488E8B-4E1E-4402-8935-D4E6C02615C7}"/>
          </ac:spMkLst>
        </pc:spChg>
        <pc:spChg chg="add del">
          <ac:chgData name="PABLO DAVID BASULTO POLANCO" userId="S::a14001116@alumnos.uady.mx::0eebae7b-bbe3-48c1-a78c-78bbf29e5ed5" providerId="AD" clId="Web-{5B4739AD-C78E-4CC4-AA00-EC19F1F1C343}" dt="2021-12-05T03:10:13.642" v="2626"/>
          <ac:spMkLst>
            <pc:docMk/>
            <pc:sldMk cId="4144248958" sldId="261"/>
            <ac:spMk id="35" creationId="{A09989E4-EFDC-4A90-A633-E0525FB4139E}"/>
          </ac:spMkLst>
        </pc:spChg>
        <pc:cxnChg chg="add">
          <ac:chgData name="PABLO DAVID BASULTO POLANCO" userId="S::a14001116@alumnos.uady.mx::0eebae7b-bbe3-48c1-a78c-78bbf29e5ed5" providerId="AD" clId="Web-{5B4739AD-C78E-4CC4-AA00-EC19F1F1C343}" dt="2021-12-05T03:10:23.127" v="2629"/>
          <ac:cxnSpMkLst>
            <pc:docMk/>
            <pc:sldMk cId="4144248958" sldId="261"/>
            <ac:cxnSpMk id="36" creationId="{23AAC9B5-8015-485C-ACF9-A750390E9A56}"/>
          </ac:cxnSpMkLst>
        </pc:cxnChg>
      </pc:sldChg>
    </pc:docChg>
  </pc:docChgLst>
  <pc:docChgLst>
    <pc:chgData name="BENNEN ALEXANDRE TUN EK" userId="S::a21216874@alumnos.uady.mx::2a69fa75-39e1-4a90-9fde-b364f5203a08" providerId="AD" clId="Web-{50480F83-BFFE-7473-346F-B669CA88431E}"/>
    <pc:docChg chg="addSld delSld modSld">
      <pc:chgData name="BENNEN ALEXANDRE TUN EK" userId="S::a21216874@alumnos.uady.mx::2a69fa75-39e1-4a90-9fde-b364f5203a08" providerId="AD" clId="Web-{50480F83-BFFE-7473-346F-B669CA88431E}" dt="2021-12-05T21:45:46.480" v="224" actId="20577"/>
      <pc:docMkLst>
        <pc:docMk/>
      </pc:docMkLst>
      <pc:sldChg chg="addSp modSp">
        <pc:chgData name="BENNEN ALEXANDRE TUN EK" userId="S::a21216874@alumnos.uady.mx::2a69fa75-39e1-4a90-9fde-b364f5203a08" providerId="AD" clId="Web-{50480F83-BFFE-7473-346F-B669CA88431E}" dt="2021-12-05T20:26:06.541" v="15" actId="14100"/>
        <pc:sldMkLst>
          <pc:docMk/>
          <pc:sldMk cId="3311236754" sldId="260"/>
        </pc:sldMkLst>
        <pc:spChg chg="mod">
          <ac:chgData name="BENNEN ALEXANDRE TUN EK" userId="S::a21216874@alumnos.uady.mx::2a69fa75-39e1-4a90-9fde-b364f5203a08" providerId="AD" clId="Web-{50480F83-BFFE-7473-346F-B669CA88431E}" dt="2021-12-05T20:17:19.461" v="3" actId="1076"/>
          <ac:spMkLst>
            <pc:docMk/>
            <pc:sldMk cId="3311236754" sldId="260"/>
            <ac:spMk id="3" creationId="{68E97580-30AF-422E-AE1C-FA0B9B66252C}"/>
          </ac:spMkLst>
        </pc:spChg>
        <pc:spChg chg="add mod">
          <ac:chgData name="BENNEN ALEXANDRE TUN EK" userId="S::a21216874@alumnos.uady.mx::2a69fa75-39e1-4a90-9fde-b364f5203a08" providerId="AD" clId="Web-{50480F83-BFFE-7473-346F-B669CA88431E}" dt="2021-12-05T20:26:06.541" v="15" actId="14100"/>
          <ac:spMkLst>
            <pc:docMk/>
            <pc:sldMk cId="3311236754" sldId="260"/>
            <ac:spMk id="5" creationId="{B305AFE5-E210-4E3A-81E6-F54F6F523640}"/>
          </ac:spMkLst>
        </pc:spChg>
        <pc:spChg chg="mod">
          <ac:chgData name="BENNEN ALEXANDRE TUN EK" userId="S::a21216874@alumnos.uady.mx::2a69fa75-39e1-4a90-9fde-b364f5203a08" providerId="AD" clId="Web-{50480F83-BFFE-7473-346F-B669CA88431E}" dt="2021-12-05T20:25:11.770" v="10" actId="1076"/>
          <ac:spMkLst>
            <pc:docMk/>
            <pc:sldMk cId="3311236754" sldId="260"/>
            <ac:spMk id="6" creationId="{036B174B-01F4-4AED-8471-5594AE6ADC79}"/>
          </ac:spMkLst>
        </pc:spChg>
        <pc:picChg chg="mod">
          <ac:chgData name="BENNEN ALEXANDRE TUN EK" userId="S::a21216874@alumnos.uady.mx::2a69fa75-39e1-4a90-9fde-b364f5203a08" providerId="AD" clId="Web-{50480F83-BFFE-7473-346F-B669CA88431E}" dt="2021-12-05T20:17:11.836" v="1" actId="1076"/>
          <ac:picMkLst>
            <pc:docMk/>
            <pc:sldMk cId="3311236754" sldId="260"/>
            <ac:picMk id="4" creationId="{1B38EF0A-CB0E-406B-9390-96A57721C07C}"/>
          </ac:picMkLst>
        </pc:picChg>
      </pc:sldChg>
      <pc:sldChg chg="addSp delSp modSp new">
        <pc:chgData name="BENNEN ALEXANDRE TUN EK" userId="S::a21216874@alumnos.uady.mx::2a69fa75-39e1-4a90-9fde-b364f5203a08" providerId="AD" clId="Web-{50480F83-BFFE-7473-346F-B669CA88431E}" dt="2021-12-05T21:45:46.480" v="224" actId="20577"/>
        <pc:sldMkLst>
          <pc:docMk/>
          <pc:sldMk cId="3879665494" sldId="262"/>
        </pc:sldMkLst>
        <pc:spChg chg="del mod">
          <ac:chgData name="BENNEN ALEXANDRE TUN EK" userId="S::a21216874@alumnos.uady.mx::2a69fa75-39e1-4a90-9fde-b364f5203a08" providerId="AD" clId="Web-{50480F83-BFFE-7473-346F-B669CA88431E}" dt="2021-12-05T20:44:43.179" v="86"/>
          <ac:spMkLst>
            <pc:docMk/>
            <pc:sldMk cId="3879665494" sldId="262"/>
            <ac:spMk id="2" creationId="{2902D2CB-7AC0-418B-9749-D294874624FF}"/>
          </ac:spMkLst>
        </pc:spChg>
        <pc:spChg chg="add del">
          <ac:chgData name="BENNEN ALEXANDRE TUN EK" userId="S::a21216874@alumnos.uady.mx::2a69fa75-39e1-4a90-9fde-b364f5203a08" providerId="AD" clId="Web-{50480F83-BFFE-7473-346F-B669CA88431E}" dt="2021-12-05T20:43:28.005" v="62"/>
          <ac:spMkLst>
            <pc:docMk/>
            <pc:sldMk cId="3879665494" sldId="262"/>
            <ac:spMk id="3" creationId="{9BBBF8B2-A287-4EA2-AADA-0234AF40FD80}"/>
          </ac:spMkLst>
        </pc:spChg>
        <pc:spChg chg="add mod">
          <ac:chgData name="BENNEN ALEXANDRE TUN EK" userId="S::a21216874@alumnos.uady.mx::2a69fa75-39e1-4a90-9fde-b364f5203a08" providerId="AD" clId="Web-{50480F83-BFFE-7473-346F-B669CA88431E}" dt="2021-12-05T21:45:46.480" v="224" actId="20577"/>
          <ac:spMkLst>
            <pc:docMk/>
            <pc:sldMk cId="3879665494" sldId="262"/>
            <ac:spMk id="13" creationId="{28E45CA0-2C13-4210-837E-1217D9A3E91A}"/>
          </ac:spMkLst>
        </pc:spChg>
        <pc:spChg chg="add del mod">
          <ac:chgData name="BENNEN ALEXANDRE TUN EK" userId="S::a21216874@alumnos.uady.mx::2a69fa75-39e1-4a90-9fde-b364f5203a08" providerId="AD" clId="Web-{50480F83-BFFE-7473-346F-B669CA88431E}" dt="2021-12-05T20:44:48.944" v="87"/>
          <ac:spMkLst>
            <pc:docMk/>
            <pc:sldMk cId="3879665494" sldId="262"/>
            <ac:spMk id="15" creationId="{6835C7E7-DE61-4AD7-8F6B-D12F82166D1E}"/>
          </ac:spMkLst>
        </pc:spChg>
        <pc:spChg chg="add del mod">
          <ac:chgData name="BENNEN ALEXANDRE TUN EK" userId="S::a21216874@alumnos.uady.mx::2a69fa75-39e1-4a90-9fde-b364f5203a08" providerId="AD" clId="Web-{50480F83-BFFE-7473-346F-B669CA88431E}" dt="2021-12-05T20:45:48.102" v="96" actId="14100"/>
          <ac:spMkLst>
            <pc:docMk/>
            <pc:sldMk cId="3879665494" sldId="262"/>
            <ac:spMk id="17" creationId="{4AF2700F-600F-40C8-9DD8-DFF173005E86}"/>
          </ac:spMkLst>
        </pc:spChg>
        <pc:graphicFrameChg chg="add del mod ord modGraphic">
          <ac:chgData name="BENNEN ALEXANDRE TUN EK" userId="S::a21216874@alumnos.uady.mx::2a69fa75-39e1-4a90-9fde-b364f5203a08" providerId="AD" clId="Web-{50480F83-BFFE-7473-346F-B669CA88431E}" dt="2021-12-05T20:34:50.742" v="61"/>
          <ac:graphicFrameMkLst>
            <pc:docMk/>
            <pc:sldMk cId="3879665494" sldId="262"/>
            <ac:graphicFrameMk id="4" creationId="{A71EBB71-21EA-4D28-A3F9-BFA19D686978}"/>
          </ac:graphicFrameMkLst>
        </pc:graphicFrameChg>
        <pc:picChg chg="add mod ord">
          <ac:chgData name="BENNEN ALEXANDRE TUN EK" userId="S::a21216874@alumnos.uady.mx::2a69fa75-39e1-4a90-9fde-b364f5203a08" providerId="AD" clId="Web-{50480F83-BFFE-7473-346F-B669CA88431E}" dt="2021-12-05T20:49:51.421" v="99" actId="1076"/>
          <ac:picMkLst>
            <pc:docMk/>
            <pc:sldMk cId="3879665494" sldId="262"/>
            <ac:picMk id="11" creationId="{AA1F44AA-5914-4E3D-AE72-C8DB372DF533}"/>
          </ac:picMkLst>
        </pc:picChg>
      </pc:sldChg>
      <pc:sldChg chg="add del replId">
        <pc:chgData name="BENNEN ALEXANDRE TUN EK" userId="S::a21216874@alumnos.uady.mx::2a69fa75-39e1-4a90-9fde-b364f5203a08" providerId="AD" clId="Web-{50480F83-BFFE-7473-346F-B669CA88431E}" dt="2021-12-05T20:49:59.640" v="101"/>
        <pc:sldMkLst>
          <pc:docMk/>
          <pc:sldMk cId="1418398593" sldId="263"/>
        </pc:sldMkLst>
      </pc:sldChg>
      <pc:sldChg chg="addSp delSp modSp new mod setBg">
        <pc:chgData name="BENNEN ALEXANDRE TUN EK" userId="S::a21216874@alumnos.uady.mx::2a69fa75-39e1-4a90-9fde-b364f5203a08" providerId="AD" clId="Web-{50480F83-BFFE-7473-346F-B669CA88431E}" dt="2021-12-05T21:44:32.335" v="217" actId="20577"/>
        <pc:sldMkLst>
          <pc:docMk/>
          <pc:sldMk cId="4096367622" sldId="263"/>
        </pc:sldMkLst>
        <pc:spChg chg="mod">
          <ac:chgData name="BENNEN ALEXANDRE TUN EK" userId="S::a21216874@alumnos.uady.mx::2a69fa75-39e1-4a90-9fde-b364f5203a08" providerId="AD" clId="Web-{50480F83-BFFE-7473-346F-B669CA88431E}" dt="2021-12-05T21:44:32.335" v="217" actId="20577"/>
          <ac:spMkLst>
            <pc:docMk/>
            <pc:sldMk cId="4096367622" sldId="263"/>
            <ac:spMk id="2" creationId="{62B7542F-9F0A-45FB-9532-3E20638DD234}"/>
          </ac:spMkLst>
        </pc:spChg>
        <pc:spChg chg="del">
          <ac:chgData name="BENNEN ALEXANDRE TUN EK" userId="S::a21216874@alumnos.uady.mx::2a69fa75-39e1-4a90-9fde-b364f5203a08" providerId="AD" clId="Web-{50480F83-BFFE-7473-346F-B669CA88431E}" dt="2021-12-05T21:00:07.717" v="132"/>
          <ac:spMkLst>
            <pc:docMk/>
            <pc:sldMk cId="4096367622" sldId="263"/>
            <ac:spMk id="3" creationId="{1CA189BA-D747-4310-897F-7B4FA3697451}"/>
          </ac:spMkLst>
        </pc:spChg>
        <pc:spChg chg="add del">
          <ac:chgData name="BENNEN ALEXANDRE TUN EK" userId="S::a21216874@alumnos.uady.mx::2a69fa75-39e1-4a90-9fde-b364f5203a08" providerId="AD" clId="Web-{50480F83-BFFE-7473-346F-B669CA88431E}" dt="2021-12-05T20:59:47.310" v="131"/>
          <ac:spMkLst>
            <pc:docMk/>
            <pc:sldMk cId="4096367622" sldId="263"/>
            <ac:spMk id="5" creationId="{A7228329-7A75-4EE2-83CB-EB2350F27CB9}"/>
          </ac:spMkLst>
        </pc:spChg>
        <pc:spChg chg="add del mod">
          <ac:chgData name="BENNEN ALEXANDRE TUN EK" userId="S::a21216874@alumnos.uady.mx::2a69fa75-39e1-4a90-9fde-b364f5203a08" providerId="AD" clId="Web-{50480F83-BFFE-7473-346F-B669CA88431E}" dt="2021-12-05T21:17:35.961" v="145"/>
          <ac:spMkLst>
            <pc:docMk/>
            <pc:sldMk cId="4096367622" sldId="263"/>
            <ac:spMk id="8" creationId="{9AAC6EA8-83E9-40C2-95F6-5D0A1C27584C}"/>
          </ac:spMkLst>
        </pc:spChg>
        <pc:spChg chg="add">
          <ac:chgData name="BENNEN ALEXANDRE TUN EK" userId="S::a21216874@alumnos.uady.mx::2a69fa75-39e1-4a90-9fde-b364f5203a08" providerId="AD" clId="Web-{50480F83-BFFE-7473-346F-B669CA88431E}" dt="2021-12-05T21:00:17.186" v="135"/>
          <ac:spMkLst>
            <pc:docMk/>
            <pc:sldMk cId="4096367622" sldId="263"/>
            <ac:spMk id="11" creationId="{5D5E0904-721C-4D68-9EB8-1C9752E329A7}"/>
          </ac:spMkLst>
        </pc:spChg>
        <pc:spChg chg="add">
          <ac:chgData name="BENNEN ALEXANDRE TUN EK" userId="S::a21216874@alumnos.uady.mx::2a69fa75-39e1-4a90-9fde-b364f5203a08" providerId="AD" clId="Web-{50480F83-BFFE-7473-346F-B669CA88431E}" dt="2021-12-05T21:00:17.186" v="135"/>
          <ac:spMkLst>
            <pc:docMk/>
            <pc:sldMk cId="4096367622" sldId="263"/>
            <ac:spMk id="13" creationId="{D0CDF5D3-7220-42A0-9D37-ECF3BF283B37}"/>
          </ac:spMkLst>
        </pc:spChg>
        <pc:spChg chg="add">
          <ac:chgData name="BENNEN ALEXANDRE TUN EK" userId="S::a21216874@alumnos.uady.mx::2a69fa75-39e1-4a90-9fde-b364f5203a08" providerId="AD" clId="Web-{50480F83-BFFE-7473-346F-B669CA88431E}" dt="2021-12-05T21:00:17.186" v="135"/>
          <ac:spMkLst>
            <pc:docMk/>
            <pc:sldMk cId="4096367622" sldId="263"/>
            <ac:spMk id="15" creationId="{64BC717F-58B3-4A4E-BC3B-1B11323AD5C9}"/>
          </ac:spMkLst>
        </pc:spChg>
        <pc:spChg chg="add">
          <ac:chgData name="BENNEN ALEXANDRE TUN EK" userId="S::a21216874@alumnos.uady.mx::2a69fa75-39e1-4a90-9fde-b364f5203a08" providerId="AD" clId="Web-{50480F83-BFFE-7473-346F-B669CA88431E}" dt="2021-12-05T21:00:17.186" v="135"/>
          <ac:spMkLst>
            <pc:docMk/>
            <pc:sldMk cId="4096367622" sldId="263"/>
            <ac:spMk id="17" creationId="{1EE75710-64C5-4CA8-8A7C-82EE4125C90D}"/>
          </ac:spMkLst>
        </pc:spChg>
        <pc:spChg chg="add">
          <ac:chgData name="BENNEN ALEXANDRE TUN EK" userId="S::a21216874@alumnos.uady.mx::2a69fa75-39e1-4a90-9fde-b364f5203a08" providerId="AD" clId="Web-{50480F83-BFFE-7473-346F-B669CA88431E}" dt="2021-12-05T21:00:17.186" v="135"/>
          <ac:spMkLst>
            <pc:docMk/>
            <pc:sldMk cId="4096367622" sldId="263"/>
            <ac:spMk id="19" creationId="{435050B1-74E1-4A81-923D-0F5971A3BC01}"/>
          </ac:spMkLst>
        </pc:spChg>
        <pc:picChg chg="add del mod ord">
          <ac:chgData name="BENNEN ALEXANDRE TUN EK" userId="S::a21216874@alumnos.uady.mx::2a69fa75-39e1-4a90-9fde-b364f5203a08" providerId="AD" clId="Web-{50480F83-BFFE-7473-346F-B669CA88431E}" dt="2021-12-05T21:15:16.692" v="144"/>
          <ac:picMkLst>
            <pc:docMk/>
            <pc:sldMk cId="4096367622" sldId="263"/>
            <ac:picMk id="6" creationId="{5BA39755-B68C-4CB1-868C-24C920D7B9B3}"/>
          </ac:picMkLst>
        </pc:picChg>
        <pc:picChg chg="add mod ord modCrop">
          <ac:chgData name="BENNEN ALEXANDRE TUN EK" userId="S::a21216874@alumnos.uady.mx::2a69fa75-39e1-4a90-9fde-b364f5203a08" providerId="AD" clId="Web-{50480F83-BFFE-7473-346F-B669CA88431E}" dt="2021-12-05T21:18:39.025" v="161" actId="1076"/>
          <ac:picMkLst>
            <pc:docMk/>
            <pc:sldMk cId="4096367622" sldId="263"/>
            <ac:picMk id="9" creationId="{B7ED742C-1E5F-4C04-9430-D5C50C300AA9}"/>
          </ac:picMkLst>
        </pc:picChg>
      </pc:sldChg>
      <pc:sldChg chg="addSp delSp modSp add replId">
        <pc:chgData name="BENNEN ALEXANDRE TUN EK" userId="S::a21216874@alumnos.uady.mx::2a69fa75-39e1-4a90-9fde-b364f5203a08" providerId="AD" clId="Web-{50480F83-BFFE-7473-346F-B669CA88431E}" dt="2021-12-05T21:44:36.257" v="218" actId="20577"/>
        <pc:sldMkLst>
          <pc:docMk/>
          <pc:sldMk cId="1950276534" sldId="264"/>
        </pc:sldMkLst>
        <pc:spChg chg="mod">
          <ac:chgData name="BENNEN ALEXANDRE TUN EK" userId="S::a21216874@alumnos.uady.mx::2a69fa75-39e1-4a90-9fde-b364f5203a08" providerId="AD" clId="Web-{50480F83-BFFE-7473-346F-B669CA88431E}" dt="2021-12-05T21:44:36.257" v="218" actId="20577"/>
          <ac:spMkLst>
            <pc:docMk/>
            <pc:sldMk cId="1950276534" sldId="264"/>
            <ac:spMk id="2" creationId="{62B7542F-9F0A-45FB-9532-3E20638DD234}"/>
          </ac:spMkLst>
        </pc:spChg>
        <pc:spChg chg="add del mod">
          <ac:chgData name="BENNEN ALEXANDRE TUN EK" userId="S::a21216874@alumnos.uady.mx::2a69fa75-39e1-4a90-9fde-b364f5203a08" providerId="AD" clId="Web-{50480F83-BFFE-7473-346F-B669CA88431E}" dt="2021-12-05T21:41:28.592" v="196"/>
          <ac:spMkLst>
            <pc:docMk/>
            <pc:sldMk cId="1950276534" sldId="264"/>
            <ac:spMk id="4" creationId="{7AE01532-9C1A-409A-8AB2-3971B9942B08}"/>
          </ac:spMkLst>
        </pc:spChg>
        <pc:spChg chg="add del mod">
          <ac:chgData name="BENNEN ALEXANDRE TUN EK" userId="S::a21216874@alumnos.uady.mx::2a69fa75-39e1-4a90-9fde-b364f5203a08" providerId="AD" clId="Web-{50480F83-BFFE-7473-346F-B669CA88431E}" dt="2021-12-05T21:43:11.675" v="206"/>
          <ac:spMkLst>
            <pc:docMk/>
            <pc:sldMk cId="1950276534" sldId="264"/>
            <ac:spMk id="7" creationId="{AEA2D438-B377-4C05-ADB9-009E3C1C0603}"/>
          </ac:spMkLst>
        </pc:spChg>
        <pc:picChg chg="add del mod ord modCrop">
          <ac:chgData name="BENNEN ALEXANDRE TUN EK" userId="S::a21216874@alumnos.uady.mx::2a69fa75-39e1-4a90-9fde-b364f5203a08" providerId="AD" clId="Web-{50480F83-BFFE-7473-346F-B669CA88431E}" dt="2021-12-05T21:42:25.032" v="205"/>
          <ac:picMkLst>
            <pc:docMk/>
            <pc:sldMk cId="1950276534" sldId="264"/>
            <ac:picMk id="5" creationId="{AC7A68C2-E7BF-4C88-9296-C5E26033FE8A}"/>
          </ac:picMkLst>
        </pc:picChg>
        <pc:picChg chg="add mod ord modCrop">
          <ac:chgData name="BENNEN ALEXANDRE TUN EK" userId="S::a21216874@alumnos.uady.mx::2a69fa75-39e1-4a90-9fde-b364f5203a08" providerId="AD" clId="Web-{50480F83-BFFE-7473-346F-B669CA88431E}" dt="2021-12-05T21:44:10.209" v="216" actId="1076"/>
          <ac:picMkLst>
            <pc:docMk/>
            <pc:sldMk cId="1950276534" sldId="264"/>
            <ac:picMk id="8" creationId="{12AF58D9-8D09-45CD-AC1F-D8A19F8C122E}"/>
          </ac:picMkLst>
        </pc:picChg>
        <pc:picChg chg="del">
          <ac:chgData name="BENNEN ALEXANDRE TUN EK" userId="S::a21216874@alumnos.uady.mx::2a69fa75-39e1-4a90-9fde-b364f5203a08" providerId="AD" clId="Web-{50480F83-BFFE-7473-346F-B669CA88431E}" dt="2021-12-05T21:41:27.951" v="195"/>
          <ac:picMkLst>
            <pc:docMk/>
            <pc:sldMk cId="1950276534" sldId="264"/>
            <ac:picMk id="9" creationId="{B7ED742C-1E5F-4C04-9430-D5C50C300AA9}"/>
          </ac:picMkLst>
        </pc:picChg>
      </pc:sldChg>
    </pc:docChg>
  </pc:docChgLst>
  <pc:docChgLst>
    <pc:chgData name="BENNEN ALEXANDRE TUN EK" userId="S::a21216874@alumnos.uady.mx::2a69fa75-39e1-4a90-9fde-b364f5203a08" providerId="AD" clId="Web-{0E7B6404-14A3-5489-3846-7BFC7B79CC76}"/>
    <pc:docChg chg="addSld modSld sldOrd">
      <pc:chgData name="BENNEN ALEXANDRE TUN EK" userId="S::a21216874@alumnos.uady.mx::2a69fa75-39e1-4a90-9fde-b364f5203a08" providerId="AD" clId="Web-{0E7B6404-14A3-5489-3846-7BFC7B79CC76}" dt="2021-12-05T02:02:56.746" v="220" actId="20577"/>
      <pc:docMkLst>
        <pc:docMk/>
      </pc:docMkLst>
      <pc:sldChg chg="modSp">
        <pc:chgData name="BENNEN ALEXANDRE TUN EK" userId="S::a21216874@alumnos.uady.mx::2a69fa75-39e1-4a90-9fde-b364f5203a08" providerId="AD" clId="Web-{0E7B6404-14A3-5489-3846-7BFC7B79CC76}" dt="2021-12-05T01:42:28.365" v="2" actId="20577"/>
        <pc:sldMkLst>
          <pc:docMk/>
          <pc:sldMk cId="109857222" sldId="256"/>
        </pc:sldMkLst>
        <pc:spChg chg="mod">
          <ac:chgData name="BENNEN ALEXANDRE TUN EK" userId="S::a21216874@alumnos.uady.mx::2a69fa75-39e1-4a90-9fde-b364f5203a08" providerId="AD" clId="Web-{0E7B6404-14A3-5489-3846-7BFC7B79CC76}" dt="2021-12-05T01:42:28.365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ord">
        <pc:chgData name="BENNEN ALEXANDRE TUN EK" userId="S::a21216874@alumnos.uady.mx::2a69fa75-39e1-4a90-9fde-b364f5203a08" providerId="AD" clId="Web-{0E7B6404-14A3-5489-3846-7BFC7B79CC76}" dt="2021-12-05T01:57:24.442" v="193" actId="20577"/>
        <pc:sldMkLst>
          <pc:docMk/>
          <pc:sldMk cId="2850451650" sldId="258"/>
        </pc:sldMkLst>
        <pc:spChg chg="mod">
          <ac:chgData name="BENNEN ALEXANDRE TUN EK" userId="S::a21216874@alumnos.uady.mx::2a69fa75-39e1-4a90-9fde-b364f5203a08" providerId="AD" clId="Web-{0E7B6404-14A3-5489-3846-7BFC7B79CC76}" dt="2021-12-05T01:49:30.922" v="51" actId="20577"/>
          <ac:spMkLst>
            <pc:docMk/>
            <pc:sldMk cId="2850451650" sldId="258"/>
            <ac:spMk id="2" creationId="{11923353-9212-4F68-B17B-6256C1A60A9D}"/>
          </ac:spMkLst>
        </pc:spChg>
        <pc:spChg chg="mod">
          <ac:chgData name="BENNEN ALEXANDRE TUN EK" userId="S::a21216874@alumnos.uady.mx::2a69fa75-39e1-4a90-9fde-b364f5203a08" providerId="AD" clId="Web-{0E7B6404-14A3-5489-3846-7BFC7B79CC76}" dt="2021-12-05T01:57:24.442" v="193" actId="20577"/>
          <ac:spMkLst>
            <pc:docMk/>
            <pc:sldMk cId="2850451650" sldId="258"/>
            <ac:spMk id="3" creationId="{68E97580-30AF-422E-AE1C-FA0B9B66252C}"/>
          </ac:spMkLst>
        </pc:spChg>
      </pc:sldChg>
      <pc:sldChg chg="modSp add replId">
        <pc:chgData name="BENNEN ALEXANDRE TUN EK" userId="S::a21216874@alumnos.uady.mx::2a69fa75-39e1-4a90-9fde-b364f5203a08" providerId="AD" clId="Web-{0E7B6404-14A3-5489-3846-7BFC7B79CC76}" dt="2021-12-05T02:02:56.746" v="220" actId="20577"/>
        <pc:sldMkLst>
          <pc:docMk/>
          <pc:sldMk cId="3311236754" sldId="260"/>
        </pc:sldMkLst>
        <pc:spChg chg="mod">
          <ac:chgData name="BENNEN ALEXANDRE TUN EK" userId="S::a21216874@alumnos.uady.mx::2a69fa75-39e1-4a90-9fde-b364f5203a08" providerId="AD" clId="Web-{0E7B6404-14A3-5489-3846-7BFC7B79CC76}" dt="2021-12-05T02:02:54.121" v="219" actId="20577"/>
          <ac:spMkLst>
            <pc:docMk/>
            <pc:sldMk cId="3311236754" sldId="260"/>
            <ac:spMk id="2" creationId="{11923353-9212-4F68-B17B-6256C1A60A9D}"/>
          </ac:spMkLst>
        </pc:spChg>
        <pc:spChg chg="mod">
          <ac:chgData name="BENNEN ALEXANDRE TUN EK" userId="S::a21216874@alumnos.uady.mx::2a69fa75-39e1-4a90-9fde-b364f5203a08" providerId="AD" clId="Web-{0E7B6404-14A3-5489-3846-7BFC7B79CC76}" dt="2021-12-05T02:02:56.746" v="220" actId="20577"/>
          <ac:spMkLst>
            <pc:docMk/>
            <pc:sldMk cId="3311236754" sldId="260"/>
            <ac:spMk id="3" creationId="{68E97580-30AF-422E-AE1C-FA0B9B66252C}"/>
          </ac:spMkLst>
        </pc:spChg>
      </pc:sldChg>
    </pc:docChg>
  </pc:docChgLst>
  <pc:docChgLst>
    <pc:chgData name="BENNEN ALEXANDRE TUN EK" userId="S::a21216874@alumnos.uady.mx::2a69fa75-39e1-4a90-9fde-b364f5203a08" providerId="AD" clId="Web-{9373FC6D-B55A-F17D-115F-35B8B285788E}"/>
    <pc:docChg chg="modSld">
      <pc:chgData name="BENNEN ALEXANDRE TUN EK" userId="S::a21216874@alumnos.uady.mx::2a69fa75-39e1-4a90-9fde-b364f5203a08" providerId="AD" clId="Web-{9373FC6D-B55A-F17D-115F-35B8B285788E}" dt="2021-12-05T03:00:40.673" v="249" actId="20577"/>
      <pc:docMkLst>
        <pc:docMk/>
      </pc:docMkLst>
      <pc:sldChg chg="modSp">
        <pc:chgData name="BENNEN ALEXANDRE TUN EK" userId="S::a21216874@alumnos.uady.mx::2a69fa75-39e1-4a90-9fde-b364f5203a08" providerId="AD" clId="Web-{9373FC6D-B55A-F17D-115F-35B8B285788E}" dt="2021-12-05T03:00:40.673" v="249" actId="20577"/>
        <pc:sldMkLst>
          <pc:docMk/>
          <pc:sldMk cId="2850451650" sldId="258"/>
        </pc:sldMkLst>
        <pc:graphicFrameChg chg="modGraphic">
          <ac:chgData name="BENNEN ALEXANDRE TUN EK" userId="S::a21216874@alumnos.uady.mx::2a69fa75-39e1-4a90-9fde-b364f5203a08" providerId="AD" clId="Web-{9373FC6D-B55A-F17D-115F-35B8B285788E}" dt="2021-12-05T03:00:40.673" v="249" actId="20577"/>
          <ac:graphicFrameMkLst>
            <pc:docMk/>
            <pc:sldMk cId="2850451650" sldId="258"/>
            <ac:graphicFrameMk id="5" creationId="{D4BC06FD-0B2D-4F24-962B-3BAEF8EF049D}"/>
          </ac:graphicFrameMkLst>
        </pc:graphicFrameChg>
        <pc:picChg chg="mod">
          <ac:chgData name="BENNEN ALEXANDRE TUN EK" userId="S::a21216874@alumnos.uady.mx::2a69fa75-39e1-4a90-9fde-b364f5203a08" providerId="AD" clId="Web-{9373FC6D-B55A-F17D-115F-35B8B285788E}" dt="2021-12-05T02:55:33.496" v="240" actId="1076"/>
          <ac:picMkLst>
            <pc:docMk/>
            <pc:sldMk cId="2850451650" sldId="258"/>
            <ac:picMk id="11" creationId="{04F30F6C-D08B-44EB-9AA5-195F078EDDE3}"/>
          </ac:picMkLst>
        </pc:picChg>
      </pc:sldChg>
      <pc:sldChg chg="modSp">
        <pc:chgData name="BENNEN ALEXANDRE TUN EK" userId="S::a21216874@alumnos.uady.mx::2a69fa75-39e1-4a90-9fde-b364f5203a08" providerId="AD" clId="Web-{9373FC6D-B55A-F17D-115F-35B8B285788E}" dt="2021-12-05T02:50:41.896" v="236" actId="20577"/>
        <pc:sldMkLst>
          <pc:docMk/>
          <pc:sldMk cId="3311236754" sldId="260"/>
        </pc:sldMkLst>
        <pc:spChg chg="mod">
          <ac:chgData name="BENNEN ALEXANDRE TUN EK" userId="S::a21216874@alumnos.uady.mx::2a69fa75-39e1-4a90-9fde-b364f5203a08" providerId="AD" clId="Web-{9373FC6D-B55A-F17D-115F-35B8B285788E}" dt="2021-12-05T02:50:41.896" v="236" actId="20577"/>
          <ac:spMkLst>
            <pc:docMk/>
            <pc:sldMk cId="3311236754" sldId="260"/>
            <ac:spMk id="3" creationId="{68E97580-30AF-422E-AE1C-FA0B9B66252C}"/>
          </ac:spMkLst>
        </pc:spChg>
      </pc:sldChg>
    </pc:docChg>
  </pc:docChgLst>
  <pc:docChgLst>
    <pc:chgData name="BENNEN ALEXANDRE TUN EK" userId="S::a21216874@alumnos.uady.mx::2a69fa75-39e1-4a90-9fde-b364f5203a08" providerId="AD" clId="Web-{0FBA481E-214F-E068-AA18-4A08927E38C0}"/>
    <pc:docChg chg="addSld delSld modSld">
      <pc:chgData name="BENNEN ALEXANDRE TUN EK" userId="S::a21216874@alumnos.uady.mx::2a69fa75-39e1-4a90-9fde-b364f5203a08" providerId="AD" clId="Web-{0FBA481E-214F-E068-AA18-4A08927E38C0}" dt="2021-12-05T20:13:03.769" v="87" actId="14100"/>
      <pc:docMkLst>
        <pc:docMk/>
      </pc:docMkLst>
      <pc:sldChg chg="mod setBg">
        <pc:chgData name="BENNEN ALEXANDRE TUN EK" userId="S::a21216874@alumnos.uady.mx::2a69fa75-39e1-4a90-9fde-b364f5203a08" providerId="AD" clId="Web-{0FBA481E-214F-E068-AA18-4A08927E38C0}" dt="2021-12-05T20:09:15.746" v="57"/>
        <pc:sldMkLst>
          <pc:docMk/>
          <pc:sldMk cId="109857222" sldId="256"/>
        </pc:sldMkLst>
      </pc:sldChg>
      <pc:sldChg chg="addSp delSp modSp">
        <pc:chgData name="BENNEN ALEXANDRE TUN EK" userId="S::a21216874@alumnos.uady.mx::2a69fa75-39e1-4a90-9fde-b364f5203a08" providerId="AD" clId="Web-{0FBA481E-214F-E068-AA18-4A08927E38C0}" dt="2021-12-05T20:11:21.219" v="68" actId="14100"/>
        <pc:sldMkLst>
          <pc:docMk/>
          <pc:sldMk cId="2850451650" sldId="258"/>
        </pc:sldMkLst>
        <pc:spChg chg="del mod">
          <ac:chgData name="BENNEN ALEXANDRE TUN EK" userId="S::a21216874@alumnos.uady.mx::2a69fa75-39e1-4a90-9fde-b364f5203a08" providerId="AD" clId="Web-{0FBA481E-214F-E068-AA18-4A08927E38C0}" dt="2021-12-05T20:07:57.244" v="50"/>
          <ac:spMkLst>
            <pc:docMk/>
            <pc:sldMk cId="2850451650" sldId="258"/>
            <ac:spMk id="2" creationId="{11923353-9212-4F68-B17B-6256C1A60A9D}"/>
          </ac:spMkLst>
        </pc:spChg>
        <pc:spChg chg="add del">
          <ac:chgData name="BENNEN ALEXANDRE TUN EK" userId="S::a21216874@alumnos.uady.mx::2a69fa75-39e1-4a90-9fde-b364f5203a08" providerId="AD" clId="Web-{0FBA481E-214F-E068-AA18-4A08927E38C0}" dt="2021-12-05T20:06:21.694" v="31"/>
          <ac:spMkLst>
            <pc:docMk/>
            <pc:sldMk cId="2850451650" sldId="258"/>
            <ac:spMk id="21" creationId="{2E5E25B4-DBB9-495B-81F1-4CC72EF9BA68}"/>
          </ac:spMkLst>
        </pc:spChg>
        <pc:spChg chg="add mod">
          <ac:chgData name="BENNEN ALEXANDRE TUN EK" userId="S::a21216874@alumnos.uady.mx::2a69fa75-39e1-4a90-9fde-b364f5203a08" providerId="AD" clId="Web-{0FBA481E-214F-E068-AA18-4A08927E38C0}" dt="2021-12-05T20:11:21.219" v="68" actId="14100"/>
          <ac:spMkLst>
            <pc:docMk/>
            <pc:sldMk cId="2850451650" sldId="258"/>
            <ac:spMk id="22" creationId="{6D019B64-D673-45CA-B808-6068F686DD5A}"/>
          </ac:spMkLst>
        </pc:spChg>
        <pc:spChg chg="add del mod">
          <ac:chgData name="BENNEN ALEXANDRE TUN EK" userId="S::a21216874@alumnos.uady.mx::2a69fa75-39e1-4a90-9fde-b364f5203a08" providerId="AD" clId="Web-{0FBA481E-214F-E068-AA18-4A08927E38C0}" dt="2021-12-05T20:08:01.010" v="51"/>
          <ac:spMkLst>
            <pc:docMk/>
            <pc:sldMk cId="2850451650" sldId="258"/>
            <ac:spMk id="24" creationId="{F24B6632-82C6-4A3C-AB8E-574707F18F1D}"/>
          </ac:spMkLst>
        </pc:spChg>
        <pc:graphicFrameChg chg="mod">
          <ac:chgData name="BENNEN ALEXANDRE TUN EK" userId="S::a21216874@alumnos.uady.mx::2a69fa75-39e1-4a90-9fde-b364f5203a08" providerId="AD" clId="Web-{0FBA481E-214F-E068-AA18-4A08927E38C0}" dt="2021-12-05T20:09:54.982" v="61" actId="1076"/>
          <ac:graphicFrameMkLst>
            <pc:docMk/>
            <pc:sldMk cId="2850451650" sldId="258"/>
            <ac:graphicFrameMk id="5" creationId="{D4BC06FD-0B2D-4F24-962B-3BAEF8EF049D}"/>
          </ac:graphicFrameMkLst>
        </pc:graphicFrameChg>
        <pc:picChg chg="mod">
          <ac:chgData name="BENNEN ALEXANDRE TUN EK" userId="S::a21216874@alumnos.uady.mx::2a69fa75-39e1-4a90-9fde-b364f5203a08" providerId="AD" clId="Web-{0FBA481E-214F-E068-AA18-4A08927E38C0}" dt="2021-12-05T20:03:24.827" v="15" actId="1076"/>
          <ac:picMkLst>
            <pc:docMk/>
            <pc:sldMk cId="2850451650" sldId="258"/>
            <ac:picMk id="11" creationId="{04F30F6C-D08B-44EB-9AA5-195F078EDDE3}"/>
          </ac:picMkLst>
        </pc:picChg>
      </pc:sldChg>
      <pc:sldChg chg="addSp delSp modSp">
        <pc:chgData name="BENNEN ALEXANDRE TUN EK" userId="S::a21216874@alumnos.uady.mx::2a69fa75-39e1-4a90-9fde-b364f5203a08" providerId="AD" clId="Web-{0FBA481E-214F-E068-AA18-4A08927E38C0}" dt="2021-12-05T20:13:03.769" v="87" actId="14100"/>
        <pc:sldMkLst>
          <pc:docMk/>
          <pc:sldMk cId="3311236754" sldId="260"/>
        </pc:sldMkLst>
        <pc:spChg chg="del mod">
          <ac:chgData name="BENNEN ALEXANDRE TUN EK" userId="S::a21216874@alumnos.uady.mx::2a69fa75-39e1-4a90-9fde-b364f5203a08" providerId="AD" clId="Web-{0FBA481E-214F-E068-AA18-4A08927E38C0}" dt="2021-12-05T20:11:52.157" v="74"/>
          <ac:spMkLst>
            <pc:docMk/>
            <pc:sldMk cId="3311236754" sldId="260"/>
            <ac:spMk id="2" creationId="{11923353-9212-4F68-B17B-6256C1A60A9D}"/>
          </ac:spMkLst>
        </pc:spChg>
        <pc:spChg chg="mod">
          <ac:chgData name="BENNEN ALEXANDRE TUN EK" userId="S::a21216874@alumnos.uady.mx::2a69fa75-39e1-4a90-9fde-b364f5203a08" providerId="AD" clId="Web-{0FBA481E-214F-E068-AA18-4A08927E38C0}" dt="2021-12-05T20:12:49.253" v="83" actId="14100"/>
          <ac:spMkLst>
            <pc:docMk/>
            <pc:sldMk cId="3311236754" sldId="260"/>
            <ac:spMk id="3" creationId="{68E97580-30AF-422E-AE1C-FA0B9B66252C}"/>
          </ac:spMkLst>
        </pc:spChg>
        <pc:spChg chg="add mod">
          <ac:chgData name="BENNEN ALEXANDRE TUN EK" userId="S::a21216874@alumnos.uady.mx::2a69fa75-39e1-4a90-9fde-b364f5203a08" providerId="AD" clId="Web-{0FBA481E-214F-E068-AA18-4A08927E38C0}" dt="2021-12-05T20:13:03.769" v="87" actId="14100"/>
          <ac:spMkLst>
            <pc:docMk/>
            <pc:sldMk cId="3311236754" sldId="260"/>
            <ac:spMk id="6" creationId="{036B174B-01F4-4AED-8471-5594AE6ADC79}"/>
          </ac:spMkLst>
        </pc:spChg>
      </pc:sldChg>
      <pc:sldChg chg="addSp modSp">
        <pc:chgData name="BENNEN ALEXANDRE TUN EK" userId="S::a21216874@alumnos.uady.mx::2a69fa75-39e1-4a90-9fde-b364f5203a08" providerId="AD" clId="Web-{0FBA481E-214F-E068-AA18-4A08927E38C0}" dt="2021-12-05T20:02:31.825" v="14" actId="1076"/>
        <pc:sldMkLst>
          <pc:docMk/>
          <pc:sldMk cId="4144248958" sldId="261"/>
        </pc:sldMkLst>
        <pc:spChg chg="mod">
          <ac:chgData name="BENNEN ALEXANDRE TUN EK" userId="S::a21216874@alumnos.uady.mx::2a69fa75-39e1-4a90-9fde-b364f5203a08" providerId="AD" clId="Web-{0FBA481E-214F-E068-AA18-4A08927E38C0}" dt="2021-12-05T20:01:28.386" v="6" actId="1076"/>
          <ac:spMkLst>
            <pc:docMk/>
            <pc:sldMk cId="4144248958" sldId="261"/>
            <ac:spMk id="2" creationId="{F7813695-E524-482F-ADCE-EBA82FD2D8A6}"/>
          </ac:spMkLst>
        </pc:spChg>
        <pc:spChg chg="mod">
          <ac:chgData name="BENNEN ALEXANDRE TUN EK" userId="S::a21216874@alumnos.uady.mx::2a69fa75-39e1-4a90-9fde-b364f5203a08" providerId="AD" clId="Web-{0FBA481E-214F-E068-AA18-4A08927E38C0}" dt="2021-12-05T20:02:31.825" v="14" actId="1076"/>
          <ac:spMkLst>
            <pc:docMk/>
            <pc:sldMk cId="4144248958" sldId="261"/>
            <ac:spMk id="3" creationId="{EB9CF273-4A2A-4D58-8A36-6C42E93C6423}"/>
          </ac:spMkLst>
        </pc:spChg>
        <pc:picChg chg="add mod">
          <ac:chgData name="BENNEN ALEXANDRE TUN EK" userId="S::a21216874@alumnos.uady.mx::2a69fa75-39e1-4a90-9fde-b364f5203a08" providerId="AD" clId="Web-{0FBA481E-214F-E068-AA18-4A08927E38C0}" dt="2021-12-05T20:02:23.950" v="12" actId="1076"/>
          <ac:picMkLst>
            <pc:docMk/>
            <pc:sldMk cId="4144248958" sldId="261"/>
            <ac:picMk id="4" creationId="{3BFBA4FF-F437-4CDE-BC07-1898A4533839}"/>
          </ac:picMkLst>
        </pc:picChg>
      </pc:sldChg>
      <pc:sldChg chg="new del">
        <pc:chgData name="BENNEN ALEXANDRE TUN EK" userId="S::a21216874@alumnos.uady.mx::2a69fa75-39e1-4a90-9fde-b364f5203a08" providerId="AD" clId="Web-{0FBA481E-214F-E068-AA18-4A08927E38C0}" dt="2021-12-05T20:06:01.725" v="29"/>
        <pc:sldMkLst>
          <pc:docMk/>
          <pc:sldMk cId="3589716607" sldId="262"/>
        </pc:sldMkLst>
      </pc:sldChg>
    </pc:docChg>
  </pc:docChgLst>
  <pc:docChgLst>
    <pc:chgData name="BENNEN ALEXANDRE TUN EK" userId="S::a21216874@alumnos.uady.mx::2a69fa75-39e1-4a90-9fde-b364f5203a08" providerId="AD" clId="Web-{EB3D1AB0-AEA8-403B-63DE-3BC154091E83}"/>
    <pc:docChg chg="addSld delSld modSld addMainMaster delMainMaster">
      <pc:chgData name="BENNEN ALEXANDRE TUN EK" userId="S::a21216874@alumnos.uady.mx::2a69fa75-39e1-4a90-9fde-b364f5203a08" providerId="AD" clId="Web-{EB3D1AB0-AEA8-403B-63DE-3BC154091E83}" dt="2021-12-05T19:52:16.859" v="620" actId="20577"/>
      <pc:docMkLst>
        <pc:docMk/>
      </pc:docMkLst>
      <pc:sldChg chg="addSp delSp modSp mod setBg modClrScheme setClrOvrMap delDesignElem chgLayout">
        <pc:chgData name="BENNEN ALEXANDRE TUN EK" userId="S::a21216874@alumnos.uady.mx::2a69fa75-39e1-4a90-9fde-b364f5203a08" providerId="AD" clId="Web-{EB3D1AB0-AEA8-403B-63DE-3BC154091E83}" dt="2021-12-05T19:12:28.160" v="314" actId="20577"/>
        <pc:sldMkLst>
          <pc:docMk/>
          <pc:sldMk cId="109857222" sldId="256"/>
        </pc:sldMkLst>
        <pc:spChg chg="mod ord">
          <ac:chgData name="BENNEN ALEXANDRE TUN EK" userId="S::a21216874@alumnos.uady.mx::2a69fa75-39e1-4a90-9fde-b364f5203a08" providerId="AD" clId="Web-{EB3D1AB0-AEA8-403B-63DE-3BC154091E83}" dt="2021-12-05T19:02:11.097" v="220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NNEN ALEXANDRE TUN EK" userId="S::a21216874@alumnos.uady.mx::2a69fa75-39e1-4a90-9fde-b364f5203a08" providerId="AD" clId="Web-{EB3D1AB0-AEA8-403B-63DE-3BC154091E83}" dt="2021-12-05T19:12:28.160" v="314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ENNEN ALEXANDRE TUN EK" userId="S::a21216874@alumnos.uady.mx::2a69fa75-39e1-4a90-9fde-b364f5203a08" providerId="AD" clId="Web-{EB3D1AB0-AEA8-403B-63DE-3BC154091E83}" dt="2021-12-05T18:41:01.882" v="199"/>
          <ac:spMkLst>
            <pc:docMk/>
            <pc:sldMk cId="109857222" sldId="256"/>
            <ac:spMk id="4" creationId="{865CE839-B7CD-4E29-8EC3-342B0FEA8939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109857222" sldId="256"/>
            <ac:spMk id="6" creationId="{DEE2AD96-B495-4E06-9291-B71706F728CB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109857222" sldId="256"/>
            <ac:spMk id="7" creationId="{53CF6D67-C5A8-4ADD-9E8E-1E38CA1D3166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109857222" sldId="256"/>
            <ac:spMk id="13" creationId="{86909FA0-B515-4681-B7A8-FA281D133B94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109857222" sldId="256"/>
            <ac:spMk id="15" creationId="{21C9FE86-FCC3-4A31-AA1C-C882262B7FE7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109857222" sldId="256"/>
            <ac:spMk id="17" creationId="{7D96243B-ECED-4B71-8E06-AE9A285EAD20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109857222" sldId="256"/>
            <ac:spMk id="19" creationId="{A09989E4-EFDC-4A90-A633-E0525FB4139E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1:42.258" v="8"/>
          <ac:spMkLst>
            <pc:docMk/>
            <pc:sldMk cId="109857222" sldId="256"/>
            <ac:spMk id="20" creationId="{19209BDA-C3E7-40D6-A138-4813C3102B90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1:42.258" v="8"/>
          <ac:spMkLst>
            <pc:docMk/>
            <pc:sldMk cId="109857222" sldId="256"/>
            <ac:spMk id="21" creationId="{30F30522-7A09-4896-AD5A-F17AA75E0C35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1:42.258" v="8"/>
          <ac:spMkLst>
            <pc:docMk/>
            <pc:sldMk cId="109857222" sldId="256"/>
            <ac:spMk id="22" creationId="{33801627-6861-4EA9-BE98-E0CE33A894D9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1:42.258" v="8"/>
          <ac:spMkLst>
            <pc:docMk/>
            <pc:sldMk cId="109857222" sldId="256"/>
            <ac:spMk id="23" creationId="{93C1483F-490E-4C8A-8765-1F8AF0C67D5F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1:42.258" v="8"/>
          <ac:spMkLst>
            <pc:docMk/>
            <pc:sldMk cId="109857222" sldId="256"/>
            <ac:spMk id="24" creationId="{0249BF42-D05C-4553-9417-7B8695759291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2:19.352" v="12"/>
          <ac:spMkLst>
            <pc:docMk/>
            <pc:sldMk cId="109857222" sldId="256"/>
            <ac:spMk id="25" creationId="{19209BDA-C3E7-40D6-A138-4813C3102B90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2:19.352" v="12"/>
          <ac:spMkLst>
            <pc:docMk/>
            <pc:sldMk cId="109857222" sldId="256"/>
            <ac:spMk id="26" creationId="{30F30522-7A09-4896-AD5A-F17AA75E0C35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2:19.352" v="12"/>
          <ac:spMkLst>
            <pc:docMk/>
            <pc:sldMk cId="109857222" sldId="256"/>
            <ac:spMk id="27" creationId="{106378C3-EA41-4A0B-8144-97AF179E9AB7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2:19.352" v="12"/>
          <ac:spMkLst>
            <pc:docMk/>
            <pc:sldMk cId="109857222" sldId="256"/>
            <ac:spMk id="28" creationId="{2ABC575D-863A-449B-AA18-A22D2A84C832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2:19.352" v="12"/>
          <ac:spMkLst>
            <pc:docMk/>
            <pc:sldMk cId="109857222" sldId="256"/>
            <ac:spMk id="29" creationId="{1BB06672-1A60-406F-A61F-4563851CE60F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3:56.074" v="21"/>
          <ac:spMkLst>
            <pc:docMk/>
            <pc:sldMk cId="109857222" sldId="256"/>
            <ac:spMk id="30" creationId="{19209BDA-C3E7-40D6-A138-4813C3102B90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3:56.074" v="21"/>
          <ac:spMkLst>
            <pc:docMk/>
            <pc:sldMk cId="109857222" sldId="256"/>
            <ac:spMk id="31" creationId="{30F30522-7A09-4896-AD5A-F17AA75E0C35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3:56.074" v="21"/>
          <ac:spMkLst>
            <pc:docMk/>
            <pc:sldMk cId="109857222" sldId="256"/>
            <ac:spMk id="32" creationId="{106378C3-EA41-4A0B-8144-97AF179E9AB7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3:56.074" v="21"/>
          <ac:spMkLst>
            <pc:docMk/>
            <pc:sldMk cId="109857222" sldId="256"/>
            <ac:spMk id="33" creationId="{2ABC575D-863A-449B-AA18-A22D2A84C832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8:33:56.074" v="21"/>
          <ac:spMkLst>
            <pc:docMk/>
            <pc:sldMk cId="109857222" sldId="256"/>
            <ac:spMk id="34" creationId="{1BB06672-1A60-406F-A61F-4563851CE60F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8:34:02.183" v="22"/>
          <ac:spMkLst>
            <pc:docMk/>
            <pc:sldMk cId="109857222" sldId="256"/>
            <ac:spMk id="35" creationId="{8BA3D8AB-075F-4BA0-86FD-E58CCD85BC6E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8:34:02.183" v="22"/>
          <ac:spMkLst>
            <pc:docMk/>
            <pc:sldMk cId="109857222" sldId="256"/>
            <ac:spMk id="36" creationId="{33801627-6861-4EA9-BE98-E0CE33A894D9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8:34:02.183" v="22"/>
          <ac:spMkLst>
            <pc:docMk/>
            <pc:sldMk cId="109857222" sldId="256"/>
            <ac:spMk id="37" creationId="{93C1483F-490E-4C8A-8765-1F8AF0C67D5F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8:34:02.183" v="22"/>
          <ac:spMkLst>
            <pc:docMk/>
            <pc:sldMk cId="109857222" sldId="256"/>
            <ac:spMk id="38" creationId="{0249BF42-D05C-4553-9417-7B8695759291}"/>
          </ac:spMkLst>
        </pc:spChg>
        <pc:picChg chg="add mod">
          <ac:chgData name="BENNEN ALEXANDRE TUN EK" userId="S::a21216874@alumnos.uady.mx::2a69fa75-39e1-4a90-9fde-b364f5203a08" providerId="AD" clId="Web-{EB3D1AB0-AEA8-403B-63DE-3BC154091E83}" dt="2021-12-05T19:02:23.737" v="226" actId="1076"/>
          <ac:picMkLst>
            <pc:docMk/>
            <pc:sldMk cId="109857222" sldId="256"/>
            <ac:picMk id="4" creationId="{C4EEC92D-0B07-4F07-A7AB-57A7D51DB95C}"/>
          </ac:picMkLst>
        </pc:picChg>
        <pc:picChg chg="add del mod">
          <ac:chgData name="BENNEN ALEXANDRE TUN EK" userId="S::a21216874@alumnos.uady.mx::2a69fa75-39e1-4a90-9fde-b364f5203a08" providerId="AD" clId="Web-{EB3D1AB0-AEA8-403B-63DE-3BC154091E83}" dt="2021-12-05T19:11:39.018" v="311"/>
          <ac:picMkLst>
            <pc:docMk/>
            <pc:sldMk cId="109857222" sldId="256"/>
            <ac:picMk id="5" creationId="{A4B91D7D-910C-4AE8-A888-5AB3100116D7}"/>
          </ac:picMkLst>
        </pc:picChg>
      </pc:sldChg>
      <pc:sldChg chg="addSp delSp modSp del mod modClrScheme delDesignElem chgLayout">
        <pc:chgData name="BENNEN ALEXANDRE TUN EK" userId="S::a21216874@alumnos.uady.mx::2a69fa75-39e1-4a90-9fde-b364f5203a08" providerId="AD" clId="Web-{EB3D1AB0-AEA8-403B-63DE-3BC154091E83}" dt="2021-12-05T19:19:51.889" v="336"/>
        <pc:sldMkLst>
          <pc:docMk/>
          <pc:sldMk cId="3073451576" sldId="257"/>
        </pc:sldMkLst>
        <pc:spChg chg="add del mod ord">
          <ac:chgData name="BENNEN ALEXANDRE TUN EK" userId="S::a21216874@alumnos.uady.mx::2a69fa75-39e1-4a90-9fde-b364f5203a08" providerId="AD" clId="Web-{EB3D1AB0-AEA8-403B-63DE-3BC154091E83}" dt="2021-12-05T19:19:34.654" v="335" actId="20577"/>
          <ac:spMkLst>
            <pc:docMk/>
            <pc:sldMk cId="3073451576" sldId="257"/>
            <ac:spMk id="2" creationId="{802DD51E-B035-47E9-854E-AF0E98DF8B65}"/>
          </ac:spMkLst>
        </pc:spChg>
        <pc:spChg chg="mod ord">
          <ac:chgData name="BENNEN ALEXANDRE TUN EK" userId="S::a21216874@alumnos.uady.mx::2a69fa75-39e1-4a90-9fde-b364f5203a08" providerId="AD" clId="Web-{EB3D1AB0-AEA8-403B-63DE-3BC154091E83}" dt="2021-12-05T18:33:56.074" v="21"/>
          <ac:spMkLst>
            <pc:docMk/>
            <pc:sldMk cId="3073451576" sldId="257"/>
            <ac:spMk id="3" creationId="{B8F9719E-7E34-4940-83BC-312296025727}"/>
          </ac:spMkLst>
        </pc:spChg>
        <pc:spChg chg="add del mod">
          <ac:chgData name="BENNEN ALEXANDRE TUN EK" userId="S::a21216874@alumnos.uady.mx::2a69fa75-39e1-4a90-9fde-b364f5203a08" providerId="AD" clId="Web-{EB3D1AB0-AEA8-403B-63DE-3BC154091E83}" dt="2021-12-05T19:19:08.888" v="326"/>
          <ac:spMkLst>
            <pc:docMk/>
            <pc:sldMk cId="3073451576" sldId="257"/>
            <ac:spMk id="5" creationId="{B46A67B9-8051-4B26-AA73-D420029C59AA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3073451576" sldId="257"/>
            <ac:spMk id="8" creationId="{C2554CA6-288E-4202-BC52-2E5A8F0C0AED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3073451576" sldId="257"/>
            <ac:spMk id="10" creationId="{B10BB131-AC8E-4A8E-A5D1-36260F720C3B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3073451576" sldId="257"/>
            <ac:spMk id="12" creationId="{5B7778FC-632E-4DCA-A7CB-0D7731CCF970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3073451576" sldId="257"/>
            <ac:spMk id="14" creationId="{FA23A907-97FB-4A8F-880A-DD77401C4296}"/>
          </ac:spMkLst>
        </pc:spChg>
      </pc:sldChg>
      <pc:sldChg chg="delSp modSp mod modClrScheme delDesignElem chgLayout">
        <pc:chgData name="BENNEN ALEXANDRE TUN EK" userId="S::a21216874@alumnos.uady.mx::2a69fa75-39e1-4a90-9fde-b364f5203a08" providerId="AD" clId="Web-{EB3D1AB0-AEA8-403B-63DE-3BC154091E83}" dt="2021-12-05T19:44:09.003" v="577"/>
        <pc:sldMkLst>
          <pc:docMk/>
          <pc:sldMk cId="2850451650" sldId="258"/>
        </pc:sldMkLst>
        <pc:spChg chg="mod ord">
          <ac:chgData name="BENNEN ALEXANDRE TUN EK" userId="S::a21216874@alumnos.uady.mx::2a69fa75-39e1-4a90-9fde-b364f5203a08" providerId="AD" clId="Web-{EB3D1AB0-AEA8-403B-63DE-3BC154091E83}" dt="2021-12-05T19:25:38.648" v="368" actId="1076"/>
          <ac:spMkLst>
            <pc:docMk/>
            <pc:sldMk cId="2850451650" sldId="258"/>
            <ac:spMk id="2" creationId="{11923353-9212-4F68-B17B-6256C1A60A9D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2850451650" sldId="258"/>
            <ac:spMk id="24" creationId="{4F7EBAE4-9945-4473-9E34-B2C66EA0F03D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2850451650" sldId="258"/>
            <ac:spMk id="26" creationId="{70BEB1E7-2F88-40BC-B73D-42E5B6F80BFC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2850451650" sldId="258"/>
            <ac:spMk id="28" creationId="{A7B99495-F43F-4D80-A44F-2CB4764EB90B}"/>
          </ac:spMkLst>
        </pc:spChg>
        <pc:graphicFrameChg chg="mod ord modGraphic">
          <ac:chgData name="BENNEN ALEXANDRE TUN EK" userId="S::a21216874@alumnos.uady.mx::2a69fa75-39e1-4a90-9fde-b364f5203a08" providerId="AD" clId="Web-{EB3D1AB0-AEA8-403B-63DE-3BC154091E83}" dt="2021-12-05T19:44:09.003" v="577"/>
          <ac:graphicFrameMkLst>
            <pc:docMk/>
            <pc:sldMk cId="2850451650" sldId="258"/>
            <ac:graphicFrameMk id="5" creationId="{D4BC06FD-0B2D-4F24-962B-3BAEF8EF049D}"/>
          </ac:graphicFrameMkLst>
        </pc:graphicFrameChg>
        <pc:picChg chg="mod">
          <ac:chgData name="BENNEN ALEXANDRE TUN EK" userId="S::a21216874@alumnos.uady.mx::2a69fa75-39e1-4a90-9fde-b364f5203a08" providerId="AD" clId="Web-{EB3D1AB0-AEA8-403B-63DE-3BC154091E83}" dt="2021-12-05T19:42:23.266" v="563" actId="1076"/>
          <ac:picMkLst>
            <pc:docMk/>
            <pc:sldMk cId="2850451650" sldId="258"/>
            <ac:picMk id="11" creationId="{04F30F6C-D08B-44EB-9AA5-195F078EDDE3}"/>
          </ac:picMkLst>
        </pc:picChg>
      </pc:sldChg>
      <pc:sldChg chg="del">
        <pc:chgData name="BENNEN ALEXANDRE TUN EK" userId="S::a21216874@alumnos.uady.mx::2a69fa75-39e1-4a90-9fde-b364f5203a08" providerId="AD" clId="Web-{EB3D1AB0-AEA8-403B-63DE-3BC154091E83}" dt="2021-12-05T18:29:03.691" v="0"/>
        <pc:sldMkLst>
          <pc:docMk/>
          <pc:sldMk cId="2041418402" sldId="259"/>
        </pc:sldMkLst>
      </pc:sldChg>
      <pc:sldChg chg="addSp modSp mod setBg modClrScheme chgLayout">
        <pc:chgData name="BENNEN ALEXANDRE TUN EK" userId="S::a21216874@alumnos.uady.mx::2a69fa75-39e1-4a90-9fde-b364f5203a08" providerId="AD" clId="Web-{EB3D1AB0-AEA8-403B-63DE-3BC154091E83}" dt="2021-12-05T19:47:28.774" v="598"/>
        <pc:sldMkLst>
          <pc:docMk/>
          <pc:sldMk cId="3311236754" sldId="260"/>
        </pc:sldMkLst>
        <pc:spChg chg="mod ord">
          <ac:chgData name="BENNEN ALEXANDRE TUN EK" userId="S::a21216874@alumnos.uady.mx::2a69fa75-39e1-4a90-9fde-b364f5203a08" providerId="AD" clId="Web-{EB3D1AB0-AEA8-403B-63DE-3BC154091E83}" dt="2021-12-05T19:45:06.426" v="581" actId="1076"/>
          <ac:spMkLst>
            <pc:docMk/>
            <pc:sldMk cId="3311236754" sldId="260"/>
            <ac:spMk id="2" creationId="{11923353-9212-4F68-B17B-6256C1A60A9D}"/>
          </ac:spMkLst>
        </pc:spChg>
        <pc:spChg chg="mod ord">
          <ac:chgData name="BENNEN ALEXANDRE TUN EK" userId="S::a21216874@alumnos.uady.mx::2a69fa75-39e1-4a90-9fde-b364f5203a08" providerId="AD" clId="Web-{EB3D1AB0-AEA8-403B-63DE-3BC154091E83}" dt="2021-12-05T19:45:28.974" v="583" actId="20577"/>
          <ac:spMkLst>
            <pc:docMk/>
            <pc:sldMk cId="3311236754" sldId="260"/>
            <ac:spMk id="3" creationId="{68E97580-30AF-422E-AE1C-FA0B9B66252C}"/>
          </ac:spMkLst>
        </pc:spChg>
        <pc:picChg chg="add mod modCrop">
          <ac:chgData name="BENNEN ALEXANDRE TUN EK" userId="S::a21216874@alumnos.uady.mx::2a69fa75-39e1-4a90-9fde-b364f5203a08" providerId="AD" clId="Web-{EB3D1AB0-AEA8-403B-63DE-3BC154091E83}" dt="2021-12-05T19:47:28.774" v="598"/>
          <ac:picMkLst>
            <pc:docMk/>
            <pc:sldMk cId="3311236754" sldId="260"/>
            <ac:picMk id="4" creationId="{1B38EF0A-CB0E-406B-9390-96A57721C07C}"/>
          </ac:picMkLst>
        </pc:picChg>
      </pc:sldChg>
      <pc:sldChg chg="addSp delSp modSp mod setBg modClrScheme delDesignElem chgLayout">
        <pc:chgData name="BENNEN ALEXANDRE TUN EK" userId="S::a21216874@alumnos.uady.mx::2a69fa75-39e1-4a90-9fde-b364f5203a08" providerId="AD" clId="Web-{EB3D1AB0-AEA8-403B-63DE-3BC154091E83}" dt="2021-12-05T19:52:16.859" v="620" actId="20577"/>
        <pc:sldMkLst>
          <pc:docMk/>
          <pc:sldMk cId="4144248958" sldId="261"/>
        </pc:sldMkLst>
        <pc:spChg chg="mod ord">
          <ac:chgData name="BENNEN ALEXANDRE TUN EK" userId="S::a21216874@alumnos.uady.mx::2a69fa75-39e1-4a90-9fde-b364f5203a08" providerId="AD" clId="Web-{EB3D1AB0-AEA8-403B-63DE-3BC154091E83}" dt="2021-12-05T19:52:16.859" v="620" actId="20577"/>
          <ac:spMkLst>
            <pc:docMk/>
            <pc:sldMk cId="4144248958" sldId="261"/>
            <ac:spMk id="2" creationId="{F7813695-E524-482F-ADCE-EBA82FD2D8A6}"/>
          </ac:spMkLst>
        </pc:spChg>
        <pc:spChg chg="mod ord">
          <ac:chgData name="BENNEN ALEXANDRE TUN EK" userId="S::a21216874@alumnos.uady.mx::2a69fa75-39e1-4a90-9fde-b364f5203a08" providerId="AD" clId="Web-{EB3D1AB0-AEA8-403B-63DE-3BC154091E83}" dt="2021-12-05T19:49:03.135" v="615"/>
          <ac:spMkLst>
            <pc:docMk/>
            <pc:sldMk cId="4144248958" sldId="261"/>
            <ac:spMk id="3" creationId="{EB9CF273-4A2A-4D58-8A36-6C42E93C6423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9:48:35.713" v="606"/>
          <ac:spMkLst>
            <pc:docMk/>
            <pc:sldMk cId="4144248958" sldId="261"/>
            <ac:spMk id="5" creationId="{42F90B6A-C929-4741-96CC-CB71AF268FB1}"/>
          </ac:spMkLst>
        </pc:spChg>
        <pc:spChg chg="add del">
          <ac:chgData name="BENNEN ALEXANDRE TUN EK" userId="S::a21216874@alumnos.uady.mx::2a69fa75-39e1-4a90-9fde-b364f5203a08" providerId="AD" clId="Web-{EB3D1AB0-AEA8-403B-63DE-3BC154091E83}" dt="2021-12-05T19:49:23.948" v="619"/>
          <ac:spMkLst>
            <pc:docMk/>
            <pc:sldMk cId="4144248958" sldId="261"/>
            <ac:spMk id="6" creationId="{B81915A9-4FD7-47DC-86B1-3ECF0DE1879A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9:49:03.135" v="615"/>
          <ac:spMkLst>
            <pc:docMk/>
            <pc:sldMk cId="4144248958" sldId="261"/>
            <ac:spMk id="9" creationId="{C758EC8D-68D1-4138-B719-BE00C78AD146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9:49:03.135" v="615"/>
          <ac:spMkLst>
            <pc:docMk/>
            <pc:sldMk cId="4144248958" sldId="261"/>
            <ac:spMk id="11" creationId="{514579E4-5B5F-42C9-B08F-A904C81B14E8}"/>
          </ac:spMkLst>
        </pc:spChg>
        <pc:spChg chg="add">
          <ac:chgData name="BENNEN ALEXANDRE TUN EK" userId="S::a21216874@alumnos.uady.mx::2a69fa75-39e1-4a90-9fde-b364f5203a08" providerId="AD" clId="Web-{EB3D1AB0-AEA8-403B-63DE-3BC154091E83}" dt="2021-12-05T19:49:03.135" v="615"/>
          <ac:spMkLst>
            <pc:docMk/>
            <pc:sldMk cId="4144248958" sldId="261"/>
            <ac:spMk id="13" creationId="{B41BF6CF-E1B8-4EE2-9AE1-86A58DAFD753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4144248958" sldId="261"/>
            <ac:spMk id="28" creationId="{081EA652-8C6A-4E69-BEB9-170809474553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4144248958" sldId="261"/>
            <ac:spMk id="30" creationId="{A4026A73-1F7F-49F2-B319-8CA3B3D53269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4144248958" sldId="261"/>
            <ac:spMk id="32" creationId="{5298780A-33B9-4EA2-8F67-DE68AD62841B}"/>
          </ac:spMkLst>
        </pc:spChg>
        <pc:spChg chg="del">
          <ac:chgData name="BENNEN ALEXANDRE TUN EK" userId="S::a21216874@alumnos.uady.mx::2a69fa75-39e1-4a90-9fde-b364f5203a08" providerId="AD" clId="Web-{EB3D1AB0-AEA8-403B-63DE-3BC154091E83}" dt="2021-12-05T18:29:55.333" v="3"/>
          <ac:spMkLst>
            <pc:docMk/>
            <pc:sldMk cId="4144248958" sldId="261"/>
            <ac:spMk id="34" creationId="{7F488E8B-4E1E-4402-8935-D4E6C02615C7}"/>
          </ac:spMkLst>
        </pc:spChg>
        <pc:cxnChg chg="del">
          <ac:chgData name="BENNEN ALEXANDRE TUN EK" userId="S::a21216874@alumnos.uady.mx::2a69fa75-39e1-4a90-9fde-b364f5203a08" providerId="AD" clId="Web-{EB3D1AB0-AEA8-403B-63DE-3BC154091E83}" dt="2021-12-05T18:29:55.333" v="3"/>
          <ac:cxnSpMkLst>
            <pc:docMk/>
            <pc:sldMk cId="4144248958" sldId="261"/>
            <ac:cxnSpMk id="36" creationId="{23AAC9B5-8015-485C-ACF9-A750390E9A56}"/>
          </ac:cxnSpMkLst>
        </pc:cxnChg>
      </pc:sldChg>
      <pc:sldChg chg="new del">
        <pc:chgData name="BENNEN ALEXANDRE TUN EK" userId="S::a21216874@alumnos.uady.mx::2a69fa75-39e1-4a90-9fde-b364f5203a08" providerId="AD" clId="Web-{EB3D1AB0-AEA8-403B-63DE-3BC154091E83}" dt="2021-12-05T18:29:38.426" v="2"/>
        <pc:sldMkLst>
          <pc:docMk/>
          <pc:sldMk cId="1058859384" sldId="262"/>
        </pc:sldMkLst>
      </pc:sldChg>
      <pc:sldMasterChg chg="del delSldLayout">
        <pc:chgData name="BENNEN ALEXANDRE TUN EK" userId="S::a21216874@alumnos.uady.mx::2a69fa75-39e1-4a90-9fde-b364f5203a08" providerId="AD" clId="Web-{EB3D1AB0-AEA8-403B-63DE-3BC154091E83}" dt="2021-12-05T18:29:55.333" v="3"/>
        <pc:sldMasterMkLst>
          <pc:docMk/>
          <pc:sldMasterMk cId="2460954070" sldId="2147483660"/>
        </pc:sldMasterMkLst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NNEN ALEXANDRE TUN EK" userId="S::a21216874@alumnos.uady.mx::2a69fa75-39e1-4a90-9fde-b364f5203a08" providerId="AD" clId="Web-{EB3D1AB0-AEA8-403B-63DE-3BC154091E83}" dt="2021-12-05T18:29:55.333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ENNEN ALEXANDRE TUN EK" userId="S::a21216874@alumnos.uady.mx::2a69fa75-39e1-4a90-9fde-b364f5203a08" providerId="AD" clId="Web-{EB3D1AB0-AEA8-403B-63DE-3BC154091E83}" dt="2021-12-05T18:30:36.412" v="4"/>
        <pc:sldMasterMkLst>
          <pc:docMk/>
          <pc:sldMasterMk cId="1709366194" sldId="2147483672"/>
        </pc:sldMasterMkLst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2471170575" sldId="2147483673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199828799" sldId="2147483674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4101683451" sldId="2147483675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1266363783" sldId="2147483676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781789783" sldId="2147483677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1597078836" sldId="2147483678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898962592" sldId="2147483679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2264948797" sldId="2147483680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1064726570" sldId="2147483681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1300691808" sldId="2147483682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0:36.412" v="4"/>
          <pc:sldLayoutMkLst>
            <pc:docMk/>
            <pc:sldMasterMk cId="1709366194" sldId="2147483672"/>
            <pc:sldLayoutMk cId="1848954022" sldId="2147483683"/>
          </pc:sldLayoutMkLst>
        </pc:sldLayoutChg>
      </pc:sldMasterChg>
      <pc:sldMasterChg chg="add del addSldLayout delSldLayout modSldLayout">
        <pc:chgData name="BENNEN ALEXANDRE TUN EK" userId="S::a21216874@alumnos.uady.mx::2a69fa75-39e1-4a90-9fde-b364f5203a08" providerId="AD" clId="Web-{EB3D1AB0-AEA8-403B-63DE-3BC154091E83}" dt="2021-12-05T18:32:19.352" v="12"/>
        <pc:sldMasterMkLst>
          <pc:docMk/>
          <pc:sldMasterMk cId="4234433342" sldId="2147483684"/>
        </pc:sldMasterMkLst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4075980656" sldId="2147483685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1536914622" sldId="2147483686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2261713896" sldId="2147483687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975426600" sldId="2147483688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1153068582" sldId="2147483689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3873689891" sldId="2147483690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2896010294" sldId="2147483691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1151354596" sldId="2147483692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410361006" sldId="2147483693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1966852267" sldId="2147483694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19.352" v="12"/>
          <pc:sldLayoutMkLst>
            <pc:docMk/>
            <pc:sldMasterMk cId="4234433342" sldId="2147483684"/>
            <pc:sldLayoutMk cId="1136923856" sldId="2147483695"/>
          </pc:sldLayoutMkLst>
        </pc:sldLayoutChg>
      </pc:sldMasterChg>
      <pc:sldMasterChg chg="add del addSldLayout delSldLayout modSldLayout">
        <pc:chgData name="BENNEN ALEXANDRE TUN EK" userId="S::a21216874@alumnos.uady.mx::2a69fa75-39e1-4a90-9fde-b364f5203a08" providerId="AD" clId="Web-{EB3D1AB0-AEA8-403B-63DE-3BC154091E83}" dt="2021-12-05T18:32:22.837" v="13"/>
        <pc:sldMasterMkLst>
          <pc:docMk/>
          <pc:sldMasterMk cId="7713668" sldId="2147483696"/>
        </pc:sldMasterMkLst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2412582694" sldId="2147483697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1593888714" sldId="2147483698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1477829206" sldId="2147483699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3786876902" sldId="2147483700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2587143526" sldId="2147483701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1058764654" sldId="2147483702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3445250400" sldId="2147483703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3170875374" sldId="2147483704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937006413" sldId="2147483705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3179570685" sldId="2147483706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2:22.837" v="13"/>
          <pc:sldLayoutMkLst>
            <pc:docMk/>
            <pc:sldMasterMk cId="7713668" sldId="2147483696"/>
            <pc:sldLayoutMk cId="2350594127" sldId="2147483707"/>
          </pc:sldLayoutMkLst>
        </pc:sldLayoutChg>
      </pc:sldMasterChg>
      <pc:sldMasterChg chg="add del addSldLayout delSldLayout modSldLayout">
        <pc:chgData name="BENNEN ALEXANDRE TUN EK" userId="S::a21216874@alumnos.uady.mx::2a69fa75-39e1-4a90-9fde-b364f5203a08" providerId="AD" clId="Web-{EB3D1AB0-AEA8-403B-63DE-3BC154091E83}" dt="2021-12-05T18:33:56.074" v="21"/>
        <pc:sldMasterMkLst>
          <pc:docMk/>
          <pc:sldMasterMk cId="2221730567" sldId="2147483708"/>
        </pc:sldMasterMkLst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124949398" sldId="2147483709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2182139731" sldId="2147483710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668447954" sldId="2147483711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2117010267" sldId="2147483712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2243928251" sldId="2147483713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4142050161" sldId="2147483714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2264197097" sldId="2147483715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2475324511" sldId="2147483716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2731904448" sldId="2147483717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749576530" sldId="2147483718"/>
          </pc:sldLayoutMkLst>
        </pc:sldLayoutChg>
        <pc:sldLayoutChg chg="add del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2221730567" sldId="2147483708"/>
            <pc:sldLayoutMk cId="564004016" sldId="2147483719"/>
          </pc:sldLayoutMkLst>
        </pc:sldLayoutChg>
      </pc:sldMasterChg>
      <pc:sldMasterChg chg="add addSldLayout modSldLayout">
        <pc:chgData name="BENNEN ALEXANDRE TUN EK" userId="S::a21216874@alumnos.uady.mx::2a69fa75-39e1-4a90-9fde-b364f5203a08" providerId="AD" clId="Web-{EB3D1AB0-AEA8-403B-63DE-3BC154091E83}" dt="2021-12-05T18:33:56.074" v="21"/>
        <pc:sldMasterMkLst>
          <pc:docMk/>
          <pc:sldMasterMk cId="360374686" sldId="2147483720"/>
        </pc:sldMasterMkLst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1123613526" sldId="2147483721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2340901460" sldId="2147483722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2486565003" sldId="2147483723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420292049" sldId="2147483724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2214571733" sldId="2147483725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574855075" sldId="2147483726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1830811779" sldId="2147483727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2066422488" sldId="2147483728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3787130169" sldId="2147483729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2242536438" sldId="2147483730"/>
          </pc:sldLayoutMkLst>
        </pc:sldLayoutChg>
        <pc:sldLayoutChg chg="add mod replId">
          <pc:chgData name="BENNEN ALEXANDRE TUN EK" userId="S::a21216874@alumnos.uady.mx::2a69fa75-39e1-4a90-9fde-b364f5203a08" providerId="AD" clId="Web-{EB3D1AB0-AEA8-403B-63DE-3BC154091E83}" dt="2021-12-05T18:33:56.074" v="21"/>
          <pc:sldLayoutMkLst>
            <pc:docMk/>
            <pc:sldMasterMk cId="360374686" sldId="2147483720"/>
            <pc:sldLayoutMk cId="666240822" sldId="214748373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2794E-7AA5-4687-999E-421C91AB45FB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7E4671A-424C-408E-8955-439CCE4B0BDA}">
      <dgm:prSet/>
      <dgm:spPr/>
      <dgm:t>
        <a:bodyPr/>
        <a:lstStyle/>
        <a:p>
          <a:pPr rtl="0"/>
          <a:r>
            <a:rPr lang="en-US" dirty="0">
              <a:latin typeface="Arial Nova"/>
            </a:rPr>
            <a:t>Es una</a:t>
          </a:r>
          <a:r>
            <a:rPr lang="en-US" b="0" dirty="0">
              <a:latin typeface="Arial Nova"/>
            </a:rPr>
            <a:t> </a:t>
          </a:r>
          <a:r>
            <a:rPr lang="en-US" b="1" dirty="0" err="1">
              <a:latin typeface="Arial Nova"/>
            </a:rPr>
            <a:t>herramienta</a:t>
          </a:r>
          <a:r>
            <a:rPr lang="en-US" b="1" dirty="0">
              <a:latin typeface="Arial Nova"/>
            </a:rPr>
            <a:t> </a:t>
          </a:r>
          <a:r>
            <a:rPr lang="en-US" dirty="0">
              <a:latin typeface="Arial Nova"/>
            </a:rPr>
            <a:t>que a la </a:t>
          </a:r>
          <a:r>
            <a:rPr lang="en-US" dirty="0" err="1">
              <a:latin typeface="Arial Nova"/>
            </a:rPr>
            <a:t>vez</a:t>
          </a:r>
          <a:r>
            <a:rPr lang="en-US" dirty="0">
              <a:latin typeface="Arial Nova"/>
            </a:rPr>
            <a:t> </a:t>
          </a:r>
          <a:r>
            <a:rPr lang="en-US" dirty="0" err="1">
              <a:latin typeface="Arial Nova"/>
            </a:rPr>
            <a:t>brinda</a:t>
          </a:r>
          <a:r>
            <a:rPr lang="en-US" dirty="0">
              <a:latin typeface="Arial Nova"/>
            </a:rPr>
            <a:t> una </a:t>
          </a:r>
          <a:r>
            <a:rPr lang="en-US" dirty="0" err="1">
              <a:latin typeface="Arial Nova"/>
            </a:rPr>
            <a:t>variedad</a:t>
          </a:r>
          <a:r>
            <a:rPr lang="en-US" dirty="0">
              <a:latin typeface="Arial Nova"/>
            </a:rPr>
            <a:t> de </a:t>
          </a:r>
          <a:r>
            <a:rPr lang="en-US" dirty="0" err="1">
              <a:latin typeface="Arial Nova"/>
            </a:rPr>
            <a:t>herramientas</a:t>
          </a:r>
          <a:r>
            <a:rPr lang="en-US" dirty="0">
              <a:latin typeface="Arial Nova"/>
            </a:rPr>
            <a:t> de </a:t>
          </a:r>
          <a:r>
            <a:rPr lang="en-US" dirty="0" err="1">
              <a:latin typeface="Arial Nova"/>
            </a:rPr>
            <a:t>organización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capaces</a:t>
          </a:r>
          <a:r>
            <a:rPr lang="en-US" dirty="0">
              <a:latin typeface="Arial Nova"/>
            </a:rPr>
            <a:t> de </a:t>
          </a:r>
          <a:r>
            <a:rPr lang="en-US" dirty="0" err="1">
              <a:latin typeface="Arial Nova"/>
            </a:rPr>
            <a:t>ayudarnos</a:t>
          </a:r>
          <a:r>
            <a:rPr lang="en-US" dirty="0">
              <a:latin typeface="Arial Nova"/>
            </a:rPr>
            <a:t> </a:t>
          </a:r>
          <a:r>
            <a:rPr lang="en-US" dirty="0" err="1">
              <a:latin typeface="Arial Nova"/>
            </a:rPr>
            <a:t>en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nuestras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tareas</a:t>
          </a:r>
          <a:r>
            <a:rPr lang="en-US" dirty="0">
              <a:latin typeface="Arial Nova"/>
            </a:rPr>
            <a:t>, </a:t>
          </a:r>
          <a:r>
            <a:rPr lang="en-US" dirty="0" err="1">
              <a:latin typeface="Arial Nova"/>
            </a:rPr>
            <a:t>el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trabajo</a:t>
          </a:r>
          <a:r>
            <a:rPr lang="en-US" dirty="0">
              <a:latin typeface="Arial Nova"/>
            </a:rPr>
            <a:t> o </a:t>
          </a:r>
          <a:r>
            <a:rPr lang="en-US" dirty="0" err="1">
              <a:latin typeface="Arial Nova"/>
            </a:rPr>
            <a:t>proyectos</a:t>
          </a:r>
          <a:r>
            <a:rPr lang="en-US" dirty="0">
              <a:latin typeface="Arial Nova"/>
            </a:rPr>
            <a:t>.</a:t>
          </a:r>
        </a:p>
      </dgm:t>
    </dgm:pt>
    <dgm:pt modelId="{B93EF69A-1126-491E-97E4-8F8FD5E07D20}" type="parTrans" cxnId="{2BB90C6C-A9CA-4914-B9BB-20FB8AAAB96A}">
      <dgm:prSet/>
      <dgm:spPr/>
      <dgm:t>
        <a:bodyPr/>
        <a:lstStyle/>
        <a:p>
          <a:endParaRPr lang="en-US"/>
        </a:p>
      </dgm:t>
    </dgm:pt>
    <dgm:pt modelId="{85CBA55D-0F1F-4E01-A226-8EB5F26F28DC}" type="sibTrans" cxnId="{2BB90C6C-A9CA-4914-B9BB-20FB8AAAB96A}">
      <dgm:prSet/>
      <dgm:spPr/>
      <dgm:t>
        <a:bodyPr/>
        <a:lstStyle/>
        <a:p>
          <a:endParaRPr lang="en-US"/>
        </a:p>
      </dgm:t>
    </dgm:pt>
    <dgm:pt modelId="{21C01CAC-538D-4BA1-8999-03CB2AE310DF}">
      <dgm:prSet/>
      <dgm:spPr/>
      <dgm:t>
        <a:bodyPr/>
        <a:lstStyle/>
        <a:p>
          <a:pPr rtl="0"/>
          <a:r>
            <a:rPr lang="en-US" dirty="0">
              <a:latin typeface="Arial Nova"/>
            </a:rPr>
            <a:t>Tiene </a:t>
          </a:r>
          <a:r>
            <a:rPr lang="en-US" dirty="0" err="1">
              <a:latin typeface="Arial Nova"/>
            </a:rPr>
            <a:t>distintas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funcionalidades</a:t>
          </a:r>
          <a:r>
            <a:rPr lang="en-US" dirty="0">
              <a:latin typeface="Arial Nova"/>
            </a:rPr>
            <a:t> que </a:t>
          </a:r>
          <a:r>
            <a:rPr lang="en-US" dirty="0" err="1">
              <a:latin typeface="Arial Nova"/>
            </a:rPr>
            <a:t>dependen</a:t>
          </a:r>
          <a:r>
            <a:rPr lang="en-US" dirty="0">
              <a:latin typeface="Arial Nova"/>
            </a:rPr>
            <a:t> del </a:t>
          </a:r>
          <a:r>
            <a:rPr lang="en-US" dirty="0" err="1">
              <a:latin typeface="Arial Nova"/>
            </a:rPr>
            <a:t>uso</a:t>
          </a:r>
          <a:r>
            <a:rPr lang="en-US" dirty="0">
              <a:latin typeface="Arial Nova"/>
            </a:rPr>
            <a:t> que </a:t>
          </a:r>
          <a:r>
            <a:rPr lang="en-US" dirty="0" err="1">
              <a:latin typeface="Arial Nova"/>
            </a:rPr>
            <a:t>el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usuario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demande</a:t>
          </a:r>
          <a:r>
            <a:rPr lang="en-US" dirty="0">
              <a:latin typeface="Arial Nova"/>
            </a:rPr>
            <a:t>.</a:t>
          </a:r>
        </a:p>
      </dgm:t>
    </dgm:pt>
    <dgm:pt modelId="{80BC177A-0AB7-4AF9-BF7B-A85CBC900E64}" type="parTrans" cxnId="{8667FC47-CBA0-4879-9E8C-1AD3F81EC015}">
      <dgm:prSet/>
      <dgm:spPr/>
      <dgm:t>
        <a:bodyPr/>
        <a:lstStyle/>
        <a:p>
          <a:endParaRPr lang="en-US"/>
        </a:p>
      </dgm:t>
    </dgm:pt>
    <dgm:pt modelId="{0AD55985-3E11-41DF-AFCC-FA2E0B09240C}" type="sibTrans" cxnId="{8667FC47-CBA0-4879-9E8C-1AD3F81EC015}">
      <dgm:prSet/>
      <dgm:spPr/>
      <dgm:t>
        <a:bodyPr/>
        <a:lstStyle/>
        <a:p>
          <a:endParaRPr lang="en-US"/>
        </a:p>
      </dgm:t>
    </dgm:pt>
    <dgm:pt modelId="{1DFD3C90-6981-4521-914C-48FEE89902E6}">
      <dgm:prSet/>
      <dgm:spPr/>
      <dgm:t>
        <a:bodyPr/>
        <a:lstStyle/>
        <a:p>
          <a:pPr rtl="0"/>
          <a:r>
            <a:rPr lang="en-US" dirty="0" err="1">
              <a:latin typeface="Arial Nova"/>
            </a:rPr>
            <a:t>Está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catalogado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como</a:t>
          </a:r>
          <a:r>
            <a:rPr lang="en-US" dirty="0">
              <a:latin typeface="Arial Nova"/>
            </a:rPr>
            <a:t> una </a:t>
          </a:r>
          <a:r>
            <a:rPr lang="en-US" dirty="0" err="1">
              <a:latin typeface="Arial Nova"/>
            </a:rPr>
            <a:t>herramienta</a:t>
          </a:r>
          <a:r>
            <a:rPr lang="en-US" dirty="0">
              <a:latin typeface="Arial Nova"/>
            </a:rPr>
            <a:t> </a:t>
          </a:r>
          <a:r>
            <a:rPr lang="en-US" dirty="0" err="1">
              <a:latin typeface="Arial Nova"/>
            </a:rPr>
            <a:t>relacionada</a:t>
          </a:r>
          <a:r>
            <a:rPr lang="en-US" dirty="0">
              <a:latin typeface="Arial Nova"/>
            </a:rPr>
            <a:t> a la </a:t>
          </a:r>
          <a:r>
            <a:rPr lang="en-US" dirty="0" err="1">
              <a:latin typeface="Arial Nova"/>
            </a:rPr>
            <a:t>organización</a:t>
          </a:r>
          <a:r>
            <a:rPr lang="en-US" dirty="0">
              <a:latin typeface="Arial Nova"/>
            </a:rPr>
            <a:t>, lo </a:t>
          </a:r>
          <a:r>
            <a:rPr lang="en-US" dirty="0" err="1">
              <a:latin typeface="Arial Nova"/>
            </a:rPr>
            <a:t>cual</a:t>
          </a:r>
          <a:r>
            <a:rPr lang="en-US" dirty="0">
              <a:latin typeface="Arial Nova"/>
            </a:rPr>
            <a:t> es </a:t>
          </a:r>
          <a:r>
            <a:rPr lang="en-US" dirty="0" err="1">
              <a:latin typeface="Arial Nova"/>
            </a:rPr>
            <a:t>útil</a:t>
          </a:r>
          <a:r>
            <a:rPr lang="en-US" dirty="0">
              <a:latin typeface="Arial Nova"/>
            </a:rPr>
            <a:t> para </a:t>
          </a:r>
          <a:r>
            <a:rPr lang="en-US" dirty="0" err="1">
              <a:latin typeface="Arial Nova"/>
            </a:rPr>
            <a:t>aquel</a:t>
          </a:r>
          <a:r>
            <a:rPr lang="en-US" dirty="0">
              <a:latin typeface="Arial Nova"/>
            </a:rPr>
            <a:t> que lo </a:t>
          </a:r>
          <a:r>
            <a:rPr lang="en-US" dirty="0" err="1">
              <a:latin typeface="Arial Nova"/>
            </a:rPr>
            <a:t>requiera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en</a:t>
          </a:r>
          <a:r>
            <a:rPr lang="en-US" dirty="0">
              <a:latin typeface="Arial Nova"/>
            </a:rPr>
            <a:t> </a:t>
          </a:r>
          <a:r>
            <a:rPr lang="en-US" dirty="0" err="1">
              <a:latin typeface="Arial Nova"/>
            </a:rPr>
            <a:t>su</a:t>
          </a:r>
          <a:r>
            <a:rPr lang="en-US" dirty="0">
              <a:latin typeface="Arial Nova"/>
            </a:rPr>
            <a:t> día a día.</a:t>
          </a:r>
        </a:p>
      </dgm:t>
    </dgm:pt>
    <dgm:pt modelId="{CDF01A76-1C4E-4C5B-9896-CED271E96308}" type="parTrans" cxnId="{AA5D5920-92A2-4C33-BC54-40740386B989}">
      <dgm:prSet/>
      <dgm:spPr/>
      <dgm:t>
        <a:bodyPr/>
        <a:lstStyle/>
        <a:p>
          <a:endParaRPr lang="en-US"/>
        </a:p>
      </dgm:t>
    </dgm:pt>
    <dgm:pt modelId="{EDEFE463-61E4-4161-A89D-EAAC206CCD6C}" type="sibTrans" cxnId="{AA5D5920-92A2-4C33-BC54-40740386B989}">
      <dgm:prSet/>
      <dgm:spPr/>
      <dgm:t>
        <a:bodyPr/>
        <a:lstStyle/>
        <a:p>
          <a:endParaRPr lang="en-US"/>
        </a:p>
      </dgm:t>
    </dgm:pt>
    <dgm:pt modelId="{23115CFD-44E4-494E-8715-2B62E1A8F812}" type="pres">
      <dgm:prSet presAssocID="{D852794E-7AA5-4687-999E-421C91AB45FB}" presName="diagram" presStyleCnt="0">
        <dgm:presLayoutVars>
          <dgm:dir/>
          <dgm:resizeHandles val="exact"/>
        </dgm:presLayoutVars>
      </dgm:prSet>
      <dgm:spPr/>
    </dgm:pt>
    <dgm:pt modelId="{86D5C2B3-BEA1-4991-AD08-682CAD324826}" type="pres">
      <dgm:prSet presAssocID="{67E4671A-424C-408E-8955-439CCE4B0BDA}" presName="node" presStyleLbl="node1" presStyleIdx="0" presStyleCnt="3">
        <dgm:presLayoutVars>
          <dgm:bulletEnabled val="1"/>
        </dgm:presLayoutVars>
      </dgm:prSet>
      <dgm:spPr/>
    </dgm:pt>
    <dgm:pt modelId="{1F7A518F-16FA-4800-B536-5B8858071273}" type="pres">
      <dgm:prSet presAssocID="{85CBA55D-0F1F-4E01-A226-8EB5F26F28DC}" presName="sibTrans" presStyleCnt="0"/>
      <dgm:spPr/>
    </dgm:pt>
    <dgm:pt modelId="{372BC0AE-8B67-42DA-80B3-07078EB493F3}" type="pres">
      <dgm:prSet presAssocID="{21C01CAC-538D-4BA1-8999-03CB2AE310DF}" presName="node" presStyleLbl="node1" presStyleIdx="1" presStyleCnt="3">
        <dgm:presLayoutVars>
          <dgm:bulletEnabled val="1"/>
        </dgm:presLayoutVars>
      </dgm:prSet>
      <dgm:spPr/>
    </dgm:pt>
    <dgm:pt modelId="{2E50576A-5CD0-4F08-BDD3-C1B28F688853}" type="pres">
      <dgm:prSet presAssocID="{0AD55985-3E11-41DF-AFCC-FA2E0B09240C}" presName="sibTrans" presStyleCnt="0"/>
      <dgm:spPr/>
    </dgm:pt>
    <dgm:pt modelId="{6214290F-FD04-447F-B30F-43BB950F10EF}" type="pres">
      <dgm:prSet presAssocID="{1DFD3C90-6981-4521-914C-48FEE89902E6}" presName="node" presStyleLbl="node1" presStyleIdx="2" presStyleCnt="3">
        <dgm:presLayoutVars>
          <dgm:bulletEnabled val="1"/>
        </dgm:presLayoutVars>
      </dgm:prSet>
      <dgm:spPr/>
    </dgm:pt>
  </dgm:ptLst>
  <dgm:cxnLst>
    <dgm:cxn modelId="{6A39CC13-6FA5-44B3-9CBD-D069298F2238}" type="presOf" srcId="{67E4671A-424C-408E-8955-439CCE4B0BDA}" destId="{86D5C2B3-BEA1-4991-AD08-682CAD324826}" srcOrd="0" destOrd="0" presId="urn:microsoft.com/office/officeart/2005/8/layout/default"/>
    <dgm:cxn modelId="{AA5D5920-92A2-4C33-BC54-40740386B989}" srcId="{D852794E-7AA5-4687-999E-421C91AB45FB}" destId="{1DFD3C90-6981-4521-914C-48FEE89902E6}" srcOrd="2" destOrd="0" parTransId="{CDF01A76-1C4E-4C5B-9896-CED271E96308}" sibTransId="{EDEFE463-61E4-4161-A89D-EAAC206CCD6C}"/>
    <dgm:cxn modelId="{8667FC47-CBA0-4879-9E8C-1AD3F81EC015}" srcId="{D852794E-7AA5-4687-999E-421C91AB45FB}" destId="{21C01CAC-538D-4BA1-8999-03CB2AE310DF}" srcOrd="1" destOrd="0" parTransId="{80BC177A-0AB7-4AF9-BF7B-A85CBC900E64}" sibTransId="{0AD55985-3E11-41DF-AFCC-FA2E0B09240C}"/>
    <dgm:cxn modelId="{2BB90C6C-A9CA-4914-B9BB-20FB8AAAB96A}" srcId="{D852794E-7AA5-4687-999E-421C91AB45FB}" destId="{67E4671A-424C-408E-8955-439CCE4B0BDA}" srcOrd="0" destOrd="0" parTransId="{B93EF69A-1126-491E-97E4-8F8FD5E07D20}" sibTransId="{85CBA55D-0F1F-4E01-A226-8EB5F26F28DC}"/>
    <dgm:cxn modelId="{9151874D-60A4-4250-A30C-60035EED985A}" type="presOf" srcId="{21C01CAC-538D-4BA1-8999-03CB2AE310DF}" destId="{372BC0AE-8B67-42DA-80B3-07078EB493F3}" srcOrd="0" destOrd="0" presId="urn:microsoft.com/office/officeart/2005/8/layout/default"/>
    <dgm:cxn modelId="{7804D56E-E0F5-4910-BBC3-2F5F6879B3CD}" type="presOf" srcId="{D852794E-7AA5-4687-999E-421C91AB45FB}" destId="{23115CFD-44E4-494E-8715-2B62E1A8F812}" srcOrd="0" destOrd="0" presId="urn:microsoft.com/office/officeart/2005/8/layout/default"/>
    <dgm:cxn modelId="{C1B6F384-89AC-4B0F-9724-B00BE30FF6FB}" type="presOf" srcId="{1DFD3C90-6981-4521-914C-48FEE89902E6}" destId="{6214290F-FD04-447F-B30F-43BB950F10EF}" srcOrd="0" destOrd="0" presId="urn:microsoft.com/office/officeart/2005/8/layout/default"/>
    <dgm:cxn modelId="{56B3975D-AADF-4F76-A3C5-3C170EA65838}" type="presParOf" srcId="{23115CFD-44E4-494E-8715-2B62E1A8F812}" destId="{86D5C2B3-BEA1-4991-AD08-682CAD324826}" srcOrd="0" destOrd="0" presId="urn:microsoft.com/office/officeart/2005/8/layout/default"/>
    <dgm:cxn modelId="{9392A728-8E0E-4753-BFFF-D4932946B447}" type="presParOf" srcId="{23115CFD-44E4-494E-8715-2B62E1A8F812}" destId="{1F7A518F-16FA-4800-B536-5B8858071273}" srcOrd="1" destOrd="0" presId="urn:microsoft.com/office/officeart/2005/8/layout/default"/>
    <dgm:cxn modelId="{385758D1-C9CB-4996-8DF8-E6C9ED5FCE3E}" type="presParOf" srcId="{23115CFD-44E4-494E-8715-2B62E1A8F812}" destId="{372BC0AE-8B67-42DA-80B3-07078EB493F3}" srcOrd="2" destOrd="0" presId="urn:microsoft.com/office/officeart/2005/8/layout/default"/>
    <dgm:cxn modelId="{2C8D0377-09BC-44AA-9873-7912468A1F75}" type="presParOf" srcId="{23115CFD-44E4-494E-8715-2B62E1A8F812}" destId="{2E50576A-5CD0-4F08-BDD3-C1B28F688853}" srcOrd="3" destOrd="0" presId="urn:microsoft.com/office/officeart/2005/8/layout/default"/>
    <dgm:cxn modelId="{C35FD472-FA37-41D4-A9C4-BB06E4A015EF}" type="presParOf" srcId="{23115CFD-44E4-494E-8715-2B62E1A8F812}" destId="{6214290F-FD04-447F-B30F-43BB950F10E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5C2B3-BEA1-4991-AD08-682CAD324826}">
      <dsp:nvSpPr>
        <dsp:cNvPr id="0" name=""/>
        <dsp:cNvSpPr/>
      </dsp:nvSpPr>
      <dsp:spPr>
        <a:xfrm>
          <a:off x="166196" y="675"/>
          <a:ext cx="3041745" cy="182504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 Nova"/>
            </a:rPr>
            <a:t>Es una</a:t>
          </a:r>
          <a:r>
            <a:rPr lang="en-US" sz="1700" b="0" kern="1200" dirty="0">
              <a:latin typeface="Arial Nova"/>
            </a:rPr>
            <a:t> </a:t>
          </a:r>
          <a:r>
            <a:rPr lang="en-US" sz="1700" b="1" kern="1200" dirty="0" err="1">
              <a:latin typeface="Arial Nova"/>
            </a:rPr>
            <a:t>herramienta</a:t>
          </a:r>
          <a:r>
            <a:rPr lang="en-US" sz="1700" b="1" kern="1200" dirty="0">
              <a:latin typeface="Arial Nova"/>
            </a:rPr>
            <a:t> </a:t>
          </a:r>
          <a:r>
            <a:rPr lang="en-US" sz="1700" kern="1200" dirty="0">
              <a:latin typeface="Arial Nova"/>
            </a:rPr>
            <a:t>que a la </a:t>
          </a:r>
          <a:r>
            <a:rPr lang="en-US" sz="1700" kern="1200" dirty="0" err="1">
              <a:latin typeface="Arial Nova"/>
            </a:rPr>
            <a:t>vez</a:t>
          </a:r>
          <a:r>
            <a:rPr lang="en-US" sz="1700" kern="1200" dirty="0">
              <a:latin typeface="Arial Nova"/>
            </a:rPr>
            <a:t> </a:t>
          </a:r>
          <a:r>
            <a:rPr lang="en-US" sz="1700" kern="1200" dirty="0" err="1">
              <a:latin typeface="Arial Nova"/>
            </a:rPr>
            <a:t>brinda</a:t>
          </a:r>
          <a:r>
            <a:rPr lang="en-US" sz="1700" kern="1200" dirty="0">
              <a:latin typeface="Arial Nova"/>
            </a:rPr>
            <a:t> una </a:t>
          </a:r>
          <a:r>
            <a:rPr lang="en-US" sz="1700" kern="1200" dirty="0" err="1">
              <a:latin typeface="Arial Nova"/>
            </a:rPr>
            <a:t>variedad</a:t>
          </a:r>
          <a:r>
            <a:rPr lang="en-US" sz="1700" kern="1200" dirty="0">
              <a:latin typeface="Arial Nova"/>
            </a:rPr>
            <a:t> de </a:t>
          </a:r>
          <a:r>
            <a:rPr lang="en-US" sz="1700" kern="1200" dirty="0" err="1">
              <a:latin typeface="Arial Nova"/>
            </a:rPr>
            <a:t>herramientas</a:t>
          </a:r>
          <a:r>
            <a:rPr lang="en-US" sz="1700" kern="1200" dirty="0">
              <a:latin typeface="Arial Nova"/>
            </a:rPr>
            <a:t> de </a:t>
          </a:r>
          <a:r>
            <a:rPr lang="en-US" sz="1700" kern="1200" dirty="0" err="1">
              <a:latin typeface="Arial Nova"/>
            </a:rPr>
            <a:t>organización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capaces</a:t>
          </a:r>
          <a:r>
            <a:rPr lang="en-US" sz="1700" kern="1200" dirty="0">
              <a:latin typeface="Arial Nova"/>
            </a:rPr>
            <a:t> de </a:t>
          </a:r>
          <a:r>
            <a:rPr lang="en-US" sz="1700" kern="1200" dirty="0" err="1">
              <a:latin typeface="Arial Nova"/>
            </a:rPr>
            <a:t>ayudarnos</a:t>
          </a:r>
          <a:r>
            <a:rPr lang="en-US" sz="1700" kern="1200" dirty="0">
              <a:latin typeface="Arial Nova"/>
            </a:rPr>
            <a:t> </a:t>
          </a:r>
          <a:r>
            <a:rPr lang="en-US" sz="1700" kern="1200" dirty="0" err="1">
              <a:latin typeface="Arial Nova"/>
            </a:rPr>
            <a:t>en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nuestras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tareas</a:t>
          </a:r>
          <a:r>
            <a:rPr lang="en-US" sz="1700" kern="1200" dirty="0">
              <a:latin typeface="Arial Nova"/>
            </a:rPr>
            <a:t>, </a:t>
          </a:r>
          <a:r>
            <a:rPr lang="en-US" sz="1700" kern="1200" dirty="0" err="1">
              <a:latin typeface="Arial Nova"/>
            </a:rPr>
            <a:t>el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trabajo</a:t>
          </a:r>
          <a:r>
            <a:rPr lang="en-US" sz="1700" kern="1200" dirty="0">
              <a:latin typeface="Arial Nova"/>
            </a:rPr>
            <a:t> o </a:t>
          </a:r>
          <a:r>
            <a:rPr lang="en-US" sz="1700" kern="1200" dirty="0" err="1">
              <a:latin typeface="Arial Nova"/>
            </a:rPr>
            <a:t>proyectos</a:t>
          </a:r>
          <a:r>
            <a:rPr lang="en-US" sz="1700" kern="1200" dirty="0">
              <a:latin typeface="Arial Nova"/>
            </a:rPr>
            <a:t>.</a:t>
          </a:r>
        </a:p>
      </dsp:txBody>
      <dsp:txXfrm>
        <a:off x="166196" y="675"/>
        <a:ext cx="3041745" cy="1825047"/>
      </dsp:txXfrm>
    </dsp:sp>
    <dsp:sp modelId="{372BC0AE-8B67-42DA-80B3-07078EB493F3}">
      <dsp:nvSpPr>
        <dsp:cNvPr id="0" name=""/>
        <dsp:cNvSpPr/>
      </dsp:nvSpPr>
      <dsp:spPr>
        <a:xfrm>
          <a:off x="3512117" y="675"/>
          <a:ext cx="3041745" cy="1825047"/>
        </a:xfrm>
        <a:prstGeom prst="rect">
          <a:avLst/>
        </a:prstGeom>
        <a:solidFill>
          <a:schemeClr val="accent1">
            <a:shade val="80000"/>
            <a:hueOff val="0"/>
            <a:satOff val="-491"/>
            <a:lumOff val="1384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 Nova"/>
            </a:rPr>
            <a:t>Tiene </a:t>
          </a:r>
          <a:r>
            <a:rPr lang="en-US" sz="1700" kern="1200" dirty="0" err="1">
              <a:latin typeface="Arial Nova"/>
            </a:rPr>
            <a:t>distintas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funcionalidades</a:t>
          </a:r>
          <a:r>
            <a:rPr lang="en-US" sz="1700" kern="1200" dirty="0">
              <a:latin typeface="Arial Nova"/>
            </a:rPr>
            <a:t> que </a:t>
          </a:r>
          <a:r>
            <a:rPr lang="en-US" sz="1700" kern="1200" dirty="0" err="1">
              <a:latin typeface="Arial Nova"/>
            </a:rPr>
            <a:t>dependen</a:t>
          </a:r>
          <a:r>
            <a:rPr lang="en-US" sz="1700" kern="1200" dirty="0">
              <a:latin typeface="Arial Nova"/>
            </a:rPr>
            <a:t> del </a:t>
          </a:r>
          <a:r>
            <a:rPr lang="en-US" sz="1700" kern="1200" dirty="0" err="1">
              <a:latin typeface="Arial Nova"/>
            </a:rPr>
            <a:t>uso</a:t>
          </a:r>
          <a:r>
            <a:rPr lang="en-US" sz="1700" kern="1200" dirty="0">
              <a:latin typeface="Arial Nova"/>
            </a:rPr>
            <a:t> que </a:t>
          </a:r>
          <a:r>
            <a:rPr lang="en-US" sz="1700" kern="1200" dirty="0" err="1">
              <a:latin typeface="Arial Nova"/>
            </a:rPr>
            <a:t>el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usuario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demande</a:t>
          </a:r>
          <a:r>
            <a:rPr lang="en-US" sz="1700" kern="1200" dirty="0">
              <a:latin typeface="Arial Nova"/>
            </a:rPr>
            <a:t>.</a:t>
          </a:r>
        </a:p>
      </dsp:txBody>
      <dsp:txXfrm>
        <a:off x="3512117" y="675"/>
        <a:ext cx="3041745" cy="1825047"/>
      </dsp:txXfrm>
    </dsp:sp>
    <dsp:sp modelId="{6214290F-FD04-447F-B30F-43BB950F10EF}">
      <dsp:nvSpPr>
        <dsp:cNvPr id="0" name=""/>
        <dsp:cNvSpPr/>
      </dsp:nvSpPr>
      <dsp:spPr>
        <a:xfrm>
          <a:off x="1839157" y="2129897"/>
          <a:ext cx="3041745" cy="1825047"/>
        </a:xfrm>
        <a:prstGeom prst="rect">
          <a:avLst/>
        </a:prstGeom>
        <a:solidFill>
          <a:schemeClr val="accent1">
            <a:shade val="80000"/>
            <a:hueOff val="0"/>
            <a:satOff val="-982"/>
            <a:lumOff val="2769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Arial Nova"/>
            </a:rPr>
            <a:t>Está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catalogado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como</a:t>
          </a:r>
          <a:r>
            <a:rPr lang="en-US" sz="1700" kern="1200" dirty="0">
              <a:latin typeface="Arial Nova"/>
            </a:rPr>
            <a:t> una </a:t>
          </a:r>
          <a:r>
            <a:rPr lang="en-US" sz="1700" kern="1200" dirty="0" err="1">
              <a:latin typeface="Arial Nova"/>
            </a:rPr>
            <a:t>herramienta</a:t>
          </a:r>
          <a:r>
            <a:rPr lang="en-US" sz="1700" kern="1200" dirty="0">
              <a:latin typeface="Arial Nova"/>
            </a:rPr>
            <a:t> </a:t>
          </a:r>
          <a:r>
            <a:rPr lang="en-US" sz="1700" kern="1200" dirty="0" err="1">
              <a:latin typeface="Arial Nova"/>
            </a:rPr>
            <a:t>relacionada</a:t>
          </a:r>
          <a:r>
            <a:rPr lang="en-US" sz="1700" kern="1200" dirty="0">
              <a:latin typeface="Arial Nova"/>
            </a:rPr>
            <a:t> a la </a:t>
          </a:r>
          <a:r>
            <a:rPr lang="en-US" sz="1700" kern="1200" dirty="0" err="1">
              <a:latin typeface="Arial Nova"/>
            </a:rPr>
            <a:t>organización</a:t>
          </a:r>
          <a:r>
            <a:rPr lang="en-US" sz="1700" kern="1200" dirty="0">
              <a:latin typeface="Arial Nova"/>
            </a:rPr>
            <a:t>, lo </a:t>
          </a:r>
          <a:r>
            <a:rPr lang="en-US" sz="1700" kern="1200" dirty="0" err="1">
              <a:latin typeface="Arial Nova"/>
            </a:rPr>
            <a:t>cual</a:t>
          </a:r>
          <a:r>
            <a:rPr lang="en-US" sz="1700" kern="1200" dirty="0">
              <a:latin typeface="Arial Nova"/>
            </a:rPr>
            <a:t> es </a:t>
          </a:r>
          <a:r>
            <a:rPr lang="en-US" sz="1700" kern="1200" dirty="0" err="1">
              <a:latin typeface="Arial Nova"/>
            </a:rPr>
            <a:t>útil</a:t>
          </a:r>
          <a:r>
            <a:rPr lang="en-US" sz="1700" kern="1200" dirty="0">
              <a:latin typeface="Arial Nova"/>
            </a:rPr>
            <a:t> para </a:t>
          </a:r>
          <a:r>
            <a:rPr lang="en-US" sz="1700" kern="1200" dirty="0" err="1">
              <a:latin typeface="Arial Nova"/>
            </a:rPr>
            <a:t>aquel</a:t>
          </a:r>
          <a:r>
            <a:rPr lang="en-US" sz="1700" kern="1200" dirty="0">
              <a:latin typeface="Arial Nova"/>
            </a:rPr>
            <a:t> que lo </a:t>
          </a:r>
          <a:r>
            <a:rPr lang="en-US" sz="1700" kern="1200" dirty="0" err="1">
              <a:latin typeface="Arial Nova"/>
            </a:rPr>
            <a:t>requiera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en</a:t>
          </a:r>
          <a:r>
            <a:rPr lang="en-US" sz="1700" kern="1200" dirty="0">
              <a:latin typeface="Arial Nova"/>
            </a:rPr>
            <a:t> </a:t>
          </a:r>
          <a:r>
            <a:rPr lang="en-US" sz="1700" kern="1200" dirty="0" err="1">
              <a:latin typeface="Arial Nova"/>
            </a:rPr>
            <a:t>su</a:t>
          </a:r>
          <a:r>
            <a:rPr lang="en-US" sz="1700" kern="1200" dirty="0">
              <a:latin typeface="Arial Nova"/>
            </a:rPr>
            <a:t> día a día.</a:t>
          </a:r>
        </a:p>
      </dsp:txBody>
      <dsp:txXfrm>
        <a:off x="1839157" y="2129897"/>
        <a:ext cx="3041745" cy="1825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61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56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7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2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66" y="2196221"/>
            <a:ext cx="3178982" cy="108613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FFFFFF"/>
                </a:solidFill>
                <a:latin typeface="Arial Nova"/>
              </a:rPr>
              <a:t>SESIÓN INTRODUCTORIA</a:t>
            </a:r>
            <a:endParaRPr lang="en-US" sz="2800" b="1" dirty="0">
              <a:latin typeface="Arial Nova"/>
            </a:endParaRPr>
          </a:p>
        </p:txBody>
      </p:sp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8162" y="1664258"/>
            <a:ext cx="5827472" cy="352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  <a:latin typeface="Arial Nova"/>
                <a:cs typeface="Calibri"/>
              </a:rPr>
              <a:t>EQUIPO #4</a:t>
            </a:r>
            <a:endParaRPr lang="en-US">
              <a:solidFill>
                <a:schemeClr val="tx1"/>
              </a:solidFill>
              <a:latin typeface="Arial Nova"/>
              <a:cs typeface="Calibri"/>
            </a:endParaRPr>
          </a:p>
          <a:p>
            <a:pPr marL="274320" indent="-457200">
              <a:lnSpc>
                <a:spcPct val="100000"/>
              </a:lnSpc>
              <a:spcBef>
                <a:spcPts val="200"/>
              </a:spcBef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 Nova"/>
                <a:cs typeface="Arial"/>
              </a:rPr>
              <a:t>Ángel Alejandro Balderas Pech.</a:t>
            </a:r>
          </a:p>
          <a:p>
            <a:pPr marL="274320" indent="-457200">
              <a:lnSpc>
                <a:spcPct val="100000"/>
              </a:lnSpc>
              <a:spcBef>
                <a:spcPts val="200"/>
              </a:spcBef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 Nova"/>
                <a:cs typeface="Arial"/>
              </a:rPr>
              <a:t>Bennen</a:t>
            </a:r>
            <a:r>
              <a:rPr lang="en-US" sz="2000" dirty="0">
                <a:solidFill>
                  <a:schemeClr val="tx1"/>
                </a:solidFill>
                <a:latin typeface="Arial Nova"/>
                <a:cs typeface="Arial"/>
              </a:rPr>
              <a:t> Alexandre Tun Ek.</a:t>
            </a:r>
          </a:p>
          <a:p>
            <a:pPr marL="274320" indent="-457200">
              <a:lnSpc>
                <a:spcPct val="100000"/>
              </a:lnSpc>
              <a:spcBef>
                <a:spcPts val="200"/>
              </a:spcBef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 Nova"/>
                <a:cs typeface="Arial"/>
              </a:rPr>
              <a:t>Pedro Jiménez Hernández.</a:t>
            </a:r>
          </a:p>
          <a:p>
            <a:pPr marL="274320" indent="-457200">
              <a:lnSpc>
                <a:spcPct val="100000"/>
              </a:lnSpc>
              <a:spcBef>
                <a:spcPts val="200"/>
              </a:spcBef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 Nova"/>
                <a:cs typeface="Arial"/>
              </a:rPr>
              <a:t>Pablo David Basulto Polanco.</a:t>
            </a:r>
          </a:p>
          <a:p>
            <a:pPr marL="274320" indent="-457200">
              <a:lnSpc>
                <a:spcPct val="100000"/>
              </a:lnSpc>
              <a:spcBef>
                <a:spcPts val="200"/>
              </a:spcBef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 Nova"/>
                <a:cs typeface="Arial"/>
              </a:rPr>
              <a:t>Eyli</a:t>
            </a:r>
            <a:r>
              <a:rPr lang="en-US" sz="2000" dirty="0">
                <a:solidFill>
                  <a:schemeClr val="tx1"/>
                </a:solidFill>
                <a:latin typeface="Arial Nova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/>
                <a:cs typeface="Arial"/>
              </a:rPr>
              <a:t>Burguete</a:t>
            </a:r>
            <a:r>
              <a:rPr lang="en-US" sz="2000" dirty="0">
                <a:solidFill>
                  <a:schemeClr val="tx1"/>
                </a:solidFill>
                <a:latin typeface="Arial Nova"/>
                <a:cs typeface="Arial"/>
              </a:rPr>
              <a:t> Pech.</a:t>
            </a:r>
          </a:p>
          <a:p>
            <a:pPr indent="-18288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 Nova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b="1" dirty="0">
                <a:solidFill>
                  <a:schemeClr val="tx1"/>
                </a:solidFill>
                <a:latin typeface="Arial Nova"/>
                <a:cs typeface="Arial"/>
              </a:rPr>
              <a:t>06/12/2021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b="1" dirty="0">
                <a:solidFill>
                  <a:schemeClr val="tx1"/>
                </a:solidFill>
                <a:latin typeface="Arial Nova"/>
                <a:cs typeface="Arial"/>
              </a:rPr>
              <a:t>SESIÓN PRÁCTICA - CONOCE NOTION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4EEC92D-0B07-4F07-A7AB-57A7D51D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2945561"/>
            <a:ext cx="274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F30F6C-D08B-44EB-9AA5-195F078E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 rot="20280000">
            <a:off x="-918755" y="3437303"/>
            <a:ext cx="4608784" cy="458003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C06FD-0B2D-4F24-962B-3BAEF8EF0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56436"/>
              </p:ext>
            </p:extLst>
          </p:nvPr>
        </p:nvGraphicFramePr>
        <p:xfrm>
          <a:off x="3771971" y="2382668"/>
          <a:ext cx="6720060" cy="395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6D019B64-D673-45CA-B808-6068F686DD5A}"/>
              </a:ext>
            </a:extLst>
          </p:cNvPr>
          <p:cNvSpPr/>
          <p:nvPr/>
        </p:nvSpPr>
        <p:spPr>
          <a:xfrm>
            <a:off x="1977" y="526751"/>
            <a:ext cx="11300602" cy="11358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Nova"/>
                <a:ea typeface="+mn-lt"/>
                <a:cs typeface="+mn-lt"/>
              </a:rPr>
              <a:t>¿QUÉ ES NOTION Y PARA QUÉ SIRVE?</a:t>
            </a:r>
            <a:endParaRPr lang="en-US" sz="4400"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04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7580-30AF-422E-AE1C-FA0B9B66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75781"/>
            <a:ext cx="8595360" cy="1403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 Nova"/>
                <a:ea typeface="+mn-lt"/>
                <a:cs typeface="+mn-lt"/>
              </a:rPr>
              <a:t>Los </a:t>
            </a:r>
            <a:r>
              <a:rPr lang="en-US" sz="2000" b="1" dirty="0">
                <a:latin typeface="Arial Nova"/>
                <a:ea typeface="+mn-lt"/>
                <a:cs typeface="+mn-lt"/>
              </a:rPr>
              <a:t>Templates </a:t>
            </a:r>
            <a:r>
              <a:rPr lang="en-US" sz="2000" dirty="0">
                <a:latin typeface="Arial Nova"/>
                <a:ea typeface="+mn-lt"/>
                <a:cs typeface="+mn-lt"/>
              </a:rPr>
              <a:t>son una de las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herramientas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más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interesantes</a:t>
            </a:r>
            <a:r>
              <a:rPr lang="en-US" sz="2000" dirty="0">
                <a:latin typeface="Arial Nova"/>
                <a:ea typeface="+mn-lt"/>
                <a:cs typeface="+mn-lt"/>
              </a:rPr>
              <a:t> que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nos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ofrece</a:t>
            </a:r>
            <a:r>
              <a:rPr lang="en-US" sz="2000" dirty="0">
                <a:latin typeface="Arial Nova"/>
                <a:ea typeface="+mn-lt"/>
                <a:cs typeface="+mn-lt"/>
              </a:rPr>
              <a:t> Notion para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poder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crear</a:t>
            </a:r>
            <a:r>
              <a:rPr lang="en-US" sz="2000" dirty="0">
                <a:latin typeface="Arial Nova"/>
                <a:ea typeface="+mn-lt"/>
                <a:cs typeface="+mn-lt"/>
              </a:rPr>
              <a:t> y disponer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recursos</a:t>
            </a:r>
            <a:r>
              <a:rPr lang="en-US" sz="2000" dirty="0">
                <a:latin typeface="Arial Nova"/>
                <a:ea typeface="+mn-lt"/>
                <a:cs typeface="+mn-lt"/>
              </a:rPr>
              <a:t> de una forma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rápida</a:t>
            </a:r>
            <a:r>
              <a:rPr lang="en-US" sz="2000" dirty="0">
                <a:latin typeface="Arial Nova"/>
                <a:ea typeface="+mn-lt"/>
                <a:cs typeface="+mn-lt"/>
              </a:rPr>
              <a:t> y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eficaz</a:t>
            </a:r>
            <a:r>
              <a:rPr lang="en-US" sz="2000" dirty="0">
                <a:latin typeface="Arial Nova"/>
                <a:ea typeface="+mn-lt"/>
                <a:cs typeface="+mn-lt"/>
              </a:rPr>
              <a:t>, y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así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podamos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organizar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nuestro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tiempo</a:t>
            </a:r>
            <a:r>
              <a:rPr lang="en-US" sz="2000" dirty="0">
                <a:latin typeface="Arial Nova"/>
                <a:ea typeface="+mn-lt"/>
                <a:cs typeface="+mn-lt"/>
              </a:rPr>
              <a:t> libre,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nuestros</a:t>
            </a:r>
            <a:r>
              <a:rPr lang="en-US" sz="2000" dirty="0">
                <a:latin typeface="Arial Nova"/>
                <a:ea typeface="+mn-lt"/>
                <a:cs typeface="+mn-lt"/>
              </a:rPr>
              <a:t> hobbies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cualquier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necesidad</a:t>
            </a:r>
            <a:r>
              <a:rPr lang="en-US" sz="2000" dirty="0">
                <a:latin typeface="Arial Nova"/>
                <a:ea typeface="+mn-lt"/>
                <a:cs typeface="+mn-lt"/>
              </a:rPr>
              <a:t> que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tengamos</a:t>
            </a:r>
            <a:r>
              <a:rPr lang="en-US" sz="2000" dirty="0">
                <a:latin typeface="Arial Nova"/>
                <a:ea typeface="+mn-lt"/>
                <a:cs typeface="+mn-lt"/>
              </a:rPr>
              <a:t> de una forma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sencilla</a:t>
            </a:r>
            <a:r>
              <a:rPr lang="en-US" sz="2000" dirty="0">
                <a:latin typeface="Arial Nova"/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B38EF0A-CB0E-406B-9390-96A57721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49" r="283" b="11554"/>
          <a:stretch/>
        </p:blipFill>
        <p:spPr>
          <a:xfrm>
            <a:off x="2610927" y="4197483"/>
            <a:ext cx="5920610" cy="21356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6B174B-01F4-4AED-8471-5594AE6ADC79}"/>
              </a:ext>
            </a:extLst>
          </p:cNvPr>
          <p:cNvSpPr/>
          <p:nvPr/>
        </p:nvSpPr>
        <p:spPr>
          <a:xfrm>
            <a:off x="404542" y="526751"/>
            <a:ext cx="10898037" cy="16390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 dirty="0">
                <a:latin typeface="Arial Nova"/>
                <a:ea typeface="+mn-lt"/>
                <a:cs typeface="+mn-lt"/>
              </a:rPr>
              <a:t>¿QUÉ SON LOS TEMPLATES Y PARA QUÉ SIRVEN?</a:t>
            </a:r>
            <a:endParaRPr lang="en-US" sz="4400" dirty="0">
              <a:latin typeface="Arial Nova"/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5AFE5-E210-4E3A-81E6-F54F6F523640}"/>
              </a:ext>
            </a:extLst>
          </p:cNvPr>
          <p:cNvSpPr/>
          <p:nvPr/>
        </p:nvSpPr>
        <p:spPr>
          <a:xfrm>
            <a:off x="1975" y="526750"/>
            <a:ext cx="445699" cy="16390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4400" b="1" dirty="0"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23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AA1F44AA-5914-4E3D-AE72-C8DB372DF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864" y="2332008"/>
            <a:ext cx="8031225" cy="4351337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45CA0-2C13-4210-837E-1217D9A3E91A}"/>
              </a:ext>
            </a:extLst>
          </p:cNvPr>
          <p:cNvSpPr/>
          <p:nvPr/>
        </p:nvSpPr>
        <p:spPr>
          <a:xfrm>
            <a:off x="390166" y="526751"/>
            <a:ext cx="10955546" cy="16390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 dirty="0">
                <a:latin typeface="Arial Nova"/>
                <a:ea typeface="+mn-lt"/>
                <a:cs typeface="+mn-lt"/>
              </a:rPr>
              <a:t>VISUALIZAR LOS TEMPLATES CREADOS EN LA COMUNIDAD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2700F-600F-40C8-9DD8-DFF173005E86}"/>
              </a:ext>
            </a:extLst>
          </p:cNvPr>
          <p:cNvSpPr/>
          <p:nvPr/>
        </p:nvSpPr>
        <p:spPr>
          <a:xfrm>
            <a:off x="1975" y="526750"/>
            <a:ext cx="445699" cy="16390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4400" b="1" dirty="0"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966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7542F-9F0A-45FB-9532-3E20638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000" b="1" dirty="0">
                <a:solidFill>
                  <a:srgbClr val="FFFFFF"/>
                </a:solidFill>
                <a:latin typeface="Arial Nova"/>
              </a:rPr>
              <a:t>EJEMPLO 1: STUDENT / CLASS NOTES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7ED742C-1E5F-4C04-9430-D5C50C300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92" t="19867" r="7621" b="11258"/>
          <a:stretch/>
        </p:blipFill>
        <p:spPr>
          <a:xfrm>
            <a:off x="553997" y="117895"/>
            <a:ext cx="10643000" cy="4851609"/>
          </a:xfrm>
        </p:spPr>
      </p:pic>
    </p:spTree>
    <p:extLst>
      <p:ext uri="{BB962C8B-B14F-4D97-AF65-F5344CB8AC3E}">
        <p14:creationId xmlns:p14="http://schemas.microsoft.com/office/powerpoint/2010/main" val="409636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7542F-9F0A-45FB-9532-3E20638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6" y="5181600"/>
            <a:ext cx="11306623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000" b="1" dirty="0">
                <a:solidFill>
                  <a:srgbClr val="FFFFFF"/>
                </a:solidFill>
                <a:latin typeface="Arial Nova"/>
              </a:rPr>
              <a:t>EJEMPLO 2: STUDENT / ROOMMATE SPACE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AF58D9-8D09-45CD-AC1F-D8A19F8C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98" t="23450" r="7617" b="11628"/>
          <a:stretch/>
        </p:blipFill>
        <p:spPr>
          <a:xfrm>
            <a:off x="1474148" y="132272"/>
            <a:ext cx="8798425" cy="4827743"/>
          </a:xfrm>
        </p:spPr>
      </p:pic>
    </p:spTree>
    <p:extLst>
      <p:ext uri="{BB962C8B-B14F-4D97-AF65-F5344CB8AC3E}">
        <p14:creationId xmlns:p14="http://schemas.microsoft.com/office/powerpoint/2010/main" val="19502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13695-E524-482F-ADCE-EBA82FD2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3395" y="2586830"/>
            <a:ext cx="3559356" cy="19551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 Nova"/>
                <a:cs typeface="Calibri Light"/>
              </a:rPr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F273-4A2A-4D58-8A36-6C42E93C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1281501"/>
            <a:ext cx="6670520" cy="270534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ova"/>
                <a:cs typeface="Calibri" panose="020F0502020204030204"/>
              </a:rPr>
              <a:t>En </a:t>
            </a:r>
            <a:r>
              <a:rPr lang="en-US" sz="2400" dirty="0" err="1">
                <a:latin typeface="Arial Nova"/>
                <a:cs typeface="Calibri" panose="020F0502020204030204"/>
              </a:rPr>
              <a:t>esta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sesión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nos</a:t>
            </a:r>
            <a:r>
              <a:rPr lang="en-US" sz="2400" dirty="0">
                <a:latin typeface="Arial Nova"/>
                <a:cs typeface="Calibri" panose="020F0502020204030204"/>
              </a:rPr>
              <a:t> </a:t>
            </a:r>
            <a:r>
              <a:rPr lang="en-US" sz="2400" dirty="0" err="1">
                <a:latin typeface="Arial Nova"/>
                <a:cs typeface="Calibri" panose="020F0502020204030204"/>
              </a:rPr>
              <a:t>dimos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cuenta</a:t>
            </a:r>
            <a:r>
              <a:rPr lang="en-US" sz="2400" dirty="0">
                <a:latin typeface="Arial Nova"/>
                <a:cs typeface="Calibri" panose="020F0502020204030204"/>
              </a:rPr>
              <a:t> que Notion </a:t>
            </a:r>
            <a:r>
              <a:rPr lang="en-US" sz="2400" dirty="0" err="1">
                <a:latin typeface="Arial Nova"/>
                <a:cs typeface="Calibri" panose="020F0502020204030204"/>
              </a:rPr>
              <a:t>llega</a:t>
            </a:r>
            <a:r>
              <a:rPr lang="en-US" sz="2400" dirty="0">
                <a:latin typeface="Arial Nova"/>
                <a:cs typeface="Calibri" panose="020F0502020204030204"/>
              </a:rPr>
              <a:t> a ser un poco </a:t>
            </a:r>
            <a:r>
              <a:rPr lang="en-US" sz="2400" dirty="0" err="1">
                <a:latin typeface="Arial Nova"/>
                <a:cs typeface="Calibri" panose="020F0502020204030204"/>
              </a:rPr>
              <a:t>confuso</a:t>
            </a:r>
            <a:r>
              <a:rPr lang="en-US" sz="2400" dirty="0">
                <a:latin typeface="Arial Nova"/>
                <a:cs typeface="Calibri" panose="020F0502020204030204"/>
              </a:rPr>
              <a:t> para los </a:t>
            </a:r>
            <a:r>
              <a:rPr lang="en-US" sz="2400" dirty="0" err="1">
                <a:latin typeface="Arial Nova"/>
                <a:cs typeface="Calibri" panose="020F0502020204030204"/>
              </a:rPr>
              <a:t>usuarios</a:t>
            </a:r>
            <a:r>
              <a:rPr lang="en-US" sz="2400" dirty="0">
                <a:latin typeface="Arial Nova"/>
                <a:cs typeface="Calibri" panose="020F0502020204030204"/>
              </a:rPr>
              <a:t> que son </a:t>
            </a:r>
            <a:r>
              <a:rPr lang="en-US" sz="2400" dirty="0" err="1">
                <a:latin typeface="Arial Nova"/>
                <a:cs typeface="Calibri" panose="020F0502020204030204"/>
              </a:rPr>
              <a:t>nuevos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en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él</a:t>
            </a:r>
            <a:r>
              <a:rPr lang="en-US" sz="2400" dirty="0">
                <a:latin typeface="Arial Nova"/>
                <a:cs typeface="Calibri" panose="020F0502020204030204"/>
              </a:rPr>
              <a:t>, sin embargo, </a:t>
            </a:r>
            <a:r>
              <a:rPr lang="en-US" sz="2400" dirty="0" err="1">
                <a:latin typeface="Arial Nova"/>
                <a:cs typeface="Calibri" panose="020F0502020204030204"/>
              </a:rPr>
              <a:t>cuando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ya</a:t>
            </a:r>
            <a:r>
              <a:rPr lang="en-US" sz="2400" dirty="0">
                <a:latin typeface="Arial Nova"/>
                <a:cs typeface="Calibri" panose="020F0502020204030204"/>
              </a:rPr>
              <a:t> </a:t>
            </a:r>
            <a:r>
              <a:rPr lang="en-US" sz="2400" dirty="0" err="1">
                <a:latin typeface="Arial Nova"/>
                <a:cs typeface="Calibri" panose="020F0502020204030204"/>
              </a:rPr>
              <a:t>estemos</a:t>
            </a:r>
            <a:r>
              <a:rPr lang="en-US" sz="2400" dirty="0">
                <a:latin typeface="Arial Nova"/>
                <a:cs typeface="Calibri" panose="020F0502020204030204"/>
              </a:rPr>
              <a:t> </a:t>
            </a:r>
            <a:r>
              <a:rPr lang="en-US" sz="2400" dirty="0" err="1">
                <a:latin typeface="Arial Nova"/>
                <a:cs typeface="Calibri" panose="020F0502020204030204"/>
              </a:rPr>
              <a:t>familiarizados</a:t>
            </a:r>
            <a:r>
              <a:rPr lang="en-US" sz="2400" dirty="0">
                <a:latin typeface="Arial Nova"/>
                <a:cs typeface="Calibri" panose="020F0502020204030204"/>
              </a:rPr>
              <a:t> con tan solo </a:t>
            </a:r>
            <a:r>
              <a:rPr lang="en-US" sz="2400" dirty="0" err="1">
                <a:latin typeface="Arial Nova"/>
                <a:cs typeface="Calibri" panose="020F0502020204030204"/>
              </a:rPr>
              <a:t>su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uso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intermedio</a:t>
            </a:r>
            <a:r>
              <a:rPr lang="en-US" sz="2400" dirty="0">
                <a:latin typeface="Arial Nova"/>
                <a:cs typeface="Calibri" panose="020F0502020204030204"/>
              </a:rPr>
              <a:t>, </a:t>
            </a:r>
            <a:r>
              <a:rPr lang="en-US" sz="2400" dirty="0" err="1">
                <a:latin typeface="Arial Nova"/>
                <a:cs typeface="Calibri" panose="020F0502020204030204"/>
              </a:rPr>
              <a:t>este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nos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puede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ayudar</a:t>
            </a:r>
            <a:r>
              <a:rPr lang="en-US" sz="2400" dirty="0">
                <a:latin typeface="Arial Nova"/>
                <a:cs typeface="Calibri" panose="020F0502020204030204"/>
              </a:rPr>
              <a:t> a </a:t>
            </a:r>
            <a:r>
              <a:rPr lang="en-US" sz="2400" dirty="0" err="1">
                <a:latin typeface="Arial Nova"/>
                <a:cs typeface="Calibri" panose="020F0502020204030204"/>
              </a:rPr>
              <a:t>gestionar</a:t>
            </a:r>
            <a:r>
              <a:rPr lang="en-US" sz="2400" dirty="0">
                <a:latin typeface="Arial Nova"/>
                <a:cs typeface="Calibri" panose="020F0502020204030204"/>
              </a:rPr>
              <a:t> las </a:t>
            </a:r>
            <a:r>
              <a:rPr lang="en-US" sz="2400" dirty="0" err="1">
                <a:latin typeface="Arial Nova"/>
                <a:cs typeface="Calibri" panose="020F0502020204030204"/>
              </a:rPr>
              <a:t>disitintas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tareas</a:t>
            </a:r>
            <a:r>
              <a:rPr lang="en-US" sz="2400" dirty="0">
                <a:latin typeface="Arial Nova"/>
                <a:cs typeface="Calibri" panose="020F0502020204030204"/>
              </a:rPr>
              <a:t> de </a:t>
            </a:r>
            <a:r>
              <a:rPr lang="en-US" sz="2400" dirty="0" err="1">
                <a:latin typeface="Arial Nova"/>
                <a:cs typeface="Calibri" panose="020F0502020204030204"/>
              </a:rPr>
              <a:t>nuestra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vida</a:t>
            </a:r>
            <a:r>
              <a:rPr lang="en-US" sz="2400" dirty="0">
                <a:latin typeface="Arial Nova"/>
                <a:cs typeface="Calibri" panose="020F0502020204030204"/>
              </a:rPr>
              <a:t> </a:t>
            </a:r>
            <a:r>
              <a:rPr lang="en-US" sz="2400" dirty="0" err="1">
                <a:latin typeface="Arial Nova"/>
                <a:cs typeface="Calibri" panose="020F0502020204030204"/>
              </a:rPr>
              <a:t>diaria</a:t>
            </a:r>
            <a:r>
              <a:rPr lang="en-US" sz="2400" dirty="0">
                <a:latin typeface="Arial Nova"/>
                <a:cs typeface="Calibri" panose="020F0502020204030204"/>
              </a:rPr>
              <a:t>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FBA4FF-F437-4CDE-BC07-1898A453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21" y="4476908"/>
            <a:ext cx="5086710" cy="21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489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SESIÓN INTRODUCTORIA</vt:lpstr>
      <vt:lpstr>PowerPoint Presentation</vt:lpstr>
      <vt:lpstr>PowerPoint Presentation</vt:lpstr>
      <vt:lpstr>PowerPoint Presentation</vt:lpstr>
      <vt:lpstr>EJEMPLO 1: STUDENT / CLASS NOTES</vt:lpstr>
      <vt:lpstr>EJEMPLO 2: STUDENT / ROOMMATE SPACE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364</cp:revision>
  <dcterms:created xsi:type="dcterms:W3CDTF">2021-12-05T01:33:43Z</dcterms:created>
  <dcterms:modified xsi:type="dcterms:W3CDTF">2021-12-05T21:46:33Z</dcterms:modified>
</cp:coreProperties>
</file>