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61" r:id="rId3"/>
    <p:sldId id="262" r:id="rId4"/>
    <p:sldId id="263" r:id="rId5"/>
    <p:sldId id="264" r:id="rId6"/>
    <p:sldId id="265" r:id="rId7"/>
    <p:sldId id="266" r:id="rId8"/>
    <p:sldId id="267" r:id="rId9"/>
    <p:sldId id="268" r:id="rId10"/>
    <p:sldId id="269" r:id="rId11"/>
    <p:sldId id="289" r:id="rId12"/>
    <p:sldId id="271" r:id="rId13"/>
    <p:sldId id="272" r:id="rId14"/>
    <p:sldId id="273" r:id="rId15"/>
    <p:sldId id="274" r:id="rId16"/>
    <p:sldId id="287" r:id="rId17"/>
    <p:sldId id="275" r:id="rId18"/>
    <p:sldId id="258" r:id="rId19"/>
    <p:sldId id="276" r:id="rId20"/>
    <p:sldId id="277" r:id="rId21"/>
    <p:sldId id="278" r:id="rId22"/>
    <p:sldId id="279" r:id="rId23"/>
    <p:sldId id="280" r:id="rId24"/>
    <p:sldId id="283" r:id="rId25"/>
    <p:sldId id="281" r:id="rId26"/>
    <p:sldId id="282" r:id="rId27"/>
    <p:sldId id="285" r:id="rId28"/>
    <p:sldId id="286"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068B"/>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4660"/>
  </p:normalViewPr>
  <p:slideViewPr>
    <p:cSldViewPr>
      <p:cViewPr varScale="1">
        <p:scale>
          <a:sx n="66" d="100"/>
          <a:sy n="66" d="100"/>
        </p:scale>
        <p:origin x="-152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11.xml"/><Relationship Id="rId1" Type="http://schemas.openxmlformats.org/officeDocument/2006/relationships/slide" Target="../slides/slide4.xml"/></Relationships>
</file>

<file path=ppt/diagrams/_rels/data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slide" Target="../slides/slide19.xml"/></Relationships>
</file>

<file path=ppt/diagrams/_rels/data3.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slide" Target="../slides/slide23.xml"/><Relationship Id="rId1" Type="http://schemas.openxmlformats.org/officeDocument/2006/relationships/slide" Target="../slides/slide22.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79D5F5-4275-41B0-947B-6E781BF644D3}" type="doc">
      <dgm:prSet loTypeId="urn:microsoft.com/office/officeart/2005/8/layout/vList3" loCatId="list" qsTypeId="urn:microsoft.com/office/officeart/2005/8/quickstyle/simple2" qsCatId="simple" csTypeId="urn:microsoft.com/office/officeart/2005/8/colors/accent1_1" csCatId="accent1" phldr="1"/>
      <dgm:spPr/>
      <dgm:t>
        <a:bodyPr/>
        <a:lstStyle/>
        <a:p>
          <a:endParaRPr lang="zh-CN" altLang="en-US"/>
        </a:p>
      </dgm:t>
    </dgm:pt>
    <dgm:pt modelId="{5ACB7BAC-B757-4D1D-901B-18CAB6955351}">
      <dgm:prSet custT="1"/>
      <dgm:spPr/>
      <dgm:t>
        <a:bodyPr/>
        <a:lstStyle/>
        <a:p>
          <a:pPr rtl="0"/>
          <a:r>
            <a:rPr lang="en-US" sz="2400" b="1" kern="1200" cap="all" spc="50" baseline="0" dirty="0" smtClean="0">
              <a:solidFill>
                <a:srgbClr val="BA068B"/>
              </a:solidFill>
              <a:latin typeface="Segoe Print" pitchFamily="2" charset="0"/>
              <a:ea typeface="+mj-ea"/>
              <a:cs typeface="+mj-cs"/>
            </a:rPr>
            <a:t>HOW H</a:t>
          </a:r>
          <a:r>
            <a:rPr lang="en-US" altLang="zh-CN" sz="2400" b="1" kern="1200" baseline="30000" dirty="0" smtClean="0">
              <a:solidFill>
                <a:srgbClr val="BA068B"/>
              </a:solidFill>
              <a:latin typeface="Segoe Print" pitchFamily="2" charset="0"/>
            </a:rPr>
            <a:t>1</a:t>
          </a:r>
          <a:r>
            <a:rPr lang="en-US" sz="2400" b="1" kern="1200" cap="all" spc="50" baseline="0" dirty="0" smtClean="0">
              <a:solidFill>
                <a:srgbClr val="BA068B"/>
              </a:solidFill>
              <a:latin typeface="Segoe Print" pitchFamily="2" charset="0"/>
              <a:ea typeface="+mj-ea"/>
              <a:cs typeface="+mj-cs"/>
            </a:rPr>
            <a:t>-NMR WORKS</a:t>
          </a:r>
          <a:endParaRPr lang="zh-CN" sz="2400" b="1" kern="1200" cap="all" spc="50" baseline="0" dirty="0">
            <a:solidFill>
              <a:srgbClr val="BA068B"/>
            </a:solidFill>
            <a:latin typeface="Segoe Print" pitchFamily="2" charset="0"/>
            <a:ea typeface="+mj-ea"/>
            <a:cs typeface="+mj-cs"/>
          </a:endParaRPr>
        </a:p>
      </dgm:t>
    </dgm:pt>
    <dgm:pt modelId="{CF52A8BA-B352-41FA-B5DC-A7D616C04182}" type="parTrans" cxnId="{F3988110-F2F2-43D6-86DB-4545EBF9CC90}">
      <dgm:prSet/>
      <dgm:spPr/>
      <dgm:t>
        <a:bodyPr/>
        <a:lstStyle/>
        <a:p>
          <a:endParaRPr lang="zh-CN" altLang="en-US"/>
        </a:p>
      </dgm:t>
    </dgm:pt>
    <dgm:pt modelId="{449AAC30-6A89-4A76-AEE2-4029DB76E4B4}" type="sibTrans" cxnId="{F3988110-F2F2-43D6-86DB-4545EBF9CC90}">
      <dgm:prSet/>
      <dgm:spPr/>
      <dgm:t>
        <a:bodyPr/>
        <a:lstStyle/>
        <a:p>
          <a:endParaRPr lang="zh-CN" altLang="en-US"/>
        </a:p>
      </dgm:t>
    </dgm:pt>
    <dgm:pt modelId="{0240AFEC-7A4A-43DF-8408-9163CC753350}">
      <dgm:prSet custT="1"/>
      <dgm:spPr/>
      <dgm:t>
        <a:bodyPr/>
        <a:lstStyle/>
        <a:p>
          <a:pPr rtl="0"/>
          <a:r>
            <a:rPr lang="en-US" sz="2400" b="1" kern="1200" cap="all" spc="50" baseline="0" dirty="0" smtClean="0">
              <a:solidFill>
                <a:srgbClr val="BA068B"/>
              </a:solidFill>
              <a:latin typeface="Segoe Print" pitchFamily="2" charset="0"/>
              <a:ea typeface="+mj-ea"/>
              <a:cs typeface="+mj-cs"/>
            </a:rPr>
            <a:t>Why H</a:t>
          </a:r>
          <a:r>
            <a:rPr lang="en-US" altLang="zh-CN" sz="2400" b="1" kern="1200" baseline="30000" dirty="0" smtClean="0">
              <a:solidFill>
                <a:srgbClr val="BA068B"/>
              </a:solidFill>
              <a:latin typeface="Segoe Print" pitchFamily="2" charset="0"/>
            </a:rPr>
            <a:t>1</a:t>
          </a:r>
          <a:r>
            <a:rPr lang="en-US" sz="2400" b="1" kern="1200" cap="all" spc="50" baseline="0" dirty="0" smtClean="0">
              <a:solidFill>
                <a:srgbClr val="BA068B"/>
              </a:solidFill>
              <a:latin typeface="Segoe Print" pitchFamily="2" charset="0"/>
              <a:ea typeface="+mj-ea"/>
              <a:cs typeface="+mj-cs"/>
            </a:rPr>
            <a:t>-NMR works</a:t>
          </a:r>
          <a:endParaRPr lang="zh-CN" sz="2400" b="1" kern="1200" cap="all" spc="50" baseline="0" dirty="0">
            <a:solidFill>
              <a:srgbClr val="BA068B"/>
            </a:solidFill>
            <a:latin typeface="Segoe Print" pitchFamily="2" charset="0"/>
            <a:ea typeface="+mj-ea"/>
            <a:cs typeface="+mj-cs"/>
          </a:endParaRPr>
        </a:p>
      </dgm:t>
    </dgm:pt>
    <dgm:pt modelId="{EB172890-D452-4267-88F9-71D89DBA59E9}" type="parTrans" cxnId="{51D718E8-35B7-4DFC-85F6-657DF85EB684}">
      <dgm:prSet/>
      <dgm:spPr/>
      <dgm:t>
        <a:bodyPr/>
        <a:lstStyle/>
        <a:p>
          <a:endParaRPr lang="zh-CN" altLang="en-US"/>
        </a:p>
      </dgm:t>
    </dgm:pt>
    <dgm:pt modelId="{B8D42B6E-CC2E-420E-BD7D-BB006368E35D}" type="sibTrans" cxnId="{51D718E8-35B7-4DFC-85F6-657DF85EB684}">
      <dgm:prSet/>
      <dgm:spPr/>
      <dgm:t>
        <a:bodyPr/>
        <a:lstStyle/>
        <a:p>
          <a:endParaRPr lang="zh-CN" altLang="en-US"/>
        </a:p>
      </dgm:t>
    </dgm:pt>
    <dgm:pt modelId="{6E6253EF-076E-40AC-B49B-58C9B9167CA0}">
      <dgm:prSet custT="1"/>
      <dgm:spPr/>
      <dgm:t>
        <a:bodyPr/>
        <a:lstStyle/>
        <a:p>
          <a:pPr rtl="0"/>
          <a:r>
            <a:rPr lang="en-US" sz="2400" b="1" kern="1200" cap="all" spc="50" baseline="0" dirty="0" smtClean="0">
              <a:solidFill>
                <a:srgbClr val="BA068B"/>
              </a:solidFill>
              <a:latin typeface="Segoe Print" pitchFamily="2" charset="0"/>
              <a:ea typeface="+mj-ea"/>
              <a:cs typeface="+mj-cs"/>
            </a:rPr>
            <a:t>Manipulation of H</a:t>
          </a:r>
          <a:r>
            <a:rPr lang="en-US" altLang="zh-CN" sz="2400" b="1" kern="1200" baseline="30000" dirty="0" smtClean="0">
              <a:solidFill>
                <a:srgbClr val="BA068B"/>
              </a:solidFill>
              <a:latin typeface="Segoe Print" pitchFamily="2" charset="0"/>
            </a:rPr>
            <a:t>1</a:t>
          </a:r>
          <a:r>
            <a:rPr lang="en-US" sz="2400" b="1" kern="1200" cap="all" spc="50" baseline="0" dirty="0" smtClean="0">
              <a:solidFill>
                <a:srgbClr val="BA068B"/>
              </a:solidFill>
              <a:latin typeface="Segoe Print" pitchFamily="2" charset="0"/>
              <a:ea typeface="+mj-ea"/>
              <a:cs typeface="+mj-cs"/>
            </a:rPr>
            <a:t>-NMR in reality</a:t>
          </a:r>
          <a:endParaRPr lang="zh-CN" sz="2400" b="1" kern="1200" cap="all" spc="50" baseline="0" dirty="0">
            <a:solidFill>
              <a:srgbClr val="BA068B"/>
            </a:solidFill>
            <a:latin typeface="Segoe Print" pitchFamily="2" charset="0"/>
            <a:ea typeface="+mj-ea"/>
            <a:cs typeface="+mj-cs"/>
          </a:endParaRPr>
        </a:p>
      </dgm:t>
    </dgm:pt>
    <dgm:pt modelId="{8511AD1A-9AD3-4518-AE18-6EF1BCF6989A}" type="parTrans" cxnId="{0D3515F5-6016-4B83-8BAA-57F7B3095EBB}">
      <dgm:prSet/>
      <dgm:spPr/>
      <dgm:t>
        <a:bodyPr/>
        <a:lstStyle/>
        <a:p>
          <a:endParaRPr lang="zh-CN" altLang="en-US"/>
        </a:p>
      </dgm:t>
    </dgm:pt>
    <dgm:pt modelId="{68F7E4B1-0957-4452-B993-139AC0081A34}" type="sibTrans" cxnId="{0D3515F5-6016-4B83-8BAA-57F7B3095EBB}">
      <dgm:prSet/>
      <dgm:spPr/>
      <dgm:t>
        <a:bodyPr/>
        <a:lstStyle/>
        <a:p>
          <a:endParaRPr lang="zh-CN" altLang="en-US"/>
        </a:p>
      </dgm:t>
    </dgm:pt>
    <dgm:pt modelId="{583FD67D-FF61-442D-B3DF-F641FBC6CB1A}" type="pres">
      <dgm:prSet presAssocID="{1179D5F5-4275-41B0-947B-6E781BF644D3}" presName="linearFlow" presStyleCnt="0">
        <dgm:presLayoutVars>
          <dgm:dir/>
          <dgm:resizeHandles val="exact"/>
        </dgm:presLayoutVars>
      </dgm:prSet>
      <dgm:spPr/>
      <dgm:t>
        <a:bodyPr/>
        <a:lstStyle/>
        <a:p>
          <a:endParaRPr lang="zh-CN" altLang="en-US"/>
        </a:p>
      </dgm:t>
    </dgm:pt>
    <dgm:pt modelId="{79C975A6-1280-4B7D-B954-F2F469DB53EF}" type="pres">
      <dgm:prSet presAssocID="{5ACB7BAC-B757-4D1D-901B-18CAB6955351}" presName="composite" presStyleCnt="0"/>
      <dgm:spPr/>
      <dgm:t>
        <a:bodyPr/>
        <a:lstStyle/>
        <a:p>
          <a:endParaRPr lang="zh-CN" altLang="en-US"/>
        </a:p>
      </dgm:t>
    </dgm:pt>
    <dgm:pt modelId="{C080800E-673A-47DC-8FAC-B5D44BA53DA4}" type="pres">
      <dgm:prSet presAssocID="{5ACB7BAC-B757-4D1D-901B-18CAB6955351}" presName="imgShp" presStyleLbl="fgImgPlace1" presStyleIdx="0" presStyleCnt="3"/>
      <dgm:spPr/>
      <dgm:t>
        <a:bodyPr/>
        <a:lstStyle/>
        <a:p>
          <a:endParaRPr lang="zh-CN" altLang="en-US"/>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5CDAB9F1-FF8C-4D8B-9FF2-8A5EFCDAB945}" type="pres">
      <dgm:prSet presAssocID="{5ACB7BAC-B757-4D1D-901B-18CAB6955351}" presName="txShp" presStyleLbl="node1" presStyleIdx="0" presStyleCnt="3">
        <dgm:presLayoutVars>
          <dgm:bulletEnabled val="1"/>
        </dgm:presLayoutVars>
      </dgm:prSet>
      <dgm:spPr/>
      <dgm:t>
        <a:bodyPr/>
        <a:lstStyle/>
        <a:p>
          <a:endParaRPr lang="zh-CN" altLang="en-US"/>
        </a:p>
      </dgm:t>
    </dgm:pt>
    <dgm:pt modelId="{6E3ADE2A-61C8-4664-AD33-213AE9C6EFE1}" type="pres">
      <dgm:prSet presAssocID="{449AAC30-6A89-4A76-AEE2-4029DB76E4B4}" presName="spacing" presStyleCnt="0"/>
      <dgm:spPr/>
      <dgm:t>
        <a:bodyPr/>
        <a:lstStyle/>
        <a:p>
          <a:endParaRPr lang="zh-CN" altLang="en-US"/>
        </a:p>
      </dgm:t>
    </dgm:pt>
    <dgm:pt modelId="{BD272575-8B61-4F58-8AFD-BDA3DD6F1BDD}" type="pres">
      <dgm:prSet presAssocID="{0240AFEC-7A4A-43DF-8408-9163CC753350}" presName="composite" presStyleCnt="0"/>
      <dgm:spPr/>
      <dgm:t>
        <a:bodyPr/>
        <a:lstStyle/>
        <a:p>
          <a:endParaRPr lang="zh-CN" altLang="en-US"/>
        </a:p>
      </dgm:t>
    </dgm:pt>
    <dgm:pt modelId="{A23C2A5D-2637-4213-AE16-04BCD33E728E}" type="pres">
      <dgm:prSet presAssocID="{0240AFEC-7A4A-43DF-8408-9163CC753350}" presName="imgShp" presStyleLbl="fgImgPlace1" presStyleIdx="1" presStyleCnt="3"/>
      <dgm:spPr/>
      <dgm:t>
        <a:bodyPr/>
        <a:lstStyle/>
        <a:p>
          <a:endParaRPr lang="zh-CN" altLang="en-US"/>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0F76BA50-B666-4B2B-A9E1-8092B7825665}" type="pres">
      <dgm:prSet presAssocID="{0240AFEC-7A4A-43DF-8408-9163CC753350}" presName="txShp" presStyleLbl="node1" presStyleIdx="1" presStyleCnt="3">
        <dgm:presLayoutVars>
          <dgm:bulletEnabled val="1"/>
        </dgm:presLayoutVars>
      </dgm:prSet>
      <dgm:spPr/>
      <dgm:t>
        <a:bodyPr/>
        <a:lstStyle/>
        <a:p>
          <a:endParaRPr lang="zh-CN" altLang="en-US"/>
        </a:p>
      </dgm:t>
    </dgm:pt>
    <dgm:pt modelId="{49557FEA-6910-491C-B57F-C14EB74E31FA}" type="pres">
      <dgm:prSet presAssocID="{B8D42B6E-CC2E-420E-BD7D-BB006368E35D}" presName="spacing" presStyleCnt="0"/>
      <dgm:spPr/>
      <dgm:t>
        <a:bodyPr/>
        <a:lstStyle/>
        <a:p>
          <a:endParaRPr lang="zh-CN" altLang="en-US"/>
        </a:p>
      </dgm:t>
    </dgm:pt>
    <dgm:pt modelId="{DCE22F29-9327-46BE-9CA2-0DC9FA3F4861}" type="pres">
      <dgm:prSet presAssocID="{6E6253EF-076E-40AC-B49B-58C9B9167CA0}" presName="composite" presStyleCnt="0"/>
      <dgm:spPr/>
      <dgm:t>
        <a:bodyPr/>
        <a:lstStyle/>
        <a:p>
          <a:endParaRPr lang="zh-CN" altLang="en-US"/>
        </a:p>
      </dgm:t>
    </dgm:pt>
    <dgm:pt modelId="{FEF88AB5-D3C9-432E-95AF-F76593667F52}" type="pres">
      <dgm:prSet presAssocID="{6E6253EF-076E-40AC-B49B-58C9B9167CA0}" presName="imgShp" presStyleLbl="fgImgPlace1" presStyleIdx="2" presStyleCnt="3"/>
      <dgm:spPr/>
      <dgm:t>
        <a:bodyPr/>
        <a:lstStyle/>
        <a:p>
          <a:endParaRPr lang="zh-CN" altLang="en-US"/>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3C44EEE3-D37A-441A-8A7A-EB8F0038ECA7}" type="pres">
      <dgm:prSet presAssocID="{6E6253EF-076E-40AC-B49B-58C9B9167CA0}" presName="txShp" presStyleLbl="node1" presStyleIdx="2" presStyleCnt="3">
        <dgm:presLayoutVars>
          <dgm:bulletEnabled val="1"/>
        </dgm:presLayoutVars>
      </dgm:prSet>
      <dgm:spPr/>
      <dgm:t>
        <a:bodyPr/>
        <a:lstStyle/>
        <a:p>
          <a:endParaRPr lang="zh-CN" altLang="en-US"/>
        </a:p>
      </dgm:t>
    </dgm:pt>
  </dgm:ptLst>
  <dgm:cxnLst>
    <dgm:cxn modelId="{51D718E8-35B7-4DFC-85F6-657DF85EB684}" srcId="{1179D5F5-4275-41B0-947B-6E781BF644D3}" destId="{0240AFEC-7A4A-43DF-8408-9163CC753350}" srcOrd="1" destOrd="0" parTransId="{EB172890-D452-4267-88F9-71D89DBA59E9}" sibTransId="{B8D42B6E-CC2E-420E-BD7D-BB006368E35D}"/>
    <dgm:cxn modelId="{601964C9-E772-4C04-8680-82AFFAFCF1D6}" type="presOf" srcId="{6E6253EF-076E-40AC-B49B-58C9B9167CA0}" destId="{3C44EEE3-D37A-441A-8A7A-EB8F0038ECA7}" srcOrd="0" destOrd="0" presId="urn:microsoft.com/office/officeart/2005/8/layout/vList3"/>
    <dgm:cxn modelId="{0D3515F5-6016-4B83-8BAA-57F7B3095EBB}" srcId="{1179D5F5-4275-41B0-947B-6E781BF644D3}" destId="{6E6253EF-076E-40AC-B49B-58C9B9167CA0}" srcOrd="2" destOrd="0" parTransId="{8511AD1A-9AD3-4518-AE18-6EF1BCF6989A}" sibTransId="{68F7E4B1-0957-4452-B993-139AC0081A34}"/>
    <dgm:cxn modelId="{67041E79-2068-496F-96D5-C534D4C00CF8}" type="presOf" srcId="{1179D5F5-4275-41B0-947B-6E781BF644D3}" destId="{583FD67D-FF61-442D-B3DF-F641FBC6CB1A}" srcOrd="0" destOrd="0" presId="urn:microsoft.com/office/officeart/2005/8/layout/vList3"/>
    <dgm:cxn modelId="{73E2232D-252B-41C5-B9B8-5F2225EBA15D}" type="presOf" srcId="{5ACB7BAC-B757-4D1D-901B-18CAB6955351}" destId="{5CDAB9F1-FF8C-4D8B-9FF2-8A5EFCDAB945}" srcOrd="0" destOrd="0" presId="urn:microsoft.com/office/officeart/2005/8/layout/vList3"/>
    <dgm:cxn modelId="{B879A1F0-5D43-4DE6-BA0A-3ECC5ADFD8A3}" type="presOf" srcId="{0240AFEC-7A4A-43DF-8408-9163CC753350}" destId="{0F76BA50-B666-4B2B-A9E1-8092B7825665}" srcOrd="0" destOrd="0" presId="urn:microsoft.com/office/officeart/2005/8/layout/vList3"/>
    <dgm:cxn modelId="{F3988110-F2F2-43D6-86DB-4545EBF9CC90}" srcId="{1179D5F5-4275-41B0-947B-6E781BF644D3}" destId="{5ACB7BAC-B757-4D1D-901B-18CAB6955351}" srcOrd="0" destOrd="0" parTransId="{CF52A8BA-B352-41FA-B5DC-A7D616C04182}" sibTransId="{449AAC30-6A89-4A76-AEE2-4029DB76E4B4}"/>
    <dgm:cxn modelId="{17454D9D-5BAD-41C6-820F-DC2D5F6AEB83}" type="presParOf" srcId="{583FD67D-FF61-442D-B3DF-F641FBC6CB1A}" destId="{79C975A6-1280-4B7D-B954-F2F469DB53EF}" srcOrd="0" destOrd="0" presId="urn:microsoft.com/office/officeart/2005/8/layout/vList3"/>
    <dgm:cxn modelId="{A24C9EB3-39EE-40B2-B770-01D9FD8A909E}" type="presParOf" srcId="{79C975A6-1280-4B7D-B954-F2F469DB53EF}" destId="{C080800E-673A-47DC-8FAC-B5D44BA53DA4}" srcOrd="0" destOrd="0" presId="urn:microsoft.com/office/officeart/2005/8/layout/vList3"/>
    <dgm:cxn modelId="{9BD0DB8F-D431-4F68-8F40-0C7F514D7DA3}" type="presParOf" srcId="{79C975A6-1280-4B7D-B954-F2F469DB53EF}" destId="{5CDAB9F1-FF8C-4D8B-9FF2-8A5EFCDAB945}" srcOrd="1" destOrd="0" presId="urn:microsoft.com/office/officeart/2005/8/layout/vList3"/>
    <dgm:cxn modelId="{0B472A98-76F6-4E4A-B78C-043703BF5E8E}" type="presParOf" srcId="{583FD67D-FF61-442D-B3DF-F641FBC6CB1A}" destId="{6E3ADE2A-61C8-4664-AD33-213AE9C6EFE1}" srcOrd="1" destOrd="0" presId="urn:microsoft.com/office/officeart/2005/8/layout/vList3"/>
    <dgm:cxn modelId="{5176BE17-8592-4C15-A3CF-6FFEF25FED5C}" type="presParOf" srcId="{583FD67D-FF61-442D-B3DF-F641FBC6CB1A}" destId="{BD272575-8B61-4F58-8AFD-BDA3DD6F1BDD}" srcOrd="2" destOrd="0" presId="urn:microsoft.com/office/officeart/2005/8/layout/vList3"/>
    <dgm:cxn modelId="{5BE5EC5A-0757-4E52-A0B3-5EBC99FFA33D}" type="presParOf" srcId="{BD272575-8B61-4F58-8AFD-BDA3DD6F1BDD}" destId="{A23C2A5D-2637-4213-AE16-04BCD33E728E}" srcOrd="0" destOrd="0" presId="urn:microsoft.com/office/officeart/2005/8/layout/vList3"/>
    <dgm:cxn modelId="{15DD24AD-1456-4844-81F9-9E7CBF7A2327}" type="presParOf" srcId="{BD272575-8B61-4F58-8AFD-BDA3DD6F1BDD}" destId="{0F76BA50-B666-4B2B-A9E1-8092B7825665}" srcOrd="1" destOrd="0" presId="urn:microsoft.com/office/officeart/2005/8/layout/vList3"/>
    <dgm:cxn modelId="{43574875-F75D-4B6D-A9F8-9F185DAE95D0}" type="presParOf" srcId="{583FD67D-FF61-442D-B3DF-F641FBC6CB1A}" destId="{49557FEA-6910-491C-B57F-C14EB74E31FA}" srcOrd="3" destOrd="0" presId="urn:microsoft.com/office/officeart/2005/8/layout/vList3"/>
    <dgm:cxn modelId="{03F24676-9C23-4850-AA2D-4C986CE5127B}" type="presParOf" srcId="{583FD67D-FF61-442D-B3DF-F641FBC6CB1A}" destId="{DCE22F29-9327-46BE-9CA2-0DC9FA3F4861}" srcOrd="4" destOrd="0" presId="urn:microsoft.com/office/officeart/2005/8/layout/vList3"/>
    <dgm:cxn modelId="{19ABAB28-B32D-490F-A41A-79B382D09B89}" type="presParOf" srcId="{DCE22F29-9327-46BE-9CA2-0DC9FA3F4861}" destId="{FEF88AB5-D3C9-432E-95AF-F76593667F52}" srcOrd="0" destOrd="0" presId="urn:microsoft.com/office/officeart/2005/8/layout/vList3"/>
    <dgm:cxn modelId="{29192E17-AF53-43BE-9950-BC4A347379BD}" type="presParOf" srcId="{DCE22F29-9327-46BE-9CA2-0DC9FA3F4861}" destId="{3C44EEE3-D37A-441A-8A7A-EB8F0038ECA7}" srcOrd="1" destOrd="0" presId="urn:microsoft.com/office/officeart/2005/8/layout/vList3"/>
  </dgm:cxnLst>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17CE48C-0C03-49D4-B649-D2FD2C3D78C1}" type="doc">
      <dgm:prSet loTypeId="urn:microsoft.com/office/officeart/2005/8/layout/vList3" loCatId="list" qsTypeId="urn:microsoft.com/office/officeart/2005/8/quickstyle/simple1" qsCatId="simple" csTypeId="urn:microsoft.com/office/officeart/2005/8/colors/accent1_1" csCatId="accent1" phldr="1"/>
      <dgm:spPr/>
      <dgm:t>
        <a:bodyPr/>
        <a:lstStyle/>
        <a:p>
          <a:endParaRPr lang="zh-CN" altLang="en-US"/>
        </a:p>
      </dgm:t>
    </dgm:pt>
    <dgm:pt modelId="{E3BCBB4E-ECE2-4B77-980A-B1CE1F738C51}">
      <dgm:prSet custT="1"/>
      <dgm:spPr/>
      <dgm:t>
        <a:bodyPr/>
        <a:lstStyle/>
        <a:p>
          <a:pPr rtl="0"/>
          <a:r>
            <a:rPr lang="en-US" sz="2400" b="1" kern="1200" cap="all" spc="50" baseline="0" dirty="0" smtClean="0">
              <a:solidFill>
                <a:srgbClr val="BA068B"/>
              </a:solidFill>
              <a:latin typeface="Segoe Print" pitchFamily="2" charset="0"/>
              <a:ea typeface="+mj-ea"/>
              <a:cs typeface="+mj-cs"/>
            </a:rPr>
            <a:t>Basics</a:t>
          </a:r>
          <a:endParaRPr lang="zh-CN" sz="2400" b="1" kern="1200" cap="all" spc="50" baseline="0" dirty="0">
            <a:solidFill>
              <a:srgbClr val="BA068B"/>
            </a:solidFill>
            <a:latin typeface="Segoe Print" pitchFamily="2" charset="0"/>
            <a:ea typeface="+mj-ea"/>
            <a:cs typeface="+mj-cs"/>
          </a:endParaRPr>
        </a:p>
      </dgm:t>
    </dgm:pt>
    <dgm:pt modelId="{154753FA-9B73-4E6E-A81C-9A8F05A1170F}" type="parTrans" cxnId="{49C5C3CC-25B2-4F44-AEAE-081918C73E27}">
      <dgm:prSet/>
      <dgm:spPr/>
      <dgm:t>
        <a:bodyPr/>
        <a:lstStyle/>
        <a:p>
          <a:endParaRPr lang="zh-CN" altLang="en-US"/>
        </a:p>
      </dgm:t>
    </dgm:pt>
    <dgm:pt modelId="{8DE941FE-6792-4EDC-9569-0442FBE7756B}" type="sibTrans" cxnId="{49C5C3CC-25B2-4F44-AEAE-081918C73E27}">
      <dgm:prSet/>
      <dgm:spPr/>
      <dgm:t>
        <a:bodyPr/>
        <a:lstStyle/>
        <a:p>
          <a:endParaRPr lang="zh-CN" altLang="en-US"/>
        </a:p>
      </dgm:t>
    </dgm:pt>
    <dgm:pt modelId="{EFB4DFDD-8F4F-4F5F-92D8-513276781E2D}">
      <dgm:prSet custT="1"/>
      <dgm:spPr/>
      <dgm:t>
        <a:bodyPr/>
        <a:lstStyle/>
        <a:p>
          <a:pPr rtl="0"/>
          <a:r>
            <a:rPr lang="en-US" sz="2400" b="1" kern="1200" cap="all" spc="50" baseline="0" dirty="0" smtClean="0">
              <a:solidFill>
                <a:srgbClr val="BA068B"/>
              </a:solidFill>
              <a:latin typeface="Segoe Print" pitchFamily="2" charset="0"/>
              <a:ea typeface="+mj-ea"/>
              <a:cs typeface="+mj-cs"/>
            </a:rPr>
            <a:t>Core algorithm</a:t>
          </a:r>
          <a:endParaRPr lang="zh-CN" sz="2400" b="1" kern="1200" cap="all" spc="50" baseline="0" dirty="0">
            <a:solidFill>
              <a:srgbClr val="BA068B"/>
            </a:solidFill>
            <a:latin typeface="Segoe Print" pitchFamily="2" charset="0"/>
            <a:ea typeface="+mj-ea"/>
            <a:cs typeface="+mj-cs"/>
          </a:endParaRPr>
        </a:p>
      </dgm:t>
    </dgm:pt>
    <dgm:pt modelId="{04F39D1A-DB4A-4D55-B07A-D6CA0AF2148F}" type="parTrans" cxnId="{BF8AEB2B-335A-479A-AF86-3D85F2CAD3F8}">
      <dgm:prSet/>
      <dgm:spPr/>
      <dgm:t>
        <a:bodyPr/>
        <a:lstStyle/>
        <a:p>
          <a:endParaRPr lang="zh-CN" altLang="en-US"/>
        </a:p>
      </dgm:t>
    </dgm:pt>
    <dgm:pt modelId="{A8031FAF-09D5-463B-9010-A5E63DB5E6DC}" type="sibTrans" cxnId="{BF8AEB2B-335A-479A-AF86-3D85F2CAD3F8}">
      <dgm:prSet/>
      <dgm:spPr/>
      <dgm:t>
        <a:bodyPr/>
        <a:lstStyle/>
        <a:p>
          <a:endParaRPr lang="zh-CN" altLang="en-US"/>
        </a:p>
      </dgm:t>
    </dgm:pt>
    <dgm:pt modelId="{24C776C5-C50F-4EE3-9749-0E7FDEAE2C95}">
      <dgm:prSet custT="1"/>
      <dgm:spPr/>
      <dgm:t>
        <a:bodyPr/>
        <a:lstStyle/>
        <a:p>
          <a:pPr rtl="0"/>
          <a:r>
            <a:rPr lang="en-US" sz="2400" b="1" kern="1200" cap="all" spc="50" baseline="0" dirty="0" smtClean="0">
              <a:solidFill>
                <a:srgbClr val="BA068B"/>
              </a:solidFill>
              <a:latin typeface="Segoe Print" pitchFamily="2" charset="0"/>
              <a:ea typeface="+mj-ea"/>
              <a:cs typeface="+mj-cs"/>
            </a:rPr>
            <a:t>Run it now</a:t>
          </a:r>
          <a:endParaRPr lang="zh-CN" sz="2400" b="1" kern="1200" cap="all" spc="50" baseline="0" dirty="0">
            <a:solidFill>
              <a:srgbClr val="BA068B"/>
            </a:solidFill>
            <a:latin typeface="Segoe Print" pitchFamily="2" charset="0"/>
            <a:ea typeface="+mj-ea"/>
            <a:cs typeface="+mj-cs"/>
          </a:endParaRPr>
        </a:p>
      </dgm:t>
    </dgm:pt>
    <dgm:pt modelId="{7B5C9BF8-84D9-4F97-92DC-6023D11E7197}" type="parTrans" cxnId="{5E4B51C1-B053-4DD7-B309-D9761B7C5922}">
      <dgm:prSet/>
      <dgm:spPr/>
      <dgm:t>
        <a:bodyPr/>
        <a:lstStyle/>
        <a:p>
          <a:endParaRPr lang="zh-CN" altLang="en-US"/>
        </a:p>
      </dgm:t>
    </dgm:pt>
    <dgm:pt modelId="{E5C39D0D-C6B8-45E7-9765-4BEA5A1E9FC5}" type="sibTrans" cxnId="{5E4B51C1-B053-4DD7-B309-D9761B7C5922}">
      <dgm:prSet/>
      <dgm:spPr/>
      <dgm:t>
        <a:bodyPr/>
        <a:lstStyle/>
        <a:p>
          <a:endParaRPr lang="zh-CN" altLang="en-US"/>
        </a:p>
      </dgm:t>
    </dgm:pt>
    <dgm:pt modelId="{F98F8F0A-1850-4192-8534-6AAFC84FFC67}" type="pres">
      <dgm:prSet presAssocID="{817CE48C-0C03-49D4-B649-D2FD2C3D78C1}" presName="linearFlow" presStyleCnt="0">
        <dgm:presLayoutVars>
          <dgm:dir/>
          <dgm:resizeHandles val="exact"/>
        </dgm:presLayoutVars>
      </dgm:prSet>
      <dgm:spPr/>
      <dgm:t>
        <a:bodyPr/>
        <a:lstStyle/>
        <a:p>
          <a:endParaRPr lang="zh-CN" altLang="en-US"/>
        </a:p>
      </dgm:t>
    </dgm:pt>
    <dgm:pt modelId="{D6983319-B9E3-4760-AE56-91D0DE8CC9B7}" type="pres">
      <dgm:prSet presAssocID="{E3BCBB4E-ECE2-4B77-980A-B1CE1F738C51}" presName="composite" presStyleCnt="0"/>
      <dgm:spPr/>
      <dgm:t>
        <a:bodyPr/>
        <a:lstStyle/>
        <a:p>
          <a:endParaRPr lang="zh-CN" altLang="en-US"/>
        </a:p>
      </dgm:t>
    </dgm:pt>
    <dgm:pt modelId="{6A129E37-8C4E-4FAC-9E31-5466F7DAEC41}" type="pres">
      <dgm:prSet presAssocID="{E3BCBB4E-ECE2-4B77-980A-B1CE1F738C51}" presName="imgShp" presStyleLbl="fgImgPlace1" presStyleIdx="0" presStyleCnt="3"/>
      <dgm:spPr/>
      <dgm:t>
        <a:bodyPr/>
        <a:lstStyle/>
        <a:p>
          <a:endParaRPr lang="zh-CN" altLang="en-US"/>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98B45893-CE62-44F0-914B-66E87B6559EB}" type="pres">
      <dgm:prSet presAssocID="{E3BCBB4E-ECE2-4B77-980A-B1CE1F738C51}" presName="txShp" presStyleLbl="node1" presStyleIdx="0" presStyleCnt="3">
        <dgm:presLayoutVars>
          <dgm:bulletEnabled val="1"/>
        </dgm:presLayoutVars>
      </dgm:prSet>
      <dgm:spPr/>
      <dgm:t>
        <a:bodyPr/>
        <a:lstStyle/>
        <a:p>
          <a:endParaRPr lang="zh-CN" altLang="en-US"/>
        </a:p>
      </dgm:t>
    </dgm:pt>
    <dgm:pt modelId="{C2C36520-4E76-4E80-9E9C-091291F06EB6}" type="pres">
      <dgm:prSet presAssocID="{8DE941FE-6792-4EDC-9569-0442FBE7756B}" presName="spacing" presStyleCnt="0"/>
      <dgm:spPr/>
      <dgm:t>
        <a:bodyPr/>
        <a:lstStyle/>
        <a:p>
          <a:endParaRPr lang="zh-CN" altLang="en-US"/>
        </a:p>
      </dgm:t>
    </dgm:pt>
    <dgm:pt modelId="{7F271F34-89C9-458E-AC9F-566887435E52}" type="pres">
      <dgm:prSet presAssocID="{EFB4DFDD-8F4F-4F5F-92D8-513276781E2D}" presName="composite" presStyleCnt="0"/>
      <dgm:spPr/>
      <dgm:t>
        <a:bodyPr/>
        <a:lstStyle/>
        <a:p>
          <a:endParaRPr lang="zh-CN" altLang="en-US"/>
        </a:p>
      </dgm:t>
    </dgm:pt>
    <dgm:pt modelId="{EC11E4A8-B7AF-4DD0-99B9-102C3D6EA97C}" type="pres">
      <dgm:prSet presAssocID="{EFB4DFDD-8F4F-4F5F-92D8-513276781E2D}" presName="imgShp" presStyleLbl="fgImgPlace1" presStyleIdx="1" presStyleCnt="3"/>
      <dgm:spPr/>
      <dgm:t>
        <a:bodyPr/>
        <a:lstStyle/>
        <a:p>
          <a:endParaRPr lang="zh-CN" altLang="en-US"/>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6A01682E-E3D4-4914-9F1A-31165E8F894E}" type="pres">
      <dgm:prSet presAssocID="{EFB4DFDD-8F4F-4F5F-92D8-513276781E2D}" presName="txShp" presStyleLbl="node1" presStyleIdx="1" presStyleCnt="3">
        <dgm:presLayoutVars>
          <dgm:bulletEnabled val="1"/>
        </dgm:presLayoutVars>
      </dgm:prSet>
      <dgm:spPr/>
      <dgm:t>
        <a:bodyPr/>
        <a:lstStyle/>
        <a:p>
          <a:endParaRPr lang="zh-CN" altLang="en-US"/>
        </a:p>
      </dgm:t>
    </dgm:pt>
    <dgm:pt modelId="{92488F1A-403D-4428-A83E-235F4186A06A}" type="pres">
      <dgm:prSet presAssocID="{A8031FAF-09D5-463B-9010-A5E63DB5E6DC}" presName="spacing" presStyleCnt="0"/>
      <dgm:spPr/>
      <dgm:t>
        <a:bodyPr/>
        <a:lstStyle/>
        <a:p>
          <a:endParaRPr lang="zh-CN" altLang="en-US"/>
        </a:p>
      </dgm:t>
    </dgm:pt>
    <dgm:pt modelId="{B6A99193-EC87-42C4-8B60-F7C9410585EC}" type="pres">
      <dgm:prSet presAssocID="{24C776C5-C50F-4EE3-9749-0E7FDEAE2C95}" presName="composite" presStyleCnt="0"/>
      <dgm:spPr/>
      <dgm:t>
        <a:bodyPr/>
        <a:lstStyle/>
        <a:p>
          <a:endParaRPr lang="zh-CN" altLang="en-US"/>
        </a:p>
      </dgm:t>
    </dgm:pt>
    <dgm:pt modelId="{85DC43EB-3AFC-449C-976C-D4E2DF42B70D}" type="pres">
      <dgm:prSet presAssocID="{24C776C5-C50F-4EE3-9749-0E7FDEAE2C95}" presName="imgShp" presStyleLbl="fgImgPlace1" presStyleIdx="2" presStyleCnt="3"/>
      <dgm:spPr/>
      <dgm:t>
        <a:bodyPr/>
        <a:lstStyle/>
        <a:p>
          <a:endParaRPr lang="zh-CN" altLang="en-US"/>
        </a:p>
      </dgm:t>
    </dgm:pt>
    <dgm:pt modelId="{B437572C-0625-426E-B039-CEFBA8BC0CFF}" type="pres">
      <dgm:prSet presAssocID="{24C776C5-C50F-4EE3-9749-0E7FDEAE2C95}" presName="txShp" presStyleLbl="node1" presStyleIdx="2" presStyleCnt="3">
        <dgm:presLayoutVars>
          <dgm:bulletEnabled val="1"/>
        </dgm:presLayoutVars>
      </dgm:prSet>
      <dgm:spPr/>
      <dgm:t>
        <a:bodyPr/>
        <a:lstStyle/>
        <a:p>
          <a:endParaRPr lang="zh-CN" altLang="en-US"/>
        </a:p>
      </dgm:t>
    </dgm:pt>
  </dgm:ptLst>
  <dgm:cxnLst>
    <dgm:cxn modelId="{5E4B51C1-B053-4DD7-B309-D9761B7C5922}" srcId="{817CE48C-0C03-49D4-B649-D2FD2C3D78C1}" destId="{24C776C5-C50F-4EE3-9749-0E7FDEAE2C95}" srcOrd="2" destOrd="0" parTransId="{7B5C9BF8-84D9-4F97-92DC-6023D11E7197}" sibTransId="{E5C39D0D-C6B8-45E7-9765-4BEA5A1E9FC5}"/>
    <dgm:cxn modelId="{33C1E2E3-8B82-49B5-89F7-6A24E60A56AA}" type="presOf" srcId="{24C776C5-C50F-4EE3-9749-0E7FDEAE2C95}" destId="{B437572C-0625-426E-B039-CEFBA8BC0CFF}" srcOrd="0" destOrd="0" presId="urn:microsoft.com/office/officeart/2005/8/layout/vList3"/>
    <dgm:cxn modelId="{DDD238EB-7319-4D25-84C4-2D60FFB5D732}" type="presOf" srcId="{817CE48C-0C03-49D4-B649-D2FD2C3D78C1}" destId="{F98F8F0A-1850-4192-8534-6AAFC84FFC67}" srcOrd="0" destOrd="0" presId="urn:microsoft.com/office/officeart/2005/8/layout/vList3"/>
    <dgm:cxn modelId="{BF8AEB2B-335A-479A-AF86-3D85F2CAD3F8}" srcId="{817CE48C-0C03-49D4-B649-D2FD2C3D78C1}" destId="{EFB4DFDD-8F4F-4F5F-92D8-513276781E2D}" srcOrd="1" destOrd="0" parTransId="{04F39D1A-DB4A-4D55-B07A-D6CA0AF2148F}" sibTransId="{A8031FAF-09D5-463B-9010-A5E63DB5E6DC}"/>
    <dgm:cxn modelId="{49C5C3CC-25B2-4F44-AEAE-081918C73E27}" srcId="{817CE48C-0C03-49D4-B649-D2FD2C3D78C1}" destId="{E3BCBB4E-ECE2-4B77-980A-B1CE1F738C51}" srcOrd="0" destOrd="0" parTransId="{154753FA-9B73-4E6E-A81C-9A8F05A1170F}" sibTransId="{8DE941FE-6792-4EDC-9569-0442FBE7756B}"/>
    <dgm:cxn modelId="{D65A92A2-7551-4439-9525-75E29099D4DB}" type="presOf" srcId="{EFB4DFDD-8F4F-4F5F-92D8-513276781E2D}" destId="{6A01682E-E3D4-4914-9F1A-31165E8F894E}" srcOrd="0" destOrd="0" presId="urn:microsoft.com/office/officeart/2005/8/layout/vList3"/>
    <dgm:cxn modelId="{D010A7F0-9E06-4E55-96D8-A9E179376AA6}" type="presOf" srcId="{E3BCBB4E-ECE2-4B77-980A-B1CE1F738C51}" destId="{98B45893-CE62-44F0-914B-66E87B6559EB}" srcOrd="0" destOrd="0" presId="urn:microsoft.com/office/officeart/2005/8/layout/vList3"/>
    <dgm:cxn modelId="{D81D86C5-C3FB-4793-A49F-006FA8A07ED1}" type="presParOf" srcId="{F98F8F0A-1850-4192-8534-6AAFC84FFC67}" destId="{D6983319-B9E3-4760-AE56-91D0DE8CC9B7}" srcOrd="0" destOrd="0" presId="urn:microsoft.com/office/officeart/2005/8/layout/vList3"/>
    <dgm:cxn modelId="{F0F36D48-B1E5-4817-9BED-A10D5183431A}" type="presParOf" srcId="{D6983319-B9E3-4760-AE56-91D0DE8CC9B7}" destId="{6A129E37-8C4E-4FAC-9E31-5466F7DAEC41}" srcOrd="0" destOrd="0" presId="urn:microsoft.com/office/officeart/2005/8/layout/vList3"/>
    <dgm:cxn modelId="{E9F29F30-5368-4E55-B9EA-1C98C3C66D9F}" type="presParOf" srcId="{D6983319-B9E3-4760-AE56-91D0DE8CC9B7}" destId="{98B45893-CE62-44F0-914B-66E87B6559EB}" srcOrd="1" destOrd="0" presId="urn:microsoft.com/office/officeart/2005/8/layout/vList3"/>
    <dgm:cxn modelId="{A90DB7C7-3FB5-4288-90FC-E27801B66C4C}" type="presParOf" srcId="{F98F8F0A-1850-4192-8534-6AAFC84FFC67}" destId="{C2C36520-4E76-4E80-9E9C-091291F06EB6}" srcOrd="1" destOrd="0" presId="urn:microsoft.com/office/officeart/2005/8/layout/vList3"/>
    <dgm:cxn modelId="{5987DBC1-3D86-40C1-8284-601357787A50}" type="presParOf" srcId="{F98F8F0A-1850-4192-8534-6AAFC84FFC67}" destId="{7F271F34-89C9-458E-AC9F-566887435E52}" srcOrd="2" destOrd="0" presId="urn:microsoft.com/office/officeart/2005/8/layout/vList3"/>
    <dgm:cxn modelId="{F572C604-9250-4765-891B-FB32371319FD}" type="presParOf" srcId="{7F271F34-89C9-458E-AC9F-566887435E52}" destId="{EC11E4A8-B7AF-4DD0-99B9-102C3D6EA97C}" srcOrd="0" destOrd="0" presId="urn:microsoft.com/office/officeart/2005/8/layout/vList3"/>
    <dgm:cxn modelId="{C975566D-7885-43BE-99FF-8A2DB25D3C7A}" type="presParOf" srcId="{7F271F34-89C9-458E-AC9F-566887435E52}" destId="{6A01682E-E3D4-4914-9F1A-31165E8F894E}" srcOrd="1" destOrd="0" presId="urn:microsoft.com/office/officeart/2005/8/layout/vList3"/>
    <dgm:cxn modelId="{6BA9A746-8F9F-422A-BE88-64AE7DA0750C}" type="presParOf" srcId="{F98F8F0A-1850-4192-8534-6AAFC84FFC67}" destId="{92488F1A-403D-4428-A83E-235F4186A06A}" srcOrd="3" destOrd="0" presId="urn:microsoft.com/office/officeart/2005/8/layout/vList3"/>
    <dgm:cxn modelId="{10B2B253-49D7-44A9-9453-65088A8DFE8B}" type="presParOf" srcId="{F98F8F0A-1850-4192-8534-6AAFC84FFC67}" destId="{B6A99193-EC87-42C4-8B60-F7C9410585EC}" srcOrd="4" destOrd="0" presId="urn:microsoft.com/office/officeart/2005/8/layout/vList3"/>
    <dgm:cxn modelId="{2B35BE87-165B-41B0-A5BA-8A572E5A6E9E}" type="presParOf" srcId="{B6A99193-EC87-42C4-8B60-F7C9410585EC}" destId="{85DC43EB-3AFC-449C-976C-D4E2DF42B70D}" srcOrd="0" destOrd="0" presId="urn:microsoft.com/office/officeart/2005/8/layout/vList3"/>
    <dgm:cxn modelId="{B7D78A14-8024-4BC1-860A-0E9190EC4505}" type="presParOf" srcId="{B6A99193-EC87-42C4-8B60-F7C9410585EC}" destId="{B437572C-0625-426E-B039-CEFBA8BC0CF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79D5F5-4275-41B0-947B-6E781BF644D3}" type="doc">
      <dgm:prSet loTypeId="urn:microsoft.com/office/officeart/2005/8/layout/vList3" loCatId="list" qsTypeId="urn:microsoft.com/office/officeart/2005/8/quickstyle/simple2" qsCatId="simple" csTypeId="urn:microsoft.com/office/officeart/2005/8/colors/accent1_1" csCatId="accent1" phldr="1"/>
      <dgm:spPr/>
      <dgm:t>
        <a:bodyPr/>
        <a:lstStyle/>
        <a:p>
          <a:endParaRPr lang="zh-CN" altLang="en-US"/>
        </a:p>
      </dgm:t>
    </dgm:pt>
    <dgm:pt modelId="{5ACB7BAC-B757-4D1D-901B-18CAB6955351}">
      <dgm:prSet custT="1"/>
      <dgm:spPr/>
      <dgm:t>
        <a:bodyPr/>
        <a:lstStyle/>
        <a:p>
          <a:pPr rtl="0"/>
          <a:r>
            <a:rPr lang="zh-CN" altLang="en-US" sz="2400" kern="1200" cap="all" spc="50" baseline="0" dirty="0" smtClean="0">
              <a:solidFill>
                <a:srgbClr val="BA068B"/>
              </a:solidFill>
              <a:latin typeface="Segoe Print" pitchFamily="2" charset="0"/>
              <a:ea typeface="+mj-ea"/>
              <a:cs typeface="+mj-cs"/>
            </a:rPr>
            <a:t>输入输出的预处理（去误差化）</a:t>
          </a:r>
          <a:endParaRPr lang="zh-CN" sz="2400" kern="1200" cap="all" spc="50" baseline="0" dirty="0">
            <a:solidFill>
              <a:srgbClr val="BA068B"/>
            </a:solidFill>
            <a:latin typeface="Segoe Print" pitchFamily="2" charset="0"/>
            <a:ea typeface="+mj-ea"/>
            <a:cs typeface="+mj-cs"/>
          </a:endParaRPr>
        </a:p>
      </dgm:t>
    </dgm:pt>
    <dgm:pt modelId="{CF52A8BA-B352-41FA-B5DC-A7D616C04182}" type="parTrans" cxnId="{F3988110-F2F2-43D6-86DB-4545EBF9CC90}">
      <dgm:prSet/>
      <dgm:spPr/>
      <dgm:t>
        <a:bodyPr/>
        <a:lstStyle/>
        <a:p>
          <a:endParaRPr lang="zh-CN" altLang="en-US"/>
        </a:p>
      </dgm:t>
    </dgm:pt>
    <dgm:pt modelId="{449AAC30-6A89-4A76-AEE2-4029DB76E4B4}" type="sibTrans" cxnId="{F3988110-F2F2-43D6-86DB-4545EBF9CC90}">
      <dgm:prSet/>
      <dgm:spPr/>
      <dgm:t>
        <a:bodyPr/>
        <a:lstStyle/>
        <a:p>
          <a:endParaRPr lang="zh-CN" altLang="en-US"/>
        </a:p>
      </dgm:t>
    </dgm:pt>
    <dgm:pt modelId="{0240AFEC-7A4A-43DF-8408-9163CC753350}">
      <dgm:prSet custT="1"/>
      <dgm:spPr/>
      <dgm:t>
        <a:bodyPr/>
        <a:lstStyle/>
        <a:p>
          <a:pPr rtl="0"/>
          <a:r>
            <a:rPr lang="zh-CN" altLang="en-US" sz="2400" kern="1200" cap="all" spc="50" baseline="0" dirty="0" smtClean="0">
              <a:solidFill>
                <a:srgbClr val="BA068B"/>
              </a:solidFill>
              <a:latin typeface="Segoe Print" pitchFamily="2" charset="0"/>
              <a:ea typeface="+mj-ea"/>
              <a:cs typeface="+mj-cs"/>
            </a:rPr>
            <a:t>贪心法求出每一级裂分的偶合常数</a:t>
          </a:r>
          <a:endParaRPr lang="zh-CN" sz="2400" kern="1200" cap="all" spc="50" baseline="0" dirty="0">
            <a:solidFill>
              <a:srgbClr val="BA068B"/>
            </a:solidFill>
            <a:latin typeface="Segoe Print" pitchFamily="2" charset="0"/>
            <a:ea typeface="+mj-ea"/>
            <a:cs typeface="+mj-cs"/>
          </a:endParaRPr>
        </a:p>
      </dgm:t>
    </dgm:pt>
    <dgm:pt modelId="{EB172890-D452-4267-88F9-71D89DBA59E9}" type="parTrans" cxnId="{51D718E8-35B7-4DFC-85F6-657DF85EB684}">
      <dgm:prSet/>
      <dgm:spPr/>
      <dgm:t>
        <a:bodyPr/>
        <a:lstStyle/>
        <a:p>
          <a:endParaRPr lang="zh-CN" altLang="en-US"/>
        </a:p>
      </dgm:t>
    </dgm:pt>
    <dgm:pt modelId="{B8D42B6E-CC2E-420E-BD7D-BB006368E35D}" type="sibTrans" cxnId="{51D718E8-35B7-4DFC-85F6-657DF85EB684}">
      <dgm:prSet/>
      <dgm:spPr/>
      <dgm:t>
        <a:bodyPr/>
        <a:lstStyle/>
        <a:p>
          <a:endParaRPr lang="zh-CN" altLang="en-US"/>
        </a:p>
      </dgm:t>
    </dgm:pt>
    <dgm:pt modelId="{6E6253EF-076E-40AC-B49B-58C9B9167CA0}">
      <dgm:prSet custT="1"/>
      <dgm:spPr/>
      <dgm:t>
        <a:bodyPr/>
        <a:lstStyle/>
        <a:p>
          <a:pPr rtl="0"/>
          <a:r>
            <a:rPr lang="en-US" altLang="zh-CN" sz="2400" kern="1200" cap="all" spc="50" baseline="0" dirty="0" smtClean="0">
              <a:solidFill>
                <a:srgbClr val="BA068B"/>
              </a:solidFill>
              <a:latin typeface="Segoe Print" pitchFamily="2" charset="0"/>
              <a:ea typeface="+mj-ea"/>
              <a:cs typeface="+mj-cs"/>
            </a:rPr>
            <a:t>Win32 </a:t>
          </a:r>
          <a:r>
            <a:rPr lang="zh-CN" altLang="en-US" sz="2400" kern="1200" cap="all" spc="50" baseline="0" dirty="0" smtClean="0">
              <a:solidFill>
                <a:srgbClr val="BA068B"/>
              </a:solidFill>
              <a:latin typeface="Segoe Print" pitchFamily="2" charset="0"/>
              <a:ea typeface="+mj-ea"/>
              <a:cs typeface="+mj-cs"/>
            </a:rPr>
            <a:t>窗体的应用</a:t>
          </a:r>
          <a:endParaRPr lang="zh-CN" sz="2400" kern="1200" cap="all" spc="50" baseline="0" dirty="0">
            <a:solidFill>
              <a:srgbClr val="BA068B"/>
            </a:solidFill>
            <a:latin typeface="Segoe Print" pitchFamily="2" charset="0"/>
            <a:ea typeface="+mj-ea"/>
            <a:cs typeface="+mj-cs"/>
          </a:endParaRPr>
        </a:p>
      </dgm:t>
    </dgm:pt>
    <dgm:pt modelId="{8511AD1A-9AD3-4518-AE18-6EF1BCF6989A}" type="parTrans" cxnId="{0D3515F5-6016-4B83-8BAA-57F7B3095EBB}">
      <dgm:prSet/>
      <dgm:spPr/>
      <dgm:t>
        <a:bodyPr/>
        <a:lstStyle/>
        <a:p>
          <a:endParaRPr lang="zh-CN" altLang="en-US"/>
        </a:p>
      </dgm:t>
    </dgm:pt>
    <dgm:pt modelId="{68F7E4B1-0957-4452-B993-139AC0081A34}" type="sibTrans" cxnId="{0D3515F5-6016-4B83-8BAA-57F7B3095EBB}">
      <dgm:prSet/>
      <dgm:spPr/>
      <dgm:t>
        <a:bodyPr/>
        <a:lstStyle/>
        <a:p>
          <a:endParaRPr lang="zh-CN" altLang="en-US"/>
        </a:p>
      </dgm:t>
    </dgm:pt>
    <dgm:pt modelId="{583FD67D-FF61-442D-B3DF-F641FBC6CB1A}" type="pres">
      <dgm:prSet presAssocID="{1179D5F5-4275-41B0-947B-6E781BF644D3}" presName="linearFlow" presStyleCnt="0">
        <dgm:presLayoutVars>
          <dgm:dir/>
          <dgm:resizeHandles val="exact"/>
        </dgm:presLayoutVars>
      </dgm:prSet>
      <dgm:spPr/>
      <dgm:t>
        <a:bodyPr/>
        <a:lstStyle/>
        <a:p>
          <a:endParaRPr lang="zh-CN" altLang="en-US"/>
        </a:p>
      </dgm:t>
    </dgm:pt>
    <dgm:pt modelId="{79C975A6-1280-4B7D-B954-F2F469DB53EF}" type="pres">
      <dgm:prSet presAssocID="{5ACB7BAC-B757-4D1D-901B-18CAB6955351}" presName="composite" presStyleCnt="0"/>
      <dgm:spPr/>
      <dgm:t>
        <a:bodyPr/>
        <a:lstStyle/>
        <a:p>
          <a:endParaRPr lang="zh-CN" altLang="en-US"/>
        </a:p>
      </dgm:t>
    </dgm:pt>
    <dgm:pt modelId="{C080800E-673A-47DC-8FAC-B5D44BA53DA4}" type="pres">
      <dgm:prSet presAssocID="{5ACB7BAC-B757-4D1D-901B-18CAB6955351}" presName="imgShp" presStyleLbl="fgImgPlace1" presStyleIdx="0" presStyleCnt="3"/>
      <dgm:spPr/>
      <dgm:t>
        <a:bodyPr/>
        <a:lstStyle/>
        <a:p>
          <a:endParaRPr lang="zh-CN" altLang="en-US"/>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5CDAB9F1-FF8C-4D8B-9FF2-8A5EFCDAB945}" type="pres">
      <dgm:prSet presAssocID="{5ACB7BAC-B757-4D1D-901B-18CAB6955351}" presName="txShp" presStyleLbl="node1" presStyleIdx="0" presStyleCnt="3">
        <dgm:presLayoutVars>
          <dgm:bulletEnabled val="1"/>
        </dgm:presLayoutVars>
      </dgm:prSet>
      <dgm:spPr/>
      <dgm:t>
        <a:bodyPr/>
        <a:lstStyle/>
        <a:p>
          <a:endParaRPr lang="zh-CN" altLang="en-US"/>
        </a:p>
      </dgm:t>
    </dgm:pt>
    <dgm:pt modelId="{6E3ADE2A-61C8-4664-AD33-213AE9C6EFE1}" type="pres">
      <dgm:prSet presAssocID="{449AAC30-6A89-4A76-AEE2-4029DB76E4B4}" presName="spacing" presStyleCnt="0"/>
      <dgm:spPr/>
      <dgm:t>
        <a:bodyPr/>
        <a:lstStyle/>
        <a:p>
          <a:endParaRPr lang="zh-CN" altLang="en-US"/>
        </a:p>
      </dgm:t>
    </dgm:pt>
    <dgm:pt modelId="{BD272575-8B61-4F58-8AFD-BDA3DD6F1BDD}" type="pres">
      <dgm:prSet presAssocID="{0240AFEC-7A4A-43DF-8408-9163CC753350}" presName="composite" presStyleCnt="0"/>
      <dgm:spPr/>
      <dgm:t>
        <a:bodyPr/>
        <a:lstStyle/>
        <a:p>
          <a:endParaRPr lang="zh-CN" altLang="en-US"/>
        </a:p>
      </dgm:t>
    </dgm:pt>
    <dgm:pt modelId="{A23C2A5D-2637-4213-AE16-04BCD33E728E}" type="pres">
      <dgm:prSet presAssocID="{0240AFEC-7A4A-43DF-8408-9163CC753350}" presName="imgShp" presStyleLbl="fgImgPlace1" presStyleIdx="1" presStyleCnt="3"/>
      <dgm:spPr/>
      <dgm:t>
        <a:bodyPr/>
        <a:lstStyle/>
        <a:p>
          <a:endParaRPr lang="zh-CN" altLang="en-US"/>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0F76BA50-B666-4B2B-A9E1-8092B7825665}" type="pres">
      <dgm:prSet presAssocID="{0240AFEC-7A4A-43DF-8408-9163CC753350}" presName="txShp" presStyleLbl="node1" presStyleIdx="1" presStyleCnt="3">
        <dgm:presLayoutVars>
          <dgm:bulletEnabled val="1"/>
        </dgm:presLayoutVars>
      </dgm:prSet>
      <dgm:spPr/>
      <dgm:t>
        <a:bodyPr/>
        <a:lstStyle/>
        <a:p>
          <a:endParaRPr lang="zh-CN" altLang="en-US"/>
        </a:p>
      </dgm:t>
    </dgm:pt>
    <dgm:pt modelId="{49557FEA-6910-491C-B57F-C14EB74E31FA}" type="pres">
      <dgm:prSet presAssocID="{B8D42B6E-CC2E-420E-BD7D-BB006368E35D}" presName="spacing" presStyleCnt="0"/>
      <dgm:spPr/>
      <dgm:t>
        <a:bodyPr/>
        <a:lstStyle/>
        <a:p>
          <a:endParaRPr lang="zh-CN" altLang="en-US"/>
        </a:p>
      </dgm:t>
    </dgm:pt>
    <dgm:pt modelId="{DCE22F29-9327-46BE-9CA2-0DC9FA3F4861}" type="pres">
      <dgm:prSet presAssocID="{6E6253EF-076E-40AC-B49B-58C9B9167CA0}" presName="composite" presStyleCnt="0"/>
      <dgm:spPr/>
      <dgm:t>
        <a:bodyPr/>
        <a:lstStyle/>
        <a:p>
          <a:endParaRPr lang="zh-CN" altLang="en-US"/>
        </a:p>
      </dgm:t>
    </dgm:pt>
    <dgm:pt modelId="{FEF88AB5-D3C9-432E-95AF-F76593667F52}" type="pres">
      <dgm:prSet presAssocID="{6E6253EF-076E-40AC-B49B-58C9B9167CA0}" presName="imgShp" presStyleLbl="fgImgPlace1" presStyleIdx="2" presStyleCnt="3"/>
      <dgm:spPr/>
      <dgm:t>
        <a:bodyPr/>
        <a:lstStyle/>
        <a:p>
          <a:endParaRPr lang="zh-CN" altLang="en-US"/>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3C44EEE3-D37A-441A-8A7A-EB8F0038ECA7}" type="pres">
      <dgm:prSet presAssocID="{6E6253EF-076E-40AC-B49B-58C9B9167CA0}" presName="txShp" presStyleLbl="node1" presStyleIdx="2" presStyleCnt="3">
        <dgm:presLayoutVars>
          <dgm:bulletEnabled val="1"/>
        </dgm:presLayoutVars>
      </dgm:prSet>
      <dgm:spPr/>
      <dgm:t>
        <a:bodyPr/>
        <a:lstStyle/>
        <a:p>
          <a:endParaRPr lang="zh-CN" altLang="en-US"/>
        </a:p>
      </dgm:t>
    </dgm:pt>
  </dgm:ptLst>
  <dgm:cxnLst>
    <dgm:cxn modelId="{51D718E8-35B7-4DFC-85F6-657DF85EB684}" srcId="{1179D5F5-4275-41B0-947B-6E781BF644D3}" destId="{0240AFEC-7A4A-43DF-8408-9163CC753350}" srcOrd="1" destOrd="0" parTransId="{EB172890-D452-4267-88F9-71D89DBA59E9}" sibTransId="{B8D42B6E-CC2E-420E-BD7D-BB006368E35D}"/>
    <dgm:cxn modelId="{A0C3EC81-103F-428C-9A8D-DADA3591B550}" type="presOf" srcId="{1179D5F5-4275-41B0-947B-6E781BF644D3}" destId="{583FD67D-FF61-442D-B3DF-F641FBC6CB1A}" srcOrd="0" destOrd="0" presId="urn:microsoft.com/office/officeart/2005/8/layout/vList3"/>
    <dgm:cxn modelId="{21199633-F2AE-4BBB-9D74-4338D4655572}" type="presOf" srcId="{5ACB7BAC-B757-4D1D-901B-18CAB6955351}" destId="{5CDAB9F1-FF8C-4D8B-9FF2-8A5EFCDAB945}" srcOrd="0" destOrd="0" presId="urn:microsoft.com/office/officeart/2005/8/layout/vList3"/>
    <dgm:cxn modelId="{0D3515F5-6016-4B83-8BAA-57F7B3095EBB}" srcId="{1179D5F5-4275-41B0-947B-6E781BF644D3}" destId="{6E6253EF-076E-40AC-B49B-58C9B9167CA0}" srcOrd="2" destOrd="0" parTransId="{8511AD1A-9AD3-4518-AE18-6EF1BCF6989A}" sibTransId="{68F7E4B1-0957-4452-B993-139AC0081A34}"/>
    <dgm:cxn modelId="{AA2CBBDB-D066-4F9B-A7CA-859D014289D5}" type="presOf" srcId="{6E6253EF-076E-40AC-B49B-58C9B9167CA0}" destId="{3C44EEE3-D37A-441A-8A7A-EB8F0038ECA7}" srcOrd="0" destOrd="0" presId="urn:microsoft.com/office/officeart/2005/8/layout/vList3"/>
    <dgm:cxn modelId="{A68545A3-FDB3-44F1-9687-98F04B832B76}" type="presOf" srcId="{0240AFEC-7A4A-43DF-8408-9163CC753350}" destId="{0F76BA50-B666-4B2B-A9E1-8092B7825665}" srcOrd="0" destOrd="0" presId="urn:microsoft.com/office/officeart/2005/8/layout/vList3"/>
    <dgm:cxn modelId="{F3988110-F2F2-43D6-86DB-4545EBF9CC90}" srcId="{1179D5F5-4275-41B0-947B-6E781BF644D3}" destId="{5ACB7BAC-B757-4D1D-901B-18CAB6955351}" srcOrd="0" destOrd="0" parTransId="{CF52A8BA-B352-41FA-B5DC-A7D616C04182}" sibTransId="{449AAC30-6A89-4A76-AEE2-4029DB76E4B4}"/>
    <dgm:cxn modelId="{474FC369-24D4-47AF-914B-B2E971257949}" type="presParOf" srcId="{583FD67D-FF61-442D-B3DF-F641FBC6CB1A}" destId="{79C975A6-1280-4B7D-B954-F2F469DB53EF}" srcOrd="0" destOrd="0" presId="urn:microsoft.com/office/officeart/2005/8/layout/vList3"/>
    <dgm:cxn modelId="{EC2BAAB7-B95A-4DB5-8696-CB5E9FED8FFA}" type="presParOf" srcId="{79C975A6-1280-4B7D-B954-F2F469DB53EF}" destId="{C080800E-673A-47DC-8FAC-B5D44BA53DA4}" srcOrd="0" destOrd="0" presId="urn:microsoft.com/office/officeart/2005/8/layout/vList3"/>
    <dgm:cxn modelId="{2ABB7FCA-B819-49FB-85EA-FEC9A278523E}" type="presParOf" srcId="{79C975A6-1280-4B7D-B954-F2F469DB53EF}" destId="{5CDAB9F1-FF8C-4D8B-9FF2-8A5EFCDAB945}" srcOrd="1" destOrd="0" presId="urn:microsoft.com/office/officeart/2005/8/layout/vList3"/>
    <dgm:cxn modelId="{DAFF421A-FDE8-46DA-AC0F-7B2296B64931}" type="presParOf" srcId="{583FD67D-FF61-442D-B3DF-F641FBC6CB1A}" destId="{6E3ADE2A-61C8-4664-AD33-213AE9C6EFE1}" srcOrd="1" destOrd="0" presId="urn:microsoft.com/office/officeart/2005/8/layout/vList3"/>
    <dgm:cxn modelId="{33AA48A8-3664-4C7A-8D6C-F53E59D52F68}" type="presParOf" srcId="{583FD67D-FF61-442D-B3DF-F641FBC6CB1A}" destId="{BD272575-8B61-4F58-8AFD-BDA3DD6F1BDD}" srcOrd="2" destOrd="0" presId="urn:microsoft.com/office/officeart/2005/8/layout/vList3"/>
    <dgm:cxn modelId="{8E92604E-5340-40EC-B9FF-7D4DF568BD94}" type="presParOf" srcId="{BD272575-8B61-4F58-8AFD-BDA3DD6F1BDD}" destId="{A23C2A5D-2637-4213-AE16-04BCD33E728E}" srcOrd="0" destOrd="0" presId="urn:microsoft.com/office/officeart/2005/8/layout/vList3"/>
    <dgm:cxn modelId="{B491C0D0-A74B-46A8-8BED-34A67B2A355C}" type="presParOf" srcId="{BD272575-8B61-4F58-8AFD-BDA3DD6F1BDD}" destId="{0F76BA50-B666-4B2B-A9E1-8092B7825665}" srcOrd="1" destOrd="0" presId="urn:microsoft.com/office/officeart/2005/8/layout/vList3"/>
    <dgm:cxn modelId="{E88CEFE4-E87F-433C-B36D-9B5241EEA541}" type="presParOf" srcId="{583FD67D-FF61-442D-B3DF-F641FBC6CB1A}" destId="{49557FEA-6910-491C-B57F-C14EB74E31FA}" srcOrd="3" destOrd="0" presId="urn:microsoft.com/office/officeart/2005/8/layout/vList3"/>
    <dgm:cxn modelId="{13D87A55-6522-429B-AA6C-9E3F1325A0ED}" type="presParOf" srcId="{583FD67D-FF61-442D-B3DF-F641FBC6CB1A}" destId="{DCE22F29-9327-46BE-9CA2-0DC9FA3F4861}" srcOrd="4" destOrd="0" presId="urn:microsoft.com/office/officeart/2005/8/layout/vList3"/>
    <dgm:cxn modelId="{7C3765CE-89A2-404A-9671-81D861F4ACC7}" type="presParOf" srcId="{DCE22F29-9327-46BE-9CA2-0DC9FA3F4861}" destId="{FEF88AB5-D3C9-432E-95AF-F76593667F52}" srcOrd="0" destOrd="0" presId="urn:microsoft.com/office/officeart/2005/8/layout/vList3"/>
    <dgm:cxn modelId="{BCA620EC-84EF-40BA-AC53-694A667549D8}" type="presParOf" srcId="{DCE22F29-9327-46BE-9CA2-0DC9FA3F4861}" destId="{3C44EEE3-D37A-441A-8A7A-EB8F0038ECA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DAB9F1-FF8C-4D8B-9FF2-8A5EFCDAB945}">
      <dsp:nvSpPr>
        <dsp:cNvPr id="0" name=""/>
        <dsp:cNvSpPr/>
      </dsp:nvSpPr>
      <dsp:spPr>
        <a:xfrm rot="10800000">
          <a:off x="1613236" y="1111"/>
          <a:ext cx="5269992" cy="1143330"/>
        </a:xfrm>
        <a:prstGeom prst="homePlate">
          <a:avLst/>
        </a:prstGeom>
        <a:solidFill>
          <a:schemeClr val="lt1">
            <a:hueOff val="0"/>
            <a:satOff val="0"/>
            <a:lumOff val="0"/>
            <a:alphaOff val="0"/>
          </a:schemeClr>
        </a:solidFill>
        <a:ln w="34925" cap="flat" cmpd="sng" algn="ctr">
          <a:solidFill>
            <a:schemeClr val="accent1">
              <a:shade val="80000"/>
              <a:hueOff val="0"/>
              <a:satOff val="0"/>
              <a:lumOff val="0"/>
              <a:alphaOff val="0"/>
            </a:schemeClr>
          </a:solidFill>
          <a:prstDash val="solid"/>
        </a:ln>
        <a:effectLst>
          <a:outerShdw blurRad="50800" dist="12700" dir="528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4177" tIns="91440" rIns="170688" bIns="91440" numCol="1" spcCol="1270" anchor="ctr" anchorCtr="0">
          <a:noAutofit/>
        </a:bodyPr>
        <a:lstStyle/>
        <a:p>
          <a:pPr lvl="0" algn="ctr" defTabSz="1066800" rtl="0">
            <a:lnSpc>
              <a:spcPct val="90000"/>
            </a:lnSpc>
            <a:spcBef>
              <a:spcPct val="0"/>
            </a:spcBef>
            <a:spcAft>
              <a:spcPct val="35000"/>
            </a:spcAft>
          </a:pPr>
          <a:r>
            <a:rPr lang="en-US" sz="2400" b="1" kern="1200" cap="all" spc="50" baseline="0" dirty="0" smtClean="0">
              <a:solidFill>
                <a:srgbClr val="BA068B"/>
              </a:solidFill>
              <a:latin typeface="Segoe Print" pitchFamily="2" charset="0"/>
              <a:ea typeface="+mj-ea"/>
              <a:cs typeface="+mj-cs"/>
            </a:rPr>
            <a:t>HOW H</a:t>
          </a:r>
          <a:r>
            <a:rPr lang="en-US" altLang="zh-CN" sz="2400" b="1" kern="1200" baseline="30000" dirty="0" smtClean="0">
              <a:solidFill>
                <a:srgbClr val="BA068B"/>
              </a:solidFill>
              <a:latin typeface="Segoe Print" pitchFamily="2" charset="0"/>
            </a:rPr>
            <a:t>1</a:t>
          </a:r>
          <a:r>
            <a:rPr lang="en-US" sz="2400" b="1" kern="1200" cap="all" spc="50" baseline="0" dirty="0" smtClean="0">
              <a:solidFill>
                <a:srgbClr val="BA068B"/>
              </a:solidFill>
              <a:latin typeface="Segoe Print" pitchFamily="2" charset="0"/>
              <a:ea typeface="+mj-ea"/>
              <a:cs typeface="+mj-cs"/>
            </a:rPr>
            <a:t>-NMR WORKS</a:t>
          </a:r>
          <a:endParaRPr lang="zh-CN" sz="2400" b="1" kern="1200" cap="all" spc="50" baseline="0" dirty="0">
            <a:solidFill>
              <a:srgbClr val="BA068B"/>
            </a:solidFill>
            <a:latin typeface="Segoe Print" pitchFamily="2" charset="0"/>
            <a:ea typeface="+mj-ea"/>
            <a:cs typeface="+mj-cs"/>
          </a:endParaRPr>
        </a:p>
      </dsp:txBody>
      <dsp:txXfrm rot="10800000">
        <a:off x="1899068" y="1111"/>
        <a:ext cx="4984160" cy="1143330"/>
      </dsp:txXfrm>
    </dsp:sp>
    <dsp:sp modelId="{C080800E-673A-47DC-8FAC-B5D44BA53DA4}">
      <dsp:nvSpPr>
        <dsp:cNvPr id="0" name=""/>
        <dsp:cNvSpPr/>
      </dsp:nvSpPr>
      <dsp:spPr>
        <a:xfrm>
          <a:off x="1041571" y="1111"/>
          <a:ext cx="1143330" cy="1143330"/>
        </a:xfrm>
        <a:prstGeom prst="ellipse">
          <a:avLst/>
        </a:prstGeom>
        <a:solidFill>
          <a:schemeClr val="accent1">
            <a:tint val="40000"/>
            <a:hueOff val="0"/>
            <a:satOff val="0"/>
            <a:lumOff val="0"/>
            <a:alphaOff val="0"/>
          </a:schemeClr>
        </a:solidFill>
        <a:ln w="34925" cap="flat" cmpd="sng" algn="ctr">
          <a:solidFill>
            <a:schemeClr val="accent1">
              <a:shade val="80000"/>
              <a:hueOff val="0"/>
              <a:satOff val="0"/>
              <a:lumOff val="0"/>
              <a:alphaOff val="0"/>
            </a:schemeClr>
          </a:solidFill>
          <a:prstDash val="solid"/>
        </a:ln>
        <a:effectLst>
          <a:outerShdw blurRad="50800" dist="12700" dir="5280000" rotWithShape="0">
            <a:srgbClr val="000000">
              <a:alpha val="40000"/>
            </a:srgbClr>
          </a:outerShdw>
        </a:effectLst>
      </dsp:spPr>
      <dsp:style>
        <a:lnRef idx="3">
          <a:scrgbClr r="0" g="0" b="0"/>
        </a:lnRef>
        <a:fillRef idx="1">
          <a:scrgbClr r="0" g="0" b="0"/>
        </a:fillRef>
        <a:effectRef idx="1">
          <a:scrgbClr r="0" g="0" b="0"/>
        </a:effectRef>
        <a:fontRef idx="minor"/>
      </dsp:style>
    </dsp:sp>
    <dsp:sp modelId="{0F76BA50-B666-4B2B-A9E1-8092B7825665}">
      <dsp:nvSpPr>
        <dsp:cNvPr id="0" name=""/>
        <dsp:cNvSpPr/>
      </dsp:nvSpPr>
      <dsp:spPr>
        <a:xfrm rot="10800000">
          <a:off x="1613236" y="1485734"/>
          <a:ext cx="5269992" cy="1143330"/>
        </a:xfrm>
        <a:prstGeom prst="homePlate">
          <a:avLst/>
        </a:prstGeom>
        <a:solidFill>
          <a:schemeClr val="lt1">
            <a:hueOff val="0"/>
            <a:satOff val="0"/>
            <a:lumOff val="0"/>
            <a:alphaOff val="0"/>
          </a:schemeClr>
        </a:solidFill>
        <a:ln w="34925" cap="flat" cmpd="sng" algn="ctr">
          <a:solidFill>
            <a:schemeClr val="accent1">
              <a:shade val="80000"/>
              <a:hueOff val="0"/>
              <a:satOff val="0"/>
              <a:lumOff val="0"/>
              <a:alphaOff val="0"/>
            </a:schemeClr>
          </a:solidFill>
          <a:prstDash val="solid"/>
        </a:ln>
        <a:effectLst>
          <a:outerShdw blurRad="50800" dist="12700" dir="528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4177" tIns="91440" rIns="170688" bIns="91440" numCol="1" spcCol="1270" anchor="ctr" anchorCtr="0">
          <a:noAutofit/>
        </a:bodyPr>
        <a:lstStyle/>
        <a:p>
          <a:pPr lvl="0" algn="ctr" defTabSz="1066800" rtl="0">
            <a:lnSpc>
              <a:spcPct val="90000"/>
            </a:lnSpc>
            <a:spcBef>
              <a:spcPct val="0"/>
            </a:spcBef>
            <a:spcAft>
              <a:spcPct val="35000"/>
            </a:spcAft>
          </a:pPr>
          <a:r>
            <a:rPr lang="en-US" sz="2400" b="1" kern="1200" cap="all" spc="50" baseline="0" dirty="0" smtClean="0">
              <a:solidFill>
                <a:srgbClr val="BA068B"/>
              </a:solidFill>
              <a:latin typeface="Segoe Print" pitchFamily="2" charset="0"/>
              <a:ea typeface="+mj-ea"/>
              <a:cs typeface="+mj-cs"/>
            </a:rPr>
            <a:t>Why H</a:t>
          </a:r>
          <a:r>
            <a:rPr lang="en-US" altLang="zh-CN" sz="2400" b="1" kern="1200" baseline="30000" dirty="0" smtClean="0">
              <a:solidFill>
                <a:srgbClr val="BA068B"/>
              </a:solidFill>
              <a:latin typeface="Segoe Print" pitchFamily="2" charset="0"/>
            </a:rPr>
            <a:t>1</a:t>
          </a:r>
          <a:r>
            <a:rPr lang="en-US" sz="2400" b="1" kern="1200" cap="all" spc="50" baseline="0" dirty="0" smtClean="0">
              <a:solidFill>
                <a:srgbClr val="BA068B"/>
              </a:solidFill>
              <a:latin typeface="Segoe Print" pitchFamily="2" charset="0"/>
              <a:ea typeface="+mj-ea"/>
              <a:cs typeface="+mj-cs"/>
            </a:rPr>
            <a:t>-NMR works</a:t>
          </a:r>
          <a:endParaRPr lang="zh-CN" sz="2400" b="1" kern="1200" cap="all" spc="50" baseline="0" dirty="0">
            <a:solidFill>
              <a:srgbClr val="BA068B"/>
            </a:solidFill>
            <a:latin typeface="Segoe Print" pitchFamily="2" charset="0"/>
            <a:ea typeface="+mj-ea"/>
            <a:cs typeface="+mj-cs"/>
          </a:endParaRPr>
        </a:p>
      </dsp:txBody>
      <dsp:txXfrm rot="10800000">
        <a:off x="1899068" y="1485734"/>
        <a:ext cx="4984160" cy="1143330"/>
      </dsp:txXfrm>
    </dsp:sp>
    <dsp:sp modelId="{A23C2A5D-2637-4213-AE16-04BCD33E728E}">
      <dsp:nvSpPr>
        <dsp:cNvPr id="0" name=""/>
        <dsp:cNvSpPr/>
      </dsp:nvSpPr>
      <dsp:spPr>
        <a:xfrm>
          <a:off x="1041571" y="1485734"/>
          <a:ext cx="1143330" cy="1143330"/>
        </a:xfrm>
        <a:prstGeom prst="ellipse">
          <a:avLst/>
        </a:prstGeom>
        <a:solidFill>
          <a:schemeClr val="accent1">
            <a:tint val="40000"/>
            <a:hueOff val="0"/>
            <a:satOff val="0"/>
            <a:lumOff val="0"/>
            <a:alphaOff val="0"/>
          </a:schemeClr>
        </a:solidFill>
        <a:ln w="34925" cap="flat" cmpd="sng" algn="ctr">
          <a:solidFill>
            <a:schemeClr val="accent1">
              <a:shade val="80000"/>
              <a:hueOff val="0"/>
              <a:satOff val="0"/>
              <a:lumOff val="0"/>
              <a:alphaOff val="0"/>
            </a:schemeClr>
          </a:solidFill>
          <a:prstDash val="solid"/>
        </a:ln>
        <a:effectLst>
          <a:outerShdw blurRad="50800" dist="12700" dir="5280000" rotWithShape="0">
            <a:srgbClr val="000000">
              <a:alpha val="40000"/>
            </a:srgbClr>
          </a:outerShdw>
        </a:effectLst>
      </dsp:spPr>
      <dsp:style>
        <a:lnRef idx="3">
          <a:scrgbClr r="0" g="0" b="0"/>
        </a:lnRef>
        <a:fillRef idx="1">
          <a:scrgbClr r="0" g="0" b="0"/>
        </a:fillRef>
        <a:effectRef idx="1">
          <a:scrgbClr r="0" g="0" b="0"/>
        </a:effectRef>
        <a:fontRef idx="minor"/>
      </dsp:style>
    </dsp:sp>
    <dsp:sp modelId="{3C44EEE3-D37A-441A-8A7A-EB8F0038ECA7}">
      <dsp:nvSpPr>
        <dsp:cNvPr id="0" name=""/>
        <dsp:cNvSpPr/>
      </dsp:nvSpPr>
      <dsp:spPr>
        <a:xfrm rot="10800000">
          <a:off x="1613236" y="2970357"/>
          <a:ext cx="5269992" cy="1143330"/>
        </a:xfrm>
        <a:prstGeom prst="homePlate">
          <a:avLst/>
        </a:prstGeom>
        <a:solidFill>
          <a:schemeClr val="lt1">
            <a:hueOff val="0"/>
            <a:satOff val="0"/>
            <a:lumOff val="0"/>
            <a:alphaOff val="0"/>
          </a:schemeClr>
        </a:solidFill>
        <a:ln w="34925" cap="flat" cmpd="sng" algn="ctr">
          <a:solidFill>
            <a:schemeClr val="accent1">
              <a:shade val="80000"/>
              <a:hueOff val="0"/>
              <a:satOff val="0"/>
              <a:lumOff val="0"/>
              <a:alphaOff val="0"/>
            </a:schemeClr>
          </a:solidFill>
          <a:prstDash val="solid"/>
        </a:ln>
        <a:effectLst>
          <a:outerShdw blurRad="50800" dist="12700" dir="528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4177" tIns="91440" rIns="170688" bIns="91440" numCol="1" spcCol="1270" anchor="ctr" anchorCtr="0">
          <a:noAutofit/>
        </a:bodyPr>
        <a:lstStyle/>
        <a:p>
          <a:pPr lvl="0" algn="ctr" defTabSz="1066800" rtl="0">
            <a:lnSpc>
              <a:spcPct val="90000"/>
            </a:lnSpc>
            <a:spcBef>
              <a:spcPct val="0"/>
            </a:spcBef>
            <a:spcAft>
              <a:spcPct val="35000"/>
            </a:spcAft>
          </a:pPr>
          <a:r>
            <a:rPr lang="en-US" sz="2400" b="1" kern="1200" cap="all" spc="50" baseline="0" dirty="0" smtClean="0">
              <a:solidFill>
                <a:srgbClr val="BA068B"/>
              </a:solidFill>
              <a:latin typeface="Segoe Print" pitchFamily="2" charset="0"/>
              <a:ea typeface="+mj-ea"/>
              <a:cs typeface="+mj-cs"/>
            </a:rPr>
            <a:t>Manipulation of H</a:t>
          </a:r>
          <a:r>
            <a:rPr lang="en-US" altLang="zh-CN" sz="2400" b="1" kern="1200" baseline="30000" dirty="0" smtClean="0">
              <a:solidFill>
                <a:srgbClr val="BA068B"/>
              </a:solidFill>
              <a:latin typeface="Segoe Print" pitchFamily="2" charset="0"/>
            </a:rPr>
            <a:t>1</a:t>
          </a:r>
          <a:r>
            <a:rPr lang="en-US" sz="2400" b="1" kern="1200" cap="all" spc="50" baseline="0" dirty="0" smtClean="0">
              <a:solidFill>
                <a:srgbClr val="BA068B"/>
              </a:solidFill>
              <a:latin typeface="Segoe Print" pitchFamily="2" charset="0"/>
              <a:ea typeface="+mj-ea"/>
              <a:cs typeface="+mj-cs"/>
            </a:rPr>
            <a:t>-NMR in reality</a:t>
          </a:r>
          <a:endParaRPr lang="zh-CN" sz="2400" b="1" kern="1200" cap="all" spc="50" baseline="0" dirty="0">
            <a:solidFill>
              <a:srgbClr val="BA068B"/>
            </a:solidFill>
            <a:latin typeface="Segoe Print" pitchFamily="2" charset="0"/>
            <a:ea typeface="+mj-ea"/>
            <a:cs typeface="+mj-cs"/>
          </a:endParaRPr>
        </a:p>
      </dsp:txBody>
      <dsp:txXfrm rot="10800000">
        <a:off x="1899068" y="2970357"/>
        <a:ext cx="4984160" cy="1143330"/>
      </dsp:txXfrm>
    </dsp:sp>
    <dsp:sp modelId="{FEF88AB5-D3C9-432E-95AF-F76593667F52}">
      <dsp:nvSpPr>
        <dsp:cNvPr id="0" name=""/>
        <dsp:cNvSpPr/>
      </dsp:nvSpPr>
      <dsp:spPr>
        <a:xfrm>
          <a:off x="1041571" y="2970357"/>
          <a:ext cx="1143330" cy="1143330"/>
        </a:xfrm>
        <a:prstGeom prst="ellipse">
          <a:avLst/>
        </a:prstGeom>
        <a:solidFill>
          <a:schemeClr val="accent1">
            <a:tint val="40000"/>
            <a:hueOff val="0"/>
            <a:satOff val="0"/>
            <a:lumOff val="0"/>
            <a:alphaOff val="0"/>
          </a:schemeClr>
        </a:solidFill>
        <a:ln w="34925" cap="flat" cmpd="sng" algn="ctr">
          <a:solidFill>
            <a:schemeClr val="accent1">
              <a:shade val="80000"/>
              <a:hueOff val="0"/>
              <a:satOff val="0"/>
              <a:lumOff val="0"/>
              <a:alphaOff val="0"/>
            </a:schemeClr>
          </a:solidFill>
          <a:prstDash val="solid"/>
        </a:ln>
        <a:effectLst>
          <a:outerShdw blurRad="50800" dist="12700" dir="5280000" rotWithShape="0">
            <a:srgbClr val="000000">
              <a:alpha val="40000"/>
            </a:srgbClr>
          </a:outerShdw>
        </a:effectLst>
      </dsp:spPr>
      <dsp:style>
        <a:lnRef idx="3">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B45893-CE62-44F0-914B-66E87B6559EB}">
      <dsp:nvSpPr>
        <dsp:cNvPr id="0" name=""/>
        <dsp:cNvSpPr/>
      </dsp:nvSpPr>
      <dsp:spPr>
        <a:xfrm rot="10800000">
          <a:off x="1578236" y="874"/>
          <a:ext cx="5269992" cy="1003330"/>
        </a:xfrm>
        <a:prstGeom prst="homePlate">
          <a:avLst/>
        </a:prstGeom>
        <a:solidFill>
          <a:schemeClr val="lt1">
            <a:hueOff val="0"/>
            <a:satOff val="0"/>
            <a:lumOff val="0"/>
            <a:alphaOff val="0"/>
          </a:schemeClr>
        </a:solidFill>
        <a:ln w="2222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2441" tIns="91440" rIns="170688" bIns="91440" numCol="1" spcCol="1270" anchor="ctr" anchorCtr="0">
          <a:noAutofit/>
        </a:bodyPr>
        <a:lstStyle/>
        <a:p>
          <a:pPr lvl="0" algn="ctr" defTabSz="1066800" rtl="0">
            <a:lnSpc>
              <a:spcPct val="90000"/>
            </a:lnSpc>
            <a:spcBef>
              <a:spcPct val="0"/>
            </a:spcBef>
            <a:spcAft>
              <a:spcPct val="35000"/>
            </a:spcAft>
          </a:pPr>
          <a:r>
            <a:rPr lang="en-US" sz="2400" b="1" kern="1200" cap="all" spc="50" baseline="0" dirty="0" smtClean="0">
              <a:solidFill>
                <a:srgbClr val="BA068B"/>
              </a:solidFill>
              <a:latin typeface="Segoe Print" pitchFamily="2" charset="0"/>
              <a:ea typeface="+mj-ea"/>
              <a:cs typeface="+mj-cs"/>
            </a:rPr>
            <a:t>Basics</a:t>
          </a:r>
          <a:endParaRPr lang="zh-CN" sz="2400" b="1" kern="1200" cap="all" spc="50" baseline="0" dirty="0">
            <a:solidFill>
              <a:srgbClr val="BA068B"/>
            </a:solidFill>
            <a:latin typeface="Segoe Print" pitchFamily="2" charset="0"/>
            <a:ea typeface="+mj-ea"/>
            <a:cs typeface="+mj-cs"/>
          </a:endParaRPr>
        </a:p>
      </dsp:txBody>
      <dsp:txXfrm rot="10800000">
        <a:off x="1829068" y="874"/>
        <a:ext cx="5019160" cy="1003330"/>
      </dsp:txXfrm>
    </dsp:sp>
    <dsp:sp modelId="{6A129E37-8C4E-4FAC-9E31-5466F7DAEC41}">
      <dsp:nvSpPr>
        <dsp:cNvPr id="0" name=""/>
        <dsp:cNvSpPr/>
      </dsp:nvSpPr>
      <dsp:spPr>
        <a:xfrm>
          <a:off x="1076571" y="874"/>
          <a:ext cx="1003330" cy="1003330"/>
        </a:xfrm>
        <a:prstGeom prst="ellipse">
          <a:avLst/>
        </a:prstGeom>
        <a:solidFill>
          <a:schemeClr val="accent1">
            <a:tint val="40000"/>
            <a:hueOff val="0"/>
            <a:satOff val="0"/>
            <a:lumOff val="0"/>
            <a:alphaOff val="0"/>
          </a:schemeClr>
        </a:solidFill>
        <a:ln w="2222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01682E-E3D4-4914-9F1A-31165E8F894E}">
      <dsp:nvSpPr>
        <dsp:cNvPr id="0" name=""/>
        <dsp:cNvSpPr/>
      </dsp:nvSpPr>
      <dsp:spPr>
        <a:xfrm rot="10800000">
          <a:off x="1578236" y="1303706"/>
          <a:ext cx="5269992" cy="1003330"/>
        </a:xfrm>
        <a:prstGeom prst="homePlate">
          <a:avLst/>
        </a:prstGeom>
        <a:solidFill>
          <a:schemeClr val="lt1">
            <a:hueOff val="0"/>
            <a:satOff val="0"/>
            <a:lumOff val="0"/>
            <a:alphaOff val="0"/>
          </a:schemeClr>
        </a:solidFill>
        <a:ln w="2222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2441" tIns="91440" rIns="170688" bIns="91440" numCol="1" spcCol="1270" anchor="ctr" anchorCtr="0">
          <a:noAutofit/>
        </a:bodyPr>
        <a:lstStyle/>
        <a:p>
          <a:pPr lvl="0" algn="ctr" defTabSz="1066800" rtl="0">
            <a:lnSpc>
              <a:spcPct val="90000"/>
            </a:lnSpc>
            <a:spcBef>
              <a:spcPct val="0"/>
            </a:spcBef>
            <a:spcAft>
              <a:spcPct val="35000"/>
            </a:spcAft>
          </a:pPr>
          <a:r>
            <a:rPr lang="en-US" sz="2400" b="1" kern="1200" cap="all" spc="50" baseline="0" dirty="0" smtClean="0">
              <a:solidFill>
                <a:srgbClr val="BA068B"/>
              </a:solidFill>
              <a:latin typeface="Segoe Print" pitchFamily="2" charset="0"/>
              <a:ea typeface="+mj-ea"/>
              <a:cs typeface="+mj-cs"/>
            </a:rPr>
            <a:t>Core algorithm</a:t>
          </a:r>
          <a:endParaRPr lang="zh-CN" sz="2400" b="1" kern="1200" cap="all" spc="50" baseline="0" dirty="0">
            <a:solidFill>
              <a:srgbClr val="BA068B"/>
            </a:solidFill>
            <a:latin typeface="Segoe Print" pitchFamily="2" charset="0"/>
            <a:ea typeface="+mj-ea"/>
            <a:cs typeface="+mj-cs"/>
          </a:endParaRPr>
        </a:p>
      </dsp:txBody>
      <dsp:txXfrm rot="10800000">
        <a:off x="1829068" y="1303706"/>
        <a:ext cx="5019160" cy="1003330"/>
      </dsp:txXfrm>
    </dsp:sp>
    <dsp:sp modelId="{EC11E4A8-B7AF-4DD0-99B9-102C3D6EA97C}">
      <dsp:nvSpPr>
        <dsp:cNvPr id="0" name=""/>
        <dsp:cNvSpPr/>
      </dsp:nvSpPr>
      <dsp:spPr>
        <a:xfrm>
          <a:off x="1076571" y="1303706"/>
          <a:ext cx="1003330" cy="1003330"/>
        </a:xfrm>
        <a:prstGeom prst="ellipse">
          <a:avLst/>
        </a:prstGeom>
        <a:solidFill>
          <a:schemeClr val="accent1">
            <a:tint val="40000"/>
            <a:hueOff val="0"/>
            <a:satOff val="0"/>
            <a:lumOff val="0"/>
            <a:alphaOff val="0"/>
          </a:schemeClr>
        </a:solidFill>
        <a:ln w="2222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37572C-0625-426E-B039-CEFBA8BC0CFF}">
      <dsp:nvSpPr>
        <dsp:cNvPr id="0" name=""/>
        <dsp:cNvSpPr/>
      </dsp:nvSpPr>
      <dsp:spPr>
        <a:xfrm rot="10800000">
          <a:off x="1578236" y="2606539"/>
          <a:ext cx="5269992" cy="1003330"/>
        </a:xfrm>
        <a:prstGeom prst="homePlate">
          <a:avLst/>
        </a:prstGeom>
        <a:solidFill>
          <a:schemeClr val="lt1">
            <a:hueOff val="0"/>
            <a:satOff val="0"/>
            <a:lumOff val="0"/>
            <a:alphaOff val="0"/>
          </a:schemeClr>
        </a:solidFill>
        <a:ln w="2222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2441" tIns="91440" rIns="170688" bIns="91440" numCol="1" spcCol="1270" anchor="ctr" anchorCtr="0">
          <a:noAutofit/>
        </a:bodyPr>
        <a:lstStyle/>
        <a:p>
          <a:pPr lvl="0" algn="ctr" defTabSz="1066800" rtl="0">
            <a:lnSpc>
              <a:spcPct val="90000"/>
            </a:lnSpc>
            <a:spcBef>
              <a:spcPct val="0"/>
            </a:spcBef>
            <a:spcAft>
              <a:spcPct val="35000"/>
            </a:spcAft>
          </a:pPr>
          <a:r>
            <a:rPr lang="en-US" sz="2400" b="1" kern="1200" cap="all" spc="50" baseline="0" dirty="0" smtClean="0">
              <a:solidFill>
                <a:srgbClr val="BA068B"/>
              </a:solidFill>
              <a:latin typeface="Segoe Print" pitchFamily="2" charset="0"/>
              <a:ea typeface="+mj-ea"/>
              <a:cs typeface="+mj-cs"/>
            </a:rPr>
            <a:t>Run it now</a:t>
          </a:r>
          <a:endParaRPr lang="zh-CN" sz="2400" b="1" kern="1200" cap="all" spc="50" baseline="0" dirty="0">
            <a:solidFill>
              <a:srgbClr val="BA068B"/>
            </a:solidFill>
            <a:latin typeface="Segoe Print" pitchFamily="2" charset="0"/>
            <a:ea typeface="+mj-ea"/>
            <a:cs typeface="+mj-cs"/>
          </a:endParaRPr>
        </a:p>
      </dsp:txBody>
      <dsp:txXfrm rot="10800000">
        <a:off x="1829068" y="2606539"/>
        <a:ext cx="5019160" cy="1003330"/>
      </dsp:txXfrm>
    </dsp:sp>
    <dsp:sp modelId="{85DC43EB-3AFC-449C-976C-D4E2DF42B70D}">
      <dsp:nvSpPr>
        <dsp:cNvPr id="0" name=""/>
        <dsp:cNvSpPr/>
      </dsp:nvSpPr>
      <dsp:spPr>
        <a:xfrm>
          <a:off x="1076571" y="2606539"/>
          <a:ext cx="1003330" cy="1003330"/>
        </a:xfrm>
        <a:prstGeom prst="ellipse">
          <a:avLst/>
        </a:prstGeom>
        <a:solidFill>
          <a:schemeClr val="accent1">
            <a:tint val="40000"/>
            <a:hueOff val="0"/>
            <a:satOff val="0"/>
            <a:lumOff val="0"/>
            <a:alphaOff val="0"/>
          </a:schemeClr>
        </a:solidFill>
        <a:ln w="2222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2013/6/7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2013/6/7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2013/6/7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2013/6/7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2013/6/7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2013/6/7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530820CF-B880-4189-942D-D702A7CBA730}" type="datetimeFigureOut">
              <a:rPr lang="zh-CN" altLang="en-US" smtClean="0"/>
              <a:t>2013/6/7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2013/6/7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2013/6/7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zh-CN" altLang="en-US" smtClean="0"/>
              <a:t>单击此处编辑母版标题样式</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2013/6/7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2013/6/7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530820CF-B880-4189-942D-D702A7CBA730}" type="datetimeFigureOut">
              <a:rPr lang="zh-CN" altLang="en-US" smtClean="0"/>
              <a:t>2013/6/7</a:t>
            </a:fld>
            <a:endParaRPr lang="zh-CN" alt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zh-CN" alt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0C913308-F349-4B6D-A68A-DD1791B4A57B}" type="slidenum">
              <a:rPr lang="zh-CN" altLang="en-US" smtClean="0"/>
              <a:t>‹#›</a:t>
            </a:fld>
            <a:endParaRPr lang="zh-CN" alt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51720" y="836712"/>
            <a:ext cx="7772400" cy="1470025"/>
          </a:xfrm>
        </p:spPr>
        <p:txBody>
          <a:bodyPr>
            <a:normAutofit fontScale="90000"/>
          </a:bodyPr>
          <a:lstStyle/>
          <a:p>
            <a:r>
              <a:rPr lang="en-US" altLang="zh-CN" sz="9600" b="1" dirty="0">
                <a:solidFill>
                  <a:srgbClr val="FFFF00"/>
                </a:solidFill>
                <a:latin typeface="Segoe Print" pitchFamily="2" charset="0"/>
              </a:rPr>
              <a:t>H</a:t>
            </a:r>
            <a:r>
              <a:rPr lang="en-US" altLang="zh-CN" sz="9600" b="1" baseline="30000" dirty="0">
                <a:solidFill>
                  <a:srgbClr val="FFFF00"/>
                </a:solidFill>
                <a:latin typeface="Segoe Print" pitchFamily="2" charset="0"/>
              </a:rPr>
              <a:t>1</a:t>
            </a:r>
            <a:r>
              <a:rPr lang="en-US" altLang="zh-CN" sz="9600" b="1" dirty="0">
                <a:solidFill>
                  <a:srgbClr val="FFFF00"/>
                </a:solidFill>
                <a:latin typeface="Segoe Print" pitchFamily="2" charset="0"/>
              </a:rPr>
              <a:t>-NMR</a:t>
            </a:r>
            <a:endParaRPr lang="zh-CN" altLang="zh-CN" sz="9600" b="1" dirty="0">
              <a:solidFill>
                <a:srgbClr val="FFFF00"/>
              </a:solidFill>
              <a:latin typeface="Segoe Print" pitchFamily="2" charset="0"/>
            </a:endParaRPr>
          </a:p>
        </p:txBody>
      </p:sp>
      <p:sp>
        <p:nvSpPr>
          <p:cNvPr id="3" name="副标题 2"/>
          <p:cNvSpPr>
            <a:spLocks noGrp="1"/>
          </p:cNvSpPr>
          <p:nvPr>
            <p:ph type="subTitle" idx="1"/>
          </p:nvPr>
        </p:nvSpPr>
        <p:spPr>
          <a:xfrm>
            <a:off x="1403648" y="3645024"/>
            <a:ext cx="6400800" cy="1752600"/>
          </a:xfrm>
        </p:spPr>
        <p:txBody>
          <a:bodyPr>
            <a:noAutofit/>
          </a:bodyPr>
          <a:lstStyle/>
          <a:p>
            <a:pPr algn="ctr"/>
            <a:r>
              <a:rPr lang="en-US" altLang="zh-CN" sz="5400" cap="all" spc="50" dirty="0" smtClean="0">
                <a:solidFill>
                  <a:srgbClr val="BA068B"/>
                </a:solidFill>
                <a:latin typeface="Segoe Print" pitchFamily="2" charset="0"/>
                <a:ea typeface="+mj-ea"/>
                <a:cs typeface="+mj-cs"/>
              </a:rPr>
              <a:t>Deconvolutor</a:t>
            </a:r>
          </a:p>
          <a:p>
            <a:pPr algn="ctr"/>
            <a:r>
              <a:rPr lang="en-US" altLang="zh-CN" sz="5400" cap="all" spc="50" dirty="0" smtClean="0">
                <a:solidFill>
                  <a:srgbClr val="BA068B"/>
                </a:solidFill>
                <a:latin typeface="Segoe Print" pitchFamily="2" charset="0"/>
                <a:ea typeface="+mj-ea"/>
                <a:cs typeface="+mj-cs"/>
              </a:rPr>
              <a:t>v1.0.1 </a:t>
            </a:r>
            <a:endParaRPr lang="zh-CN" altLang="en-US" sz="5400" cap="all" spc="50" dirty="0">
              <a:solidFill>
                <a:srgbClr val="BA068B"/>
              </a:solidFill>
              <a:latin typeface="Segoe Print" pitchFamily="2" charset="0"/>
              <a:ea typeface="+mj-ea"/>
              <a:cs typeface="+mj-cs"/>
            </a:endParaRPr>
          </a:p>
        </p:txBody>
      </p:sp>
    </p:spTree>
    <p:extLst>
      <p:ext uri="{BB962C8B-B14F-4D97-AF65-F5344CB8AC3E}">
        <p14:creationId xmlns:p14="http://schemas.microsoft.com/office/powerpoint/2010/main" val="1212080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6000" dirty="0" smtClean="0">
                <a:solidFill>
                  <a:srgbClr val="BA068B"/>
                </a:solidFill>
              </a:rPr>
              <a:t>核磁共振原理</a:t>
            </a:r>
            <a:endParaRPr lang="zh-CN" altLang="en-US" sz="6000" dirty="0">
              <a:solidFill>
                <a:srgbClr val="BA068B"/>
              </a:solidFill>
            </a:endParaRPr>
          </a:p>
        </p:txBody>
      </p:sp>
      <p:sp>
        <p:nvSpPr>
          <p:cNvPr id="3" name="内容占位符 2"/>
          <p:cNvSpPr>
            <a:spLocks noGrp="1"/>
          </p:cNvSpPr>
          <p:nvPr>
            <p:ph idx="1"/>
          </p:nvPr>
        </p:nvSpPr>
        <p:spPr>
          <a:xfrm>
            <a:off x="539552" y="188640"/>
            <a:ext cx="7924800" cy="4114800"/>
          </a:xfrm>
        </p:spPr>
        <p:txBody>
          <a:bodyPr/>
          <a:lstStyle/>
          <a:p>
            <a:r>
              <a:rPr lang="zh-CN" altLang="en-US" sz="2400" dirty="0">
                <a:solidFill>
                  <a:schemeClr val="tx1"/>
                </a:solidFill>
              </a:rPr>
              <a:t>信号强度是核磁共振谱的第三个重要信息，处于相同化学环境的原子核在核磁共振谱中会显示为同一个信号峰，通过解析信号峰的强度可以获知这些原子核的数量，从而为分子结构的解析提供重要信息。表征信号峰强度的是信号峰的曲线下</a:t>
            </a:r>
            <a:r>
              <a:rPr lang="zh-CN" altLang="en-US" sz="2400" b="1" dirty="0">
                <a:solidFill>
                  <a:srgbClr val="BA068B"/>
                </a:solidFill>
              </a:rPr>
              <a:t>面积</a:t>
            </a:r>
            <a:r>
              <a:rPr lang="zh-CN" altLang="en-US" sz="2400" b="1" dirty="0" smtClean="0">
                <a:solidFill>
                  <a:srgbClr val="BA068B"/>
                </a:solidFill>
              </a:rPr>
              <a:t>积分（</a:t>
            </a:r>
            <a:r>
              <a:rPr lang="en-US" altLang="zh-CN" sz="2400" b="1" dirty="0" smtClean="0">
                <a:solidFill>
                  <a:srgbClr val="BA068B"/>
                </a:solidFill>
              </a:rPr>
              <a:t>I</a:t>
            </a:r>
            <a:r>
              <a:rPr lang="zh-CN" altLang="en-US" sz="2400" b="1" dirty="0" smtClean="0">
                <a:solidFill>
                  <a:srgbClr val="BA068B"/>
                </a:solidFill>
              </a:rPr>
              <a:t>）</a:t>
            </a:r>
            <a:r>
              <a:rPr lang="zh-CN" altLang="en-US" dirty="0">
                <a:solidFill>
                  <a:schemeClr val="tx1"/>
                </a:solidFill>
              </a:rPr>
              <a:t>，</a:t>
            </a:r>
            <a:r>
              <a:rPr lang="zh-CN" altLang="en-US" sz="2400" dirty="0" smtClean="0">
                <a:solidFill>
                  <a:schemeClr val="tx1"/>
                </a:solidFill>
              </a:rPr>
              <a:t>这</a:t>
            </a:r>
            <a:r>
              <a:rPr lang="zh-CN" altLang="en-US" sz="2400" dirty="0">
                <a:solidFill>
                  <a:schemeClr val="tx1"/>
                </a:solidFill>
              </a:rPr>
              <a:t>一信息对于</a:t>
            </a:r>
            <a:r>
              <a:rPr lang="en-US" altLang="zh-CN" sz="2400" dirty="0">
                <a:solidFill>
                  <a:schemeClr val="tx1"/>
                </a:solidFill>
              </a:rPr>
              <a:t>1H-NMR</a:t>
            </a:r>
            <a:r>
              <a:rPr lang="zh-CN" altLang="en-US" sz="2400" dirty="0">
                <a:solidFill>
                  <a:schemeClr val="tx1"/>
                </a:solidFill>
              </a:rPr>
              <a:t>谱尤为</a:t>
            </a:r>
            <a:r>
              <a:rPr lang="zh-CN" altLang="en-US" sz="2400" dirty="0" smtClean="0">
                <a:solidFill>
                  <a:schemeClr val="tx1"/>
                </a:solidFill>
              </a:rPr>
              <a:t>重要。</a:t>
            </a:r>
            <a:endParaRPr lang="zh-CN" altLang="en-US" dirty="0">
              <a:solidFill>
                <a:schemeClr val="tx1"/>
              </a:solidFill>
            </a:endParaRPr>
          </a:p>
        </p:txBody>
      </p:sp>
      <p:grpSp>
        <p:nvGrpSpPr>
          <p:cNvPr id="4" name="组合 3"/>
          <p:cNvGrpSpPr/>
          <p:nvPr/>
        </p:nvGrpSpPr>
        <p:grpSpPr>
          <a:xfrm>
            <a:off x="6804248" y="6138214"/>
            <a:ext cx="2088232" cy="476754"/>
            <a:chOff x="9366112" y="1080591"/>
            <a:chExt cx="5269992" cy="953507"/>
          </a:xfrm>
        </p:grpSpPr>
        <p:sp>
          <p:nvSpPr>
            <p:cNvPr id="5" name="五边形 4">
              <a:hlinkClick r:id="rId2" action="ppaction://hlinksldjump"/>
            </p:cNvPr>
            <p:cNvSpPr/>
            <p:nvPr/>
          </p:nvSpPr>
          <p:spPr>
            <a:xfrm rot="10800000">
              <a:off x="9366112" y="1080591"/>
              <a:ext cx="5269992" cy="898331"/>
            </a:xfrm>
            <a:prstGeom prst="homePlat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6" name="五边形 4"/>
            <p:cNvSpPr/>
            <p:nvPr/>
          </p:nvSpPr>
          <p:spPr>
            <a:xfrm>
              <a:off x="9590695" y="1135767"/>
              <a:ext cx="5045409" cy="89833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96139" tIns="91440" rIns="170688" bIns="91440" numCol="1" spcCol="1270" anchor="ctr" anchorCtr="0">
              <a:noAutofit/>
            </a:bodyPr>
            <a:lstStyle/>
            <a:p>
              <a:pPr lvl="0" algn="ctr" defTabSz="1066800" rtl="0">
                <a:lnSpc>
                  <a:spcPct val="90000"/>
                </a:lnSpc>
                <a:spcBef>
                  <a:spcPct val="0"/>
                </a:spcBef>
                <a:spcAft>
                  <a:spcPct val="35000"/>
                </a:spcAft>
              </a:pPr>
              <a:r>
                <a:rPr lang="en-US" sz="2400" kern="1200" cap="all" spc="50" baseline="0" dirty="0" smtClean="0">
                  <a:solidFill>
                    <a:srgbClr val="FF0000"/>
                  </a:solidFill>
                  <a:latin typeface="Segoe Print" pitchFamily="2" charset="0"/>
                  <a:ea typeface="+mj-ea"/>
                  <a:cs typeface="+mj-cs"/>
                </a:rPr>
                <a:t>BACK</a:t>
              </a:r>
              <a:endParaRPr lang="zh-CN" sz="2400" kern="1200" cap="all" spc="50" baseline="0" dirty="0">
                <a:solidFill>
                  <a:srgbClr val="FF0000"/>
                </a:solidFill>
                <a:latin typeface="Segoe Print" pitchFamily="2" charset="0"/>
                <a:ea typeface="+mj-ea"/>
                <a:cs typeface="+mj-cs"/>
              </a:endParaRPr>
            </a:p>
          </p:txBody>
        </p:sp>
      </p:grpSp>
    </p:spTree>
    <p:extLst>
      <p:ext uri="{BB962C8B-B14F-4D97-AF65-F5344CB8AC3E}">
        <p14:creationId xmlns:p14="http://schemas.microsoft.com/office/powerpoint/2010/main" val="1173034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979712" y="908720"/>
            <a:ext cx="576064" cy="584775"/>
          </a:xfrm>
          <a:prstGeom prst="rect">
            <a:avLst/>
          </a:prstGeom>
          <a:noFill/>
        </p:spPr>
        <p:txBody>
          <a:bodyPr wrap="square" rtlCol="0">
            <a:spAutoFit/>
          </a:bodyPr>
          <a:lstStyle/>
          <a:p>
            <a:r>
              <a:rPr lang="en-US" altLang="zh-CN" sz="3200" cap="all" spc="50" dirty="0" smtClean="0">
                <a:solidFill>
                  <a:srgbClr val="BA068B"/>
                </a:solidFill>
                <a:latin typeface="Segoe Print" pitchFamily="2" charset="0"/>
                <a:ea typeface="+mj-ea"/>
                <a:cs typeface="+mj-cs"/>
              </a:rPr>
              <a:t>δ</a:t>
            </a:r>
            <a:endParaRPr lang="zh-CN" altLang="en-US" sz="3200" cap="all" spc="50" dirty="0">
              <a:solidFill>
                <a:srgbClr val="BA068B"/>
              </a:solidFill>
              <a:latin typeface="Segoe Print" pitchFamily="2" charset="0"/>
              <a:ea typeface="+mj-ea"/>
              <a:cs typeface="+mj-cs"/>
            </a:endParaRPr>
          </a:p>
        </p:txBody>
      </p:sp>
      <p:sp>
        <p:nvSpPr>
          <p:cNvPr id="13" name="TextBox 12"/>
          <p:cNvSpPr txBox="1"/>
          <p:nvPr/>
        </p:nvSpPr>
        <p:spPr>
          <a:xfrm>
            <a:off x="4283968" y="926682"/>
            <a:ext cx="576064" cy="584775"/>
          </a:xfrm>
          <a:prstGeom prst="rect">
            <a:avLst/>
          </a:prstGeom>
          <a:noFill/>
        </p:spPr>
        <p:txBody>
          <a:bodyPr wrap="square" rtlCol="0">
            <a:spAutoFit/>
          </a:bodyPr>
          <a:lstStyle>
            <a:defPPr>
              <a:defRPr lang="zh-CN"/>
            </a:defPPr>
            <a:lvl1pPr>
              <a:defRPr sz="3200" cap="all" spc="50">
                <a:solidFill>
                  <a:srgbClr val="FFFF00"/>
                </a:solidFill>
                <a:latin typeface="Segoe Print" pitchFamily="2" charset="0"/>
                <a:ea typeface="+mj-ea"/>
                <a:cs typeface="+mj-cs"/>
              </a:defRPr>
            </a:lvl1pPr>
          </a:lstStyle>
          <a:p>
            <a:r>
              <a:rPr lang="en-US" altLang="zh-CN" dirty="0">
                <a:solidFill>
                  <a:srgbClr val="BA068B"/>
                </a:solidFill>
              </a:rPr>
              <a:t>J</a:t>
            </a:r>
            <a:endParaRPr lang="zh-CN" altLang="en-US" dirty="0">
              <a:solidFill>
                <a:srgbClr val="BA068B"/>
              </a:solidFill>
            </a:endParaRPr>
          </a:p>
        </p:txBody>
      </p:sp>
      <p:sp>
        <p:nvSpPr>
          <p:cNvPr id="14" name="TextBox 13"/>
          <p:cNvSpPr txBox="1"/>
          <p:nvPr/>
        </p:nvSpPr>
        <p:spPr>
          <a:xfrm>
            <a:off x="6372200" y="906488"/>
            <a:ext cx="576064" cy="584775"/>
          </a:xfrm>
          <a:prstGeom prst="rect">
            <a:avLst/>
          </a:prstGeom>
          <a:noFill/>
        </p:spPr>
        <p:txBody>
          <a:bodyPr wrap="square" rtlCol="0">
            <a:spAutoFit/>
          </a:bodyPr>
          <a:lstStyle/>
          <a:p>
            <a:r>
              <a:rPr lang="en-US" altLang="zh-CN" sz="3200" cap="all" spc="50" dirty="0">
                <a:solidFill>
                  <a:srgbClr val="BA068B"/>
                </a:solidFill>
                <a:latin typeface="Segoe Print" pitchFamily="2" charset="0"/>
                <a:ea typeface="+mj-ea"/>
                <a:cs typeface="+mj-cs"/>
              </a:rPr>
              <a:t>I</a:t>
            </a:r>
            <a:endParaRPr lang="zh-CN" altLang="en-US" sz="3200" cap="all" spc="50" dirty="0">
              <a:solidFill>
                <a:srgbClr val="BA068B"/>
              </a:solidFill>
              <a:latin typeface="Segoe Print" pitchFamily="2" charset="0"/>
              <a:ea typeface="+mj-ea"/>
              <a:cs typeface="+mj-cs"/>
            </a:endParaRPr>
          </a:p>
        </p:txBody>
      </p:sp>
      <p:grpSp>
        <p:nvGrpSpPr>
          <p:cNvPr id="48" name="组合 47"/>
          <p:cNvGrpSpPr/>
          <p:nvPr/>
        </p:nvGrpSpPr>
        <p:grpSpPr>
          <a:xfrm rot="10800000">
            <a:off x="2309942" y="1700808"/>
            <a:ext cx="4339783" cy="3375665"/>
            <a:chOff x="2320449" y="1599591"/>
            <a:chExt cx="4373185" cy="4104952"/>
          </a:xfrm>
        </p:grpSpPr>
        <p:cxnSp>
          <p:nvCxnSpPr>
            <p:cNvPr id="16" name="直接连接符 15"/>
            <p:cNvCxnSpPr/>
            <p:nvPr/>
          </p:nvCxnSpPr>
          <p:spPr>
            <a:xfrm>
              <a:off x="4458139" y="1599591"/>
              <a:ext cx="0" cy="864096"/>
            </a:xfrm>
            <a:prstGeom prst="line">
              <a:avLst/>
            </a:prstGeom>
            <a:ln w="38100">
              <a:solidFill>
                <a:srgbClr val="BA068B"/>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3400569" y="2420888"/>
              <a:ext cx="1080120" cy="720080"/>
            </a:xfrm>
            <a:prstGeom prst="line">
              <a:avLst/>
            </a:prstGeom>
            <a:ln w="38100">
              <a:solidFill>
                <a:srgbClr val="BA068B"/>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2320449" y="4120367"/>
              <a:ext cx="1080120" cy="720080"/>
            </a:xfrm>
            <a:prstGeom prst="line">
              <a:avLst/>
            </a:prstGeom>
            <a:ln w="38100">
              <a:solidFill>
                <a:srgbClr val="BA068B"/>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4480689" y="4120367"/>
              <a:ext cx="1080120" cy="720080"/>
            </a:xfrm>
            <a:prstGeom prst="line">
              <a:avLst/>
            </a:prstGeom>
            <a:ln w="38100">
              <a:solidFill>
                <a:srgbClr val="BA068B"/>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4427984" y="2420888"/>
              <a:ext cx="1132825" cy="720080"/>
            </a:xfrm>
            <a:prstGeom prst="line">
              <a:avLst/>
            </a:prstGeom>
            <a:ln w="38100">
              <a:solidFill>
                <a:srgbClr val="BA068B"/>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5560809" y="4120367"/>
              <a:ext cx="1132825" cy="720080"/>
            </a:xfrm>
            <a:prstGeom prst="line">
              <a:avLst/>
            </a:prstGeom>
            <a:ln w="38100">
              <a:solidFill>
                <a:srgbClr val="BA068B"/>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3400569" y="4120367"/>
              <a:ext cx="1132825" cy="720080"/>
            </a:xfrm>
            <a:prstGeom prst="line">
              <a:avLst/>
            </a:prstGeom>
            <a:ln w="38100">
              <a:solidFill>
                <a:srgbClr val="BA068B"/>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400569" y="3140968"/>
              <a:ext cx="0" cy="979399"/>
            </a:xfrm>
            <a:prstGeom prst="line">
              <a:avLst/>
            </a:prstGeom>
            <a:ln w="38100">
              <a:solidFill>
                <a:srgbClr val="BA068B"/>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546643" y="3140968"/>
              <a:ext cx="0" cy="979399"/>
            </a:xfrm>
            <a:prstGeom prst="line">
              <a:avLst/>
            </a:prstGeom>
            <a:ln w="38100">
              <a:solidFill>
                <a:srgbClr val="BA068B"/>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2320449" y="4840447"/>
              <a:ext cx="0" cy="864096"/>
            </a:xfrm>
            <a:prstGeom prst="line">
              <a:avLst/>
            </a:prstGeom>
            <a:ln w="38100">
              <a:solidFill>
                <a:srgbClr val="BA068B"/>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4533394" y="4840447"/>
              <a:ext cx="0" cy="864096"/>
            </a:xfrm>
            <a:prstGeom prst="line">
              <a:avLst/>
            </a:prstGeom>
            <a:ln w="38100">
              <a:solidFill>
                <a:srgbClr val="BA068B"/>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674116" y="4840447"/>
              <a:ext cx="0" cy="864096"/>
            </a:xfrm>
            <a:prstGeom prst="line">
              <a:avLst/>
            </a:prstGeom>
            <a:ln w="38100">
              <a:solidFill>
                <a:srgbClr val="BA068B"/>
              </a:solidFill>
            </a:ln>
          </p:spPr>
          <p:style>
            <a:lnRef idx="1">
              <a:schemeClr val="accent1"/>
            </a:lnRef>
            <a:fillRef idx="0">
              <a:schemeClr val="accent1"/>
            </a:fillRef>
            <a:effectRef idx="0">
              <a:schemeClr val="accent1"/>
            </a:effectRef>
            <a:fontRef idx="minor">
              <a:schemeClr val="tx1"/>
            </a:fontRef>
          </p:style>
        </p:cxnSp>
      </p:grpSp>
      <p:sp>
        <p:nvSpPr>
          <p:cNvPr id="50" name="TextBox 49"/>
          <p:cNvSpPr txBox="1"/>
          <p:nvPr/>
        </p:nvSpPr>
        <p:spPr>
          <a:xfrm>
            <a:off x="2381748" y="5076474"/>
            <a:ext cx="4248472" cy="1015663"/>
          </a:xfrm>
          <a:prstGeom prst="rect">
            <a:avLst/>
          </a:prstGeom>
          <a:noFill/>
        </p:spPr>
        <p:txBody>
          <a:bodyPr wrap="square" rtlCol="0">
            <a:spAutoFit/>
          </a:bodyPr>
          <a:lstStyle/>
          <a:p>
            <a:r>
              <a:rPr lang="zh-CN" altLang="en-US" sz="6000" dirty="0" smtClean="0">
                <a:solidFill>
                  <a:srgbClr val="BA068B"/>
                </a:solidFill>
              </a:rPr>
              <a:t>化合物结构</a:t>
            </a:r>
            <a:endParaRPr lang="zh-CN" altLang="en-US" sz="6000" dirty="0">
              <a:solidFill>
                <a:srgbClr val="BA068B"/>
              </a:solidFill>
            </a:endParaRPr>
          </a:p>
        </p:txBody>
      </p:sp>
    </p:spTree>
    <p:extLst>
      <p:ext uri="{BB962C8B-B14F-4D97-AF65-F5344CB8AC3E}">
        <p14:creationId xmlns:p14="http://schemas.microsoft.com/office/powerpoint/2010/main" val="348848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5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332656"/>
            <a:ext cx="7632848" cy="5833514"/>
          </a:xfrm>
        </p:spPr>
      </p:pic>
    </p:spTree>
    <p:extLst>
      <p:ext uri="{BB962C8B-B14F-4D97-AF65-F5344CB8AC3E}">
        <p14:creationId xmlns:p14="http://schemas.microsoft.com/office/powerpoint/2010/main" val="4040252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1902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680"/>
            <a:ext cx="8308071" cy="6242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6256" y="6237312"/>
            <a:ext cx="2103437"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34077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2190750"/>
            <a:ext cx="361950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041649" y="0"/>
            <a:ext cx="5184576" cy="6914236"/>
          </a:xfrm>
        </p:spPr>
      </p:pic>
      <p:sp>
        <p:nvSpPr>
          <p:cNvPr id="4" name="TextBox 3"/>
          <p:cNvSpPr txBox="1"/>
          <p:nvPr/>
        </p:nvSpPr>
        <p:spPr>
          <a:xfrm>
            <a:off x="2205807" y="908720"/>
            <a:ext cx="4732386" cy="4524315"/>
          </a:xfrm>
          <a:prstGeom prst="rect">
            <a:avLst/>
          </a:prstGeom>
          <a:noFill/>
        </p:spPr>
        <p:txBody>
          <a:bodyPr wrap="none" rtlCol="0">
            <a:spAutoFit/>
          </a:bodyPr>
          <a:lstStyle/>
          <a:p>
            <a:pPr algn="ctr"/>
            <a:r>
              <a:rPr lang="en-US" altLang="zh-CN" sz="9600" cap="all" spc="50" dirty="0" smtClean="0">
                <a:solidFill>
                  <a:srgbClr val="FF0000"/>
                </a:solidFill>
                <a:latin typeface="Segoe Print" pitchFamily="2" charset="0"/>
                <a:ea typeface="+mj-ea"/>
                <a:cs typeface="+mj-cs"/>
              </a:rPr>
              <a:t>What </a:t>
            </a:r>
          </a:p>
          <a:p>
            <a:pPr algn="ctr"/>
            <a:r>
              <a:rPr lang="en-US" altLang="zh-CN" sz="9600" cap="all" spc="50" dirty="0" smtClean="0">
                <a:solidFill>
                  <a:srgbClr val="FF0000"/>
                </a:solidFill>
                <a:latin typeface="Segoe Print" pitchFamily="2" charset="0"/>
                <a:ea typeface="+mj-ea"/>
                <a:cs typeface="+mj-cs"/>
              </a:rPr>
              <a:t>a </a:t>
            </a:r>
          </a:p>
          <a:p>
            <a:pPr algn="ctr"/>
            <a:r>
              <a:rPr lang="en-US" altLang="zh-CN" sz="9600" cap="all" spc="50" dirty="0" smtClean="0">
                <a:solidFill>
                  <a:srgbClr val="FF0000"/>
                </a:solidFill>
                <a:latin typeface="Segoe Print" pitchFamily="2" charset="0"/>
                <a:ea typeface="+mj-ea"/>
                <a:cs typeface="+mj-cs"/>
              </a:rPr>
              <a:t>Mess</a:t>
            </a:r>
            <a:endParaRPr lang="zh-CN" altLang="en-US" sz="9600" cap="all" spc="50" dirty="0">
              <a:solidFill>
                <a:srgbClr val="FF0000"/>
              </a:solidFill>
              <a:latin typeface="Segoe Print" pitchFamily="2" charset="0"/>
              <a:ea typeface="+mj-ea"/>
              <a:cs typeface="+mj-cs"/>
            </a:endParaRPr>
          </a:p>
        </p:txBody>
      </p:sp>
    </p:spTree>
    <p:extLst>
      <p:ext uri="{BB962C8B-B14F-4D97-AF65-F5344CB8AC3E}">
        <p14:creationId xmlns:p14="http://schemas.microsoft.com/office/powerpoint/2010/main" val="1484563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4572000"/>
            <a:ext cx="7266384" cy="1600200"/>
          </a:xfrm>
        </p:spPr>
        <p:txBody>
          <a:bodyPr>
            <a:noAutofit/>
          </a:bodyPr>
          <a:lstStyle/>
          <a:p>
            <a:pPr algn="ctr">
              <a:spcBef>
                <a:spcPct val="20000"/>
              </a:spcBef>
              <a:buClr>
                <a:schemeClr val="accent1"/>
              </a:buClr>
            </a:pPr>
            <a:r>
              <a:rPr lang="en-US" altLang="zh-CN" cap="all" spc="50" dirty="0">
                <a:solidFill>
                  <a:srgbClr val="BA068B"/>
                </a:solidFill>
                <a:latin typeface="Segoe Print" pitchFamily="2" charset="0"/>
              </a:rPr>
              <a:t>TOO HIGH A PRICE</a:t>
            </a:r>
            <a:endParaRPr lang="zh-CN" altLang="en-US" cap="all" spc="50" dirty="0">
              <a:solidFill>
                <a:srgbClr val="BA068B"/>
              </a:solidFill>
              <a:latin typeface="Segoe Print" pitchFamily="2" charset="0"/>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002" y="730930"/>
            <a:ext cx="8689784" cy="3490158"/>
          </a:xfrm>
        </p:spPr>
      </p:pic>
    </p:spTree>
    <p:extLst>
      <p:ext uri="{BB962C8B-B14F-4D97-AF65-F5344CB8AC3E}">
        <p14:creationId xmlns:p14="http://schemas.microsoft.com/office/powerpoint/2010/main" val="326766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3768" y="836712"/>
            <a:ext cx="4114800" cy="1638300"/>
          </a:xfrm>
        </p:spPr>
      </p:pic>
      <p:sp>
        <p:nvSpPr>
          <p:cNvPr id="9" name="十字形 8"/>
          <p:cNvSpPr/>
          <p:nvPr/>
        </p:nvSpPr>
        <p:spPr>
          <a:xfrm>
            <a:off x="4283968" y="2973127"/>
            <a:ext cx="914400" cy="914400"/>
          </a:xfrm>
          <a:prstGeom prst="plus">
            <a:avLst>
              <a:gd name="adj" fmla="val 40873"/>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6799" y="4293096"/>
            <a:ext cx="1944216" cy="1867471"/>
          </a:xfrm>
          <a:prstGeom prst="rect">
            <a:avLst/>
          </a:prstGeom>
        </p:spPr>
      </p:pic>
    </p:spTree>
    <p:extLst>
      <p:ext uri="{BB962C8B-B14F-4D97-AF65-F5344CB8AC3E}">
        <p14:creationId xmlns:p14="http://schemas.microsoft.com/office/powerpoint/2010/main" val="172827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2" name="内容占位符 11"/>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0" y="-19067"/>
            <a:ext cx="8351741" cy="6299600"/>
          </a:xfrm>
          <a:effectLst>
            <a:outerShdw blurRad="50800" dist="50800" dir="5400000" algn="ctr" rotWithShape="0">
              <a:schemeClr val="tx1"/>
            </a:outerShdw>
          </a:effectLst>
        </p:spPr>
      </p:pic>
      <p:grpSp>
        <p:nvGrpSpPr>
          <p:cNvPr id="5" name="组合 4"/>
          <p:cNvGrpSpPr/>
          <p:nvPr/>
        </p:nvGrpSpPr>
        <p:grpSpPr>
          <a:xfrm>
            <a:off x="6965247" y="6280533"/>
            <a:ext cx="2088232" cy="476754"/>
            <a:chOff x="9366112" y="1080591"/>
            <a:chExt cx="5269992" cy="953507"/>
          </a:xfrm>
        </p:grpSpPr>
        <p:sp>
          <p:nvSpPr>
            <p:cNvPr id="6" name="五边形 5">
              <a:hlinkClick r:id="rId4" action="ppaction://hlinksldjump"/>
            </p:cNvPr>
            <p:cNvSpPr/>
            <p:nvPr/>
          </p:nvSpPr>
          <p:spPr>
            <a:xfrm rot="10800000">
              <a:off x="9366112" y="1080591"/>
              <a:ext cx="5269992" cy="898331"/>
            </a:xfrm>
            <a:prstGeom prst="homePlat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7" name="五边形 4"/>
            <p:cNvSpPr/>
            <p:nvPr/>
          </p:nvSpPr>
          <p:spPr>
            <a:xfrm>
              <a:off x="9590695" y="1135767"/>
              <a:ext cx="5045409" cy="89833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96139" tIns="91440" rIns="170688" bIns="91440" numCol="1" spcCol="1270" anchor="ctr" anchorCtr="0">
              <a:noAutofit/>
            </a:bodyPr>
            <a:lstStyle/>
            <a:p>
              <a:pPr lvl="0" algn="ctr" defTabSz="1066800" rtl="0">
                <a:lnSpc>
                  <a:spcPct val="90000"/>
                </a:lnSpc>
                <a:spcBef>
                  <a:spcPct val="0"/>
                </a:spcBef>
                <a:spcAft>
                  <a:spcPct val="35000"/>
                </a:spcAft>
              </a:pPr>
              <a:r>
                <a:rPr lang="en-US" sz="2400" kern="1200" cap="all" spc="50" baseline="0" dirty="0" smtClean="0">
                  <a:solidFill>
                    <a:srgbClr val="FF0000"/>
                  </a:solidFill>
                  <a:latin typeface="Segoe Print" pitchFamily="2" charset="0"/>
                  <a:ea typeface="+mj-ea"/>
                  <a:cs typeface="+mj-cs"/>
                </a:rPr>
                <a:t>BACK</a:t>
              </a:r>
              <a:endParaRPr lang="zh-CN" sz="2400" kern="1200" cap="all" spc="50" baseline="0" dirty="0">
                <a:solidFill>
                  <a:srgbClr val="FF0000"/>
                </a:solidFill>
                <a:latin typeface="Segoe Print" pitchFamily="2" charset="0"/>
                <a:ea typeface="+mj-ea"/>
                <a:cs typeface="+mj-cs"/>
              </a:endParaRPr>
            </a:p>
          </p:txBody>
        </p:sp>
      </p:grpSp>
    </p:spTree>
    <p:extLst>
      <p:ext uri="{BB962C8B-B14F-4D97-AF65-F5344CB8AC3E}">
        <p14:creationId xmlns:p14="http://schemas.microsoft.com/office/powerpoint/2010/main" val="5347306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solidFill>
                  <a:srgbClr val="BA068B"/>
                </a:solidFill>
                <a:latin typeface="Segoe Print" pitchFamily="2" charset="0"/>
              </a:rPr>
              <a:t>BASICS FOR </a:t>
            </a:r>
            <a:r>
              <a:rPr lang="en-US" altLang="zh-CN" sz="3600" dirty="0" smtClean="0">
                <a:solidFill>
                  <a:srgbClr val="BA068B"/>
                </a:solidFill>
                <a:latin typeface="Segoe Print" pitchFamily="2" charset="0"/>
              </a:rPr>
              <a:t>Deconvolution</a:t>
            </a:r>
            <a:r>
              <a:rPr lang="en-US" altLang="zh-CN" sz="3200" dirty="0">
                <a:solidFill>
                  <a:srgbClr val="FFFF00"/>
                </a:solidFill>
                <a:latin typeface="Segoe Print" pitchFamily="2" charset="0"/>
              </a:rPr>
              <a:t/>
            </a:r>
            <a:br>
              <a:rPr lang="en-US" altLang="zh-CN" sz="3200" dirty="0">
                <a:solidFill>
                  <a:srgbClr val="FFFF00"/>
                </a:solidFill>
                <a:latin typeface="Segoe Print" pitchFamily="2" charset="0"/>
              </a:rPr>
            </a:br>
            <a:endParaRPr lang="zh-CN" altLang="en-US" dirty="0"/>
          </a:p>
        </p:txBody>
      </p:sp>
      <p:sp>
        <p:nvSpPr>
          <p:cNvPr id="3" name="内容占位符 2"/>
          <p:cNvSpPr>
            <a:spLocks noGrp="1"/>
          </p:cNvSpPr>
          <p:nvPr>
            <p:ph idx="1"/>
          </p:nvPr>
        </p:nvSpPr>
        <p:spPr>
          <a:xfrm>
            <a:off x="609600" y="1600200"/>
            <a:ext cx="7924800" cy="820688"/>
          </a:xfrm>
        </p:spPr>
        <p:txBody>
          <a:bodyPr>
            <a:noAutofit/>
          </a:bodyPr>
          <a:lstStyle/>
          <a:p>
            <a:r>
              <a:rPr lang="en-US" altLang="zh-CN" sz="2400" cap="all" spc="50" dirty="0">
                <a:solidFill>
                  <a:schemeClr val="tx1"/>
                </a:solidFill>
                <a:latin typeface="Segoe Print" pitchFamily="2" charset="0"/>
                <a:ea typeface="+mj-ea"/>
                <a:cs typeface="+mj-cs"/>
              </a:rPr>
              <a:t>A peak is split by n identical protons into components whose sizes are in the ratio of the nth row of Pascal's triangle:</a:t>
            </a:r>
            <a:endParaRPr lang="zh-CN" altLang="en-US" sz="2400" cap="all" spc="50" dirty="0">
              <a:solidFill>
                <a:schemeClr val="tx1"/>
              </a:solidFill>
              <a:latin typeface="Segoe Print" pitchFamily="2" charset="0"/>
              <a:ea typeface="+mj-ea"/>
              <a:cs typeface="+mj-cs"/>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3429000"/>
            <a:ext cx="7920880" cy="2692165"/>
          </a:xfrm>
          <a:prstGeom prst="rect">
            <a:avLst/>
          </a:prstGeom>
        </p:spPr>
      </p:pic>
    </p:spTree>
    <p:extLst>
      <p:ext uri="{BB962C8B-B14F-4D97-AF65-F5344CB8AC3E}">
        <p14:creationId xmlns:p14="http://schemas.microsoft.com/office/powerpoint/2010/main" val="175235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404664"/>
            <a:ext cx="7924800" cy="1143000"/>
          </a:xfrm>
        </p:spPr>
        <p:txBody>
          <a:bodyPr/>
          <a:lstStyle/>
          <a:p>
            <a:pPr algn="ctr"/>
            <a:r>
              <a:rPr lang="en-US" altLang="zh-CN" sz="4800" b="1" dirty="0" smtClean="0">
                <a:solidFill>
                  <a:srgbClr val="BA068B"/>
                </a:solidFill>
                <a:latin typeface="Segoe Print" pitchFamily="2" charset="0"/>
              </a:rPr>
              <a:t>H</a:t>
            </a:r>
            <a:r>
              <a:rPr lang="en-US" altLang="zh-CN" sz="4800" b="1" baseline="30000" dirty="0" smtClean="0">
                <a:solidFill>
                  <a:srgbClr val="BA068B"/>
                </a:solidFill>
                <a:latin typeface="Segoe Print" pitchFamily="2" charset="0"/>
              </a:rPr>
              <a:t>1</a:t>
            </a:r>
            <a:r>
              <a:rPr lang="en-US" altLang="zh-CN" sz="4800" b="1" dirty="0" smtClean="0">
                <a:solidFill>
                  <a:srgbClr val="BA068B"/>
                </a:solidFill>
                <a:latin typeface="Segoe Print" pitchFamily="2" charset="0"/>
              </a:rPr>
              <a:t>-NMR(</a:t>
            </a:r>
            <a:r>
              <a:rPr lang="zh-CN" altLang="en-US" sz="4800" b="1" dirty="0" smtClean="0">
                <a:solidFill>
                  <a:srgbClr val="BA068B"/>
                </a:solidFill>
                <a:latin typeface="Segoe Print" pitchFamily="2" charset="0"/>
              </a:rPr>
              <a:t>核磁共振）</a:t>
            </a:r>
            <a:endParaRPr lang="zh-CN" altLang="en-US" sz="4800" b="1" dirty="0">
              <a:solidFill>
                <a:srgbClr val="BA068B"/>
              </a:solidFill>
            </a:endParaRPr>
          </a:p>
        </p:txBody>
      </p:sp>
      <p:graphicFrame>
        <p:nvGraphicFramePr>
          <p:cNvPr id="8" name="内容占位符 7"/>
          <p:cNvGraphicFramePr>
            <a:graphicFrameLocks noGrp="1"/>
          </p:cNvGraphicFramePr>
          <p:nvPr>
            <p:ph idx="1"/>
            <p:extLst>
              <p:ext uri="{D42A27DB-BD31-4B8C-83A1-F6EECF244321}">
                <p14:modId xmlns:p14="http://schemas.microsoft.com/office/powerpoint/2010/main" val="211761427"/>
              </p:ext>
            </p:extLst>
          </p:nvPr>
        </p:nvGraphicFramePr>
        <p:xfrm>
          <a:off x="395536" y="1700808"/>
          <a:ext cx="79248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51116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solidFill>
                  <a:srgbClr val="BA068B"/>
                </a:solidFill>
                <a:latin typeface="Segoe Print" pitchFamily="2" charset="0"/>
              </a:rPr>
              <a:t>BASICS FOR </a:t>
            </a:r>
            <a:r>
              <a:rPr lang="en-US" altLang="zh-CN" sz="3600" dirty="0" smtClean="0">
                <a:solidFill>
                  <a:srgbClr val="BA068B"/>
                </a:solidFill>
                <a:latin typeface="Segoe Print" pitchFamily="2" charset="0"/>
              </a:rPr>
              <a:t>Deconvolution</a:t>
            </a:r>
            <a:r>
              <a:rPr lang="en-US" altLang="zh-CN" sz="3200" dirty="0">
                <a:solidFill>
                  <a:srgbClr val="FFFF00"/>
                </a:solidFill>
                <a:latin typeface="Segoe Print" pitchFamily="2" charset="0"/>
              </a:rPr>
              <a:t/>
            </a:r>
            <a:br>
              <a:rPr lang="en-US" altLang="zh-CN" sz="3200" dirty="0">
                <a:solidFill>
                  <a:srgbClr val="FFFF00"/>
                </a:solidFill>
                <a:latin typeface="Segoe Print" pitchFamily="2" charset="0"/>
              </a:rPr>
            </a:br>
            <a:endParaRPr lang="zh-CN" altLang="en-US" dirty="0"/>
          </a:p>
        </p:txBody>
      </p:sp>
      <p:sp>
        <p:nvSpPr>
          <p:cNvPr id="3" name="内容占位符 2"/>
          <p:cNvSpPr>
            <a:spLocks noGrp="1"/>
          </p:cNvSpPr>
          <p:nvPr>
            <p:ph idx="1"/>
          </p:nvPr>
        </p:nvSpPr>
        <p:spPr>
          <a:xfrm>
            <a:off x="609600" y="1600200"/>
            <a:ext cx="7924800" cy="820688"/>
          </a:xfrm>
        </p:spPr>
        <p:txBody>
          <a:bodyPr>
            <a:noAutofit/>
          </a:bodyPr>
          <a:lstStyle/>
          <a:p>
            <a:r>
              <a:rPr lang="en-US" altLang="zh-CN" sz="2400" cap="all" spc="50" dirty="0">
                <a:solidFill>
                  <a:schemeClr val="tx1"/>
                </a:solidFill>
                <a:latin typeface="Segoe Print" pitchFamily="2" charset="0"/>
                <a:ea typeface="+mj-ea"/>
                <a:cs typeface="+mj-cs"/>
              </a:rPr>
              <a:t>Because the nth row has n+1 components, this type of splitting is said to follow the "n+1 rule": a proton with n neighbors appears as a cluster of n+1 peaks.</a:t>
            </a:r>
            <a:endParaRPr lang="zh-CN" altLang="en-US" sz="2400" cap="all" spc="50" dirty="0">
              <a:solidFill>
                <a:schemeClr val="tx1"/>
              </a:solidFill>
              <a:latin typeface="Segoe Print" pitchFamily="2" charset="0"/>
              <a:ea typeface="+mj-ea"/>
              <a:cs typeface="+mj-cs"/>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186" y="4293096"/>
            <a:ext cx="8275546" cy="1630947"/>
          </a:xfrm>
          <a:prstGeom prst="rect">
            <a:avLst/>
          </a:prstGeom>
        </p:spPr>
      </p:pic>
      <p:pic>
        <p:nvPicPr>
          <p:cNvPr id="6147" name="Picture 3">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463" y="6117886"/>
            <a:ext cx="2103437"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247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4544" y="0"/>
            <a:ext cx="6781800" cy="1600200"/>
          </a:xfrm>
        </p:spPr>
        <p:txBody>
          <a:bodyPr/>
          <a:lstStyle/>
          <a:p>
            <a:pPr algn="ctr"/>
            <a:r>
              <a:rPr lang="zh-CN" altLang="en-US" sz="6000" dirty="0">
                <a:solidFill>
                  <a:srgbClr val="BA068B"/>
                </a:solidFill>
              </a:rPr>
              <a:t>核心算法</a:t>
            </a:r>
          </a:p>
        </p:txBody>
      </p:sp>
      <p:graphicFrame>
        <p:nvGraphicFramePr>
          <p:cNvPr id="4" name="内容占位符 7"/>
          <p:cNvGraphicFramePr>
            <a:graphicFrameLocks noGrp="1"/>
          </p:cNvGraphicFramePr>
          <p:nvPr>
            <p:ph idx="1"/>
            <p:extLst>
              <p:ext uri="{D42A27DB-BD31-4B8C-83A1-F6EECF244321}">
                <p14:modId xmlns:p14="http://schemas.microsoft.com/office/powerpoint/2010/main" val="3346234207"/>
              </p:ext>
            </p:extLst>
          </p:nvPr>
        </p:nvGraphicFramePr>
        <p:xfrm>
          <a:off x="755576" y="1772816"/>
          <a:ext cx="7543800" cy="388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54427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a:solidFill>
                  <a:srgbClr val="BA068B"/>
                </a:solidFill>
              </a:rPr>
              <a:t>输入的处理</a:t>
            </a:r>
          </a:p>
        </p:txBody>
      </p:sp>
      <p:sp>
        <p:nvSpPr>
          <p:cNvPr id="3" name="内容占位符 2"/>
          <p:cNvSpPr>
            <a:spLocks noGrp="1"/>
          </p:cNvSpPr>
          <p:nvPr>
            <p:ph idx="1"/>
          </p:nvPr>
        </p:nvSpPr>
        <p:spPr/>
        <p:txBody>
          <a:bodyPr>
            <a:normAutofit/>
          </a:bodyPr>
          <a:lstStyle/>
          <a:p>
            <a:r>
              <a:rPr lang="zh-CN" altLang="en-US" sz="2000" dirty="0" smtClean="0"/>
              <a:t>输入数据均为数字，但包含核磁共振的仪器自身特点：</a:t>
            </a:r>
            <a:endParaRPr lang="en-US" altLang="zh-CN" sz="2000" dirty="0"/>
          </a:p>
          <a:p>
            <a:r>
              <a:rPr lang="en-US" altLang="zh-CN" sz="2000" dirty="0" smtClean="0"/>
              <a:t>1</a:t>
            </a:r>
            <a:r>
              <a:rPr lang="zh-CN" altLang="en-US" sz="2000" dirty="0" smtClean="0"/>
              <a:t>、裂分峰一定为整数个</a:t>
            </a:r>
            <a:endParaRPr lang="en-US" altLang="zh-CN" sz="2000" dirty="0"/>
          </a:p>
          <a:p>
            <a:r>
              <a:rPr lang="en-US" altLang="zh-CN" sz="2000" dirty="0" smtClean="0"/>
              <a:t>2</a:t>
            </a:r>
            <a:r>
              <a:rPr lang="zh-CN" altLang="en-US" sz="2000" dirty="0" smtClean="0"/>
              <a:t>、扫场频率可以取浮点数</a:t>
            </a:r>
            <a:endParaRPr lang="en-US" altLang="zh-CN" sz="2000" dirty="0"/>
          </a:p>
          <a:p>
            <a:r>
              <a:rPr lang="en-US" altLang="zh-CN" sz="2000" dirty="0" smtClean="0"/>
              <a:t>3</a:t>
            </a:r>
            <a:r>
              <a:rPr lang="zh-CN" altLang="en-US" sz="2000" dirty="0" smtClean="0"/>
              <a:t>、每一个峰的化学位移一定是浮点数</a:t>
            </a:r>
            <a:r>
              <a:rPr lang="zh-CN" altLang="en-US" sz="2000" dirty="0"/>
              <a:t>且与理论值相比</a:t>
            </a:r>
            <a:r>
              <a:rPr lang="zh-CN" altLang="en-US" sz="2000" dirty="0" smtClean="0"/>
              <a:t>有</a:t>
            </a:r>
            <a:r>
              <a:rPr lang="zh-CN" altLang="en-US" sz="2000" dirty="0"/>
              <a:t>一定</a:t>
            </a:r>
            <a:r>
              <a:rPr lang="zh-CN" altLang="en-US" sz="2000" dirty="0" smtClean="0"/>
              <a:t>的测量误差</a:t>
            </a:r>
            <a:endParaRPr lang="en-US" altLang="zh-CN" sz="2000" dirty="0"/>
          </a:p>
          <a:p>
            <a:r>
              <a:rPr lang="en-US" altLang="zh-CN" sz="2000" dirty="0" smtClean="0"/>
              <a:t>4</a:t>
            </a:r>
            <a:r>
              <a:rPr lang="zh-CN" altLang="en-US" sz="2000" dirty="0" smtClean="0"/>
              <a:t>、</a:t>
            </a:r>
            <a:r>
              <a:rPr lang="zh-CN" altLang="en-US" sz="2000" dirty="0"/>
              <a:t>每一个峰的</a:t>
            </a:r>
            <a:r>
              <a:rPr lang="zh-CN" altLang="en-US" sz="2000" dirty="0" smtClean="0"/>
              <a:t>积分面积一定是整数，且与理论值相比有一定的测量误差</a:t>
            </a:r>
            <a:endParaRPr lang="en-US" altLang="zh-CN" dirty="0"/>
          </a:p>
          <a:p>
            <a:r>
              <a:rPr lang="zh-CN" altLang="en-US" sz="2000" dirty="0" smtClean="0"/>
              <a:t>程序需要先求出积分面积数据之间的最简整数比（理论值），才能进行下一步操作</a:t>
            </a:r>
            <a:endParaRPr lang="en-US" altLang="zh-CN" sz="2000" dirty="0" smtClean="0"/>
          </a:p>
          <a:p>
            <a:r>
              <a:rPr lang="zh-CN" altLang="en-US" sz="2000" dirty="0" smtClean="0"/>
              <a:t>获取最简整数比以后，再利用贪心法求出每一级裂分的耦合常数</a:t>
            </a:r>
            <a:endParaRPr lang="en-US" altLang="zh-CN" sz="2000" dirty="0" smtClean="0"/>
          </a:p>
        </p:txBody>
      </p:sp>
      <p:pic>
        <p:nvPicPr>
          <p:cNvPr id="4"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463" y="6117886"/>
            <a:ext cx="2103437"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5290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smtClean="0">
                <a:solidFill>
                  <a:srgbClr val="BA068B"/>
                </a:solidFill>
              </a:rPr>
              <a:t>贪心法</a:t>
            </a:r>
            <a:endParaRPr lang="zh-CN" altLang="en-US" sz="6000" dirty="0">
              <a:solidFill>
                <a:srgbClr val="BA068B"/>
              </a:solidFill>
            </a:endParaRPr>
          </a:p>
        </p:txBody>
      </p:sp>
      <p:sp>
        <p:nvSpPr>
          <p:cNvPr id="3" name="内容占位符 2"/>
          <p:cNvSpPr>
            <a:spLocks noGrp="1"/>
          </p:cNvSpPr>
          <p:nvPr>
            <p:ph idx="1"/>
          </p:nvPr>
        </p:nvSpPr>
        <p:spPr>
          <a:xfrm>
            <a:off x="755576" y="0"/>
            <a:ext cx="7543800" cy="3886200"/>
          </a:xfrm>
        </p:spPr>
        <p:txBody>
          <a:bodyPr>
            <a:normAutofit/>
          </a:bodyPr>
          <a:lstStyle/>
          <a:p>
            <a:r>
              <a:rPr lang="zh-CN" altLang="en-US" sz="2000" b="1" dirty="0"/>
              <a:t>贪心法</a:t>
            </a:r>
            <a:r>
              <a:rPr lang="zh-CN" altLang="en-US" sz="2000" dirty="0"/>
              <a:t>（ </a:t>
            </a:r>
            <a:r>
              <a:rPr lang="en-US" altLang="zh-CN" sz="2000" b="1" dirty="0"/>
              <a:t>Greedy algorithm</a:t>
            </a:r>
            <a:r>
              <a:rPr lang="zh-CN" altLang="en-US" sz="2000" dirty="0"/>
              <a:t>），又称</a:t>
            </a:r>
            <a:r>
              <a:rPr lang="zh-CN" altLang="en-US" sz="2000" b="1" dirty="0"/>
              <a:t>贪心算法</a:t>
            </a:r>
            <a:r>
              <a:rPr lang="zh-CN" altLang="en-US" sz="2000" dirty="0"/>
              <a:t>，是一种在每一步选择中都采取在当前状态下最好或最优（即最有利）的选择，从而希望导致结果是最好或最优的算法</a:t>
            </a:r>
            <a:r>
              <a:rPr lang="zh-CN" altLang="en-US" sz="2000" dirty="0" smtClean="0"/>
              <a:t>。</a:t>
            </a:r>
            <a:endParaRPr lang="en-US" altLang="zh-CN" sz="2000" dirty="0" smtClean="0"/>
          </a:p>
          <a:p>
            <a:pPr marL="0" indent="0">
              <a:buNone/>
            </a:pPr>
            <a:endParaRPr lang="en-US" altLang="zh-CN" sz="2000"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008" y="2348880"/>
            <a:ext cx="3740951" cy="3279405"/>
          </a:xfrm>
          <a:prstGeom prst="rect">
            <a:avLst/>
          </a:prstGeom>
        </p:spPr>
      </p:pic>
    </p:spTree>
    <p:extLst>
      <p:ext uri="{BB962C8B-B14F-4D97-AF65-F5344CB8AC3E}">
        <p14:creationId xmlns:p14="http://schemas.microsoft.com/office/powerpoint/2010/main" val="280819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smtClean="0">
                <a:solidFill>
                  <a:srgbClr val="BA068B"/>
                </a:solidFill>
              </a:rPr>
              <a:t>贪心法的实现过程</a:t>
            </a:r>
            <a:endParaRPr lang="zh-CN" altLang="en-US" sz="6000" dirty="0">
              <a:solidFill>
                <a:srgbClr val="BA068B"/>
              </a:solidFill>
            </a:endParaRPr>
          </a:p>
        </p:txBody>
      </p:sp>
      <p:sp>
        <p:nvSpPr>
          <p:cNvPr id="3" name="内容占位符 2"/>
          <p:cNvSpPr>
            <a:spLocks noGrp="1"/>
          </p:cNvSpPr>
          <p:nvPr>
            <p:ph idx="1"/>
          </p:nvPr>
        </p:nvSpPr>
        <p:spPr/>
        <p:txBody>
          <a:bodyPr>
            <a:normAutofit/>
          </a:bodyPr>
          <a:lstStyle/>
          <a:p>
            <a:r>
              <a:rPr lang="zh-CN" altLang="en-US" sz="2000" dirty="0"/>
              <a:t>建立数学模型来描述问题。</a:t>
            </a:r>
          </a:p>
          <a:p>
            <a:r>
              <a:rPr lang="zh-CN" altLang="en-US" sz="2000" dirty="0"/>
              <a:t>把求解的问题分成若干个</a:t>
            </a:r>
            <a:r>
              <a:rPr lang="zh-CN" altLang="en-US" sz="2000" b="1" dirty="0"/>
              <a:t>子问题</a:t>
            </a:r>
            <a:r>
              <a:rPr lang="zh-CN" altLang="en-US" sz="2000" dirty="0"/>
              <a:t>。</a:t>
            </a:r>
          </a:p>
          <a:p>
            <a:r>
              <a:rPr lang="zh-CN" altLang="en-US" sz="2000" dirty="0"/>
              <a:t>对每一子问题求解，得到子问题的局部最优解。</a:t>
            </a:r>
          </a:p>
          <a:p>
            <a:r>
              <a:rPr lang="zh-CN" altLang="en-US" sz="2000" dirty="0"/>
              <a:t>把子问题的解局部最优解合成原来解问题的一个解。</a:t>
            </a:r>
          </a:p>
          <a:p>
            <a:r>
              <a:rPr lang="zh-CN" altLang="en-US" sz="2000" dirty="0"/>
              <a:t>实现该算法</a:t>
            </a:r>
            <a:r>
              <a:rPr lang="zh-CN" altLang="en-US" sz="2000" dirty="0" smtClean="0"/>
              <a:t>的具体过程</a:t>
            </a:r>
            <a:r>
              <a:rPr lang="zh-CN" altLang="en-US" sz="2000" dirty="0"/>
              <a:t>：</a:t>
            </a:r>
            <a:br>
              <a:rPr lang="zh-CN" altLang="en-US" sz="2000" dirty="0"/>
            </a:br>
            <a:r>
              <a:rPr lang="zh-CN" altLang="en-US" sz="2000" dirty="0"/>
              <a:t>从问题的某一初始解出发；</a:t>
            </a:r>
            <a:r>
              <a:rPr lang="en-US" altLang="zh-CN" sz="2000" dirty="0"/>
              <a:t>while </a:t>
            </a:r>
            <a:r>
              <a:rPr lang="zh-CN" altLang="en-US" sz="2000" dirty="0"/>
              <a:t>能朝给定总目标前进一步 </a:t>
            </a:r>
            <a:r>
              <a:rPr lang="en-US" altLang="zh-CN" sz="2000" dirty="0"/>
              <a:t>do ,</a:t>
            </a:r>
            <a:r>
              <a:rPr lang="zh-CN" altLang="en-US" sz="2000" dirty="0"/>
              <a:t>求出可行解的一个解元素；</a:t>
            </a:r>
            <a:br>
              <a:rPr lang="zh-CN" altLang="en-US" sz="2000" dirty="0"/>
            </a:br>
            <a:r>
              <a:rPr lang="zh-CN" altLang="en-US" sz="2000" dirty="0"/>
              <a:t>最后，由所有解元素组合成问题的一个可行解</a:t>
            </a:r>
          </a:p>
          <a:p>
            <a:pPr marL="0" indent="0">
              <a:buNone/>
            </a:pPr>
            <a:endParaRPr lang="en-US" altLang="zh-CN" sz="2000" dirty="0" smtClean="0"/>
          </a:p>
        </p:txBody>
      </p:sp>
    </p:spTree>
    <p:extLst>
      <p:ext uri="{BB962C8B-B14F-4D97-AF65-F5344CB8AC3E}">
        <p14:creationId xmlns:p14="http://schemas.microsoft.com/office/powerpoint/2010/main" val="32087312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smtClean="0">
                <a:solidFill>
                  <a:srgbClr val="BA068B"/>
                </a:solidFill>
              </a:rPr>
              <a:t>贪心法</a:t>
            </a:r>
            <a:endParaRPr lang="zh-CN" altLang="en-US" sz="6000" dirty="0">
              <a:solidFill>
                <a:srgbClr val="BA068B"/>
              </a:solidFill>
            </a:endParaRPr>
          </a:p>
        </p:txBody>
      </p:sp>
      <p:sp>
        <p:nvSpPr>
          <p:cNvPr id="3" name="内容占位符 2"/>
          <p:cNvSpPr>
            <a:spLocks noGrp="1"/>
          </p:cNvSpPr>
          <p:nvPr>
            <p:ph idx="1"/>
          </p:nvPr>
        </p:nvSpPr>
        <p:spPr/>
        <p:txBody>
          <a:bodyPr>
            <a:normAutofit lnSpcReduction="10000"/>
          </a:bodyPr>
          <a:lstStyle/>
          <a:p>
            <a:r>
              <a:rPr lang="zh-CN" altLang="en-US" sz="2000" dirty="0" smtClean="0"/>
              <a:t>贪心</a:t>
            </a:r>
            <a:r>
              <a:rPr lang="zh-CN" altLang="en-US" sz="2000" dirty="0"/>
              <a:t>算法在有最优子结构的问题中尤为有效。本程序所要解决的问题，即求出每一级裂分的偶合常数，就属于最优解问题</a:t>
            </a:r>
            <a:r>
              <a:rPr lang="zh-CN" altLang="en-US" sz="2000" dirty="0" smtClean="0"/>
              <a:t>。</a:t>
            </a:r>
            <a:endParaRPr lang="en-US" altLang="zh-CN" sz="2000" dirty="0" smtClean="0"/>
          </a:p>
          <a:p>
            <a:endParaRPr lang="en-US" altLang="zh-CN" sz="2000" dirty="0" smtClean="0"/>
          </a:p>
          <a:p>
            <a:r>
              <a:rPr lang="zh-CN" altLang="en-US" sz="2000" dirty="0"/>
              <a:t>贪心法可以解决一些最优化问题，如：求图中的最小生成树、求哈夫曼编码</a:t>
            </a:r>
            <a:r>
              <a:rPr lang="en-US" altLang="zh-CN" sz="2000" dirty="0"/>
              <a:t>……</a:t>
            </a:r>
            <a:r>
              <a:rPr lang="zh-CN" altLang="en-US" sz="2000" dirty="0"/>
              <a:t>对于其他问题，贪心法一般不能得到我们所要求的答案。一旦一个问题可以通过贪心法来解决，那么贪心法一般是解决这个问题的最好办法。由于贪心法的高效性以及其所求得的答案比较接近最优结果，贪心法也可以用作辅助算法或者直接解决一些要求结果不特别精确的问题</a:t>
            </a:r>
            <a:r>
              <a:rPr lang="zh-CN" altLang="en-US" sz="2000" dirty="0" smtClean="0"/>
              <a:t>。</a:t>
            </a:r>
            <a:endParaRPr lang="en-US" altLang="zh-CN" sz="2000" dirty="0" smtClean="0"/>
          </a:p>
          <a:p>
            <a:endParaRPr lang="en-US" altLang="zh-CN" sz="2000" dirty="0" smtClean="0"/>
          </a:p>
          <a:p>
            <a:r>
              <a:rPr lang="zh-CN" altLang="en-US" sz="2000" dirty="0" smtClean="0"/>
              <a:t>但是，由于数据的误差，在使用贪心法之前，本程序的</a:t>
            </a:r>
            <a:r>
              <a:rPr lang="en-US" altLang="zh-CN" sz="2000" dirty="0" smtClean="0"/>
              <a:t>analyze</a:t>
            </a:r>
            <a:r>
              <a:rPr lang="zh-CN" altLang="en-US" sz="2000" dirty="0" smtClean="0"/>
              <a:t>函数需要先对每一个峰的化学位移差值进行去误差化处理。</a:t>
            </a:r>
            <a:endParaRPr lang="en-US" altLang="zh-CN" sz="2000" dirty="0"/>
          </a:p>
          <a:p>
            <a:endParaRPr lang="en-US" altLang="zh-CN" sz="2000" dirty="0" smtClean="0"/>
          </a:p>
        </p:txBody>
      </p:sp>
      <p:pic>
        <p:nvPicPr>
          <p:cNvPr id="4"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463" y="6117886"/>
            <a:ext cx="2103437"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45732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6000" dirty="0" smtClean="0">
                <a:solidFill>
                  <a:srgbClr val="BA068B"/>
                </a:solidFill>
                <a:latin typeface="Segoe Print" pitchFamily="2" charset="0"/>
              </a:rPr>
              <a:t>WIN32 </a:t>
            </a:r>
            <a:r>
              <a:rPr lang="zh-CN" altLang="en-US" sz="6000" dirty="0" smtClean="0">
                <a:solidFill>
                  <a:srgbClr val="BA068B"/>
                </a:solidFill>
                <a:latin typeface="Segoe Print" pitchFamily="2" charset="0"/>
              </a:rPr>
              <a:t>窗体的应用</a:t>
            </a:r>
            <a:endParaRPr lang="zh-CN" altLang="en-US" sz="6000" dirty="0">
              <a:solidFill>
                <a:srgbClr val="BA068B"/>
              </a:solidFill>
              <a:latin typeface="Segoe Print" pitchFamily="2" charset="0"/>
            </a:endParaRPr>
          </a:p>
        </p:txBody>
      </p:sp>
      <p:sp>
        <p:nvSpPr>
          <p:cNvPr id="3" name="内容占位符 2"/>
          <p:cNvSpPr>
            <a:spLocks noGrp="1"/>
          </p:cNvSpPr>
          <p:nvPr>
            <p:ph idx="1"/>
          </p:nvPr>
        </p:nvSpPr>
        <p:spPr>
          <a:xfrm>
            <a:off x="822715" y="980728"/>
            <a:ext cx="7543800" cy="1359024"/>
          </a:xfrm>
        </p:spPr>
        <p:txBody>
          <a:bodyPr>
            <a:normAutofit/>
          </a:bodyPr>
          <a:lstStyle/>
          <a:p>
            <a:r>
              <a:rPr lang="en-US" altLang="zh-CN" sz="2000" dirty="0" smtClean="0"/>
              <a:t>Win32</a:t>
            </a:r>
            <a:r>
              <a:rPr lang="zh-CN" altLang="en-US" sz="2000" dirty="0" smtClean="0"/>
              <a:t>窗体可以以</a:t>
            </a:r>
            <a:r>
              <a:rPr lang="en-US" altLang="zh-CN" sz="2000" dirty="0" smtClean="0"/>
              <a:t>windows</a:t>
            </a:r>
            <a:r>
              <a:rPr lang="zh-CN" altLang="en-US" sz="2000" dirty="0" smtClean="0"/>
              <a:t>应用程序窗口的形式面向用户，比传统的控制台界面更友好，更易于操作。</a:t>
            </a:r>
            <a:endParaRPr lang="en-US" altLang="zh-CN" sz="2000"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3" y="2348880"/>
            <a:ext cx="3933663" cy="2691453"/>
          </a:xfrm>
          <a:prstGeom prst="rect">
            <a:avLst/>
          </a:prstGeom>
        </p:spPr>
      </p:pic>
    </p:spTree>
    <p:extLst>
      <p:ext uri="{BB962C8B-B14F-4D97-AF65-F5344CB8AC3E}">
        <p14:creationId xmlns:p14="http://schemas.microsoft.com/office/powerpoint/2010/main" val="306538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6000" dirty="0">
                <a:solidFill>
                  <a:srgbClr val="BA068B"/>
                </a:solidFill>
                <a:latin typeface="Segoe Print" pitchFamily="2" charset="0"/>
              </a:rPr>
              <a:t>Future </a:t>
            </a:r>
            <a:r>
              <a:rPr lang="en-US" altLang="zh-CN" sz="6000" dirty="0" smtClean="0">
                <a:solidFill>
                  <a:srgbClr val="BA068B"/>
                </a:solidFill>
                <a:latin typeface="Segoe Print" pitchFamily="2" charset="0"/>
              </a:rPr>
              <a:t>Plan</a:t>
            </a:r>
            <a:endParaRPr lang="zh-CN" altLang="en-US" sz="6000" dirty="0">
              <a:solidFill>
                <a:srgbClr val="BA068B"/>
              </a:solidFill>
              <a:latin typeface="Segoe Print" pitchFamily="2" charset="0"/>
            </a:endParaRPr>
          </a:p>
        </p:txBody>
      </p:sp>
      <p:sp>
        <p:nvSpPr>
          <p:cNvPr id="3" name="内容占位符 2"/>
          <p:cNvSpPr>
            <a:spLocks noGrp="1"/>
          </p:cNvSpPr>
          <p:nvPr>
            <p:ph idx="1"/>
          </p:nvPr>
        </p:nvSpPr>
        <p:spPr/>
        <p:txBody>
          <a:bodyPr/>
          <a:lstStyle/>
          <a:p>
            <a:r>
              <a:rPr lang="en-US" altLang="zh-CN" sz="2400" dirty="0" smtClean="0"/>
              <a:t>Win32</a:t>
            </a:r>
            <a:r>
              <a:rPr lang="zh-CN" altLang="en-US" sz="2400" dirty="0" smtClean="0"/>
              <a:t>窗体的优化，争取把所有的输入输出过程全部转移到</a:t>
            </a:r>
            <a:r>
              <a:rPr lang="en-US" altLang="zh-CN" sz="2400" dirty="0" smtClean="0"/>
              <a:t>win32</a:t>
            </a:r>
            <a:r>
              <a:rPr lang="zh-CN" altLang="en-US" sz="2400" dirty="0" smtClean="0"/>
              <a:t>窗口上，脱离</a:t>
            </a:r>
            <a:r>
              <a:rPr lang="en-US" altLang="zh-CN" sz="2400" dirty="0" smtClean="0"/>
              <a:t>DOS</a:t>
            </a:r>
            <a:r>
              <a:rPr lang="zh-CN" altLang="en-US" sz="2400" dirty="0" smtClean="0"/>
              <a:t>界面</a:t>
            </a:r>
            <a:r>
              <a:rPr lang="zh-CN" altLang="en-US" dirty="0" smtClean="0"/>
              <a:t>。如果时间允许，可以使用</a:t>
            </a:r>
            <a:r>
              <a:rPr lang="en-US" altLang="zh-CN" dirty="0" err="1" smtClean="0"/>
              <a:t>Csharp</a:t>
            </a:r>
            <a:r>
              <a:rPr lang="zh-CN" altLang="en-US" dirty="0" smtClean="0"/>
              <a:t>等工具。</a:t>
            </a:r>
            <a:endParaRPr lang="en-US" altLang="zh-CN" sz="2400" dirty="0" smtClean="0"/>
          </a:p>
          <a:p>
            <a:r>
              <a:rPr lang="zh-CN" altLang="en-US" sz="2400" dirty="0" smtClean="0"/>
              <a:t>可能将</a:t>
            </a:r>
            <a:r>
              <a:rPr lang="zh-CN" altLang="en-US" sz="2400" dirty="0"/>
              <a:t>裂分</a:t>
            </a:r>
            <a:r>
              <a:rPr lang="zh-CN" altLang="en-US" sz="2400" dirty="0" smtClean="0"/>
              <a:t>峰的数据定义为一个类</a:t>
            </a:r>
            <a:r>
              <a:rPr lang="zh-CN" altLang="en-US" sz="2400" dirty="0" smtClean="0"/>
              <a:t>，将递归计算偶合常数的函数定义为其子函数，就</a:t>
            </a:r>
            <a:r>
              <a:rPr lang="zh-CN" altLang="en-US" sz="2400" dirty="0" smtClean="0"/>
              <a:t>可以缩短</a:t>
            </a:r>
            <a:r>
              <a:rPr lang="en-US" altLang="zh-CN" sz="2400" dirty="0" smtClean="0"/>
              <a:t>analyze</a:t>
            </a:r>
            <a:r>
              <a:rPr lang="zh-CN" altLang="en-US" sz="2400" dirty="0" smtClean="0"/>
              <a:t>函数的长度，使代码更加模块化。</a:t>
            </a:r>
            <a:endParaRPr lang="en-US" altLang="zh-CN" sz="2400" dirty="0" smtClean="0"/>
          </a:p>
          <a:p>
            <a:r>
              <a:rPr lang="zh-CN" altLang="en-US" sz="2400" dirty="0"/>
              <a:t>试验</a:t>
            </a:r>
            <a:r>
              <a:rPr lang="zh-CN" altLang="en-US" sz="2400" dirty="0" smtClean="0"/>
              <a:t>更多的核磁共振仪器原始数据，以测试程序的适用性。</a:t>
            </a:r>
            <a:endParaRPr lang="en-US" altLang="zh-CN" sz="2400" dirty="0" smtClean="0"/>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470948"/>
            <a:ext cx="4144963" cy="549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411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7482408" cy="1600200"/>
          </a:xfrm>
        </p:spPr>
        <p:txBody>
          <a:bodyPr>
            <a:noAutofit/>
          </a:bodyPr>
          <a:lstStyle/>
          <a:p>
            <a:r>
              <a:rPr lang="en-US" altLang="zh-CN" sz="6000" dirty="0">
                <a:solidFill>
                  <a:srgbClr val="BA068B"/>
                </a:solidFill>
                <a:latin typeface="Segoe Print" pitchFamily="2" charset="0"/>
              </a:rPr>
              <a:t>Acknowledgement</a:t>
            </a:r>
            <a:endParaRPr lang="zh-CN" altLang="en-US" sz="6000" dirty="0">
              <a:solidFill>
                <a:srgbClr val="BA068B"/>
              </a:solidFill>
              <a:latin typeface="Segoe Print" pitchFamily="2" charset="0"/>
            </a:endParaRPr>
          </a:p>
        </p:txBody>
      </p:sp>
      <p:sp>
        <p:nvSpPr>
          <p:cNvPr id="4" name="TextBox 3"/>
          <p:cNvSpPr txBox="1"/>
          <p:nvPr/>
        </p:nvSpPr>
        <p:spPr>
          <a:xfrm>
            <a:off x="323528" y="1988840"/>
            <a:ext cx="6408712" cy="1323439"/>
          </a:xfrm>
          <a:prstGeom prst="rect">
            <a:avLst/>
          </a:prstGeom>
          <a:noFill/>
        </p:spPr>
        <p:txBody>
          <a:bodyPr wrap="square" rtlCol="0">
            <a:spAutoFit/>
          </a:bodyPr>
          <a:lstStyle/>
          <a:p>
            <a:r>
              <a:rPr lang="en-US" altLang="zh-CN" sz="4000" dirty="0">
                <a:solidFill>
                  <a:srgbClr val="BA068B"/>
                </a:solidFill>
                <a:latin typeface="Segoe Print" pitchFamily="2" charset="0"/>
                <a:ea typeface="+mj-ea"/>
                <a:cs typeface="+mj-cs"/>
              </a:rPr>
              <a:t>Thanks for </a:t>
            </a:r>
            <a:r>
              <a:rPr lang="en-US" altLang="zh-CN" sz="4000" dirty="0" smtClean="0">
                <a:solidFill>
                  <a:srgbClr val="BA068B"/>
                </a:solidFill>
                <a:latin typeface="Segoe Print" pitchFamily="2" charset="0"/>
                <a:ea typeface="+mj-ea"/>
                <a:cs typeface="+mj-cs"/>
              </a:rPr>
              <a:t>my DS instructor </a:t>
            </a:r>
            <a:r>
              <a:rPr lang="en-US" altLang="zh-CN" sz="4000" dirty="0" err="1" smtClean="0">
                <a:solidFill>
                  <a:srgbClr val="BA068B"/>
                </a:solidFill>
                <a:latin typeface="Segoe Print" pitchFamily="2" charset="0"/>
                <a:ea typeface="+mj-ea"/>
                <a:cs typeface="+mj-cs"/>
              </a:rPr>
              <a:t>ZouYanzhen</a:t>
            </a:r>
            <a:endParaRPr lang="zh-CN" altLang="en-US" sz="4000" dirty="0">
              <a:solidFill>
                <a:srgbClr val="BA068B"/>
              </a:solidFill>
              <a:latin typeface="Segoe Print" pitchFamily="2" charset="0"/>
              <a:ea typeface="+mj-ea"/>
              <a:cs typeface="+mj-cs"/>
            </a:endParaRPr>
          </a:p>
        </p:txBody>
      </p:sp>
      <p:sp>
        <p:nvSpPr>
          <p:cNvPr id="5" name="TextBox 4"/>
          <p:cNvSpPr txBox="1"/>
          <p:nvPr/>
        </p:nvSpPr>
        <p:spPr>
          <a:xfrm>
            <a:off x="2267744" y="4437112"/>
            <a:ext cx="6552728" cy="1323439"/>
          </a:xfrm>
          <a:prstGeom prst="rect">
            <a:avLst/>
          </a:prstGeom>
          <a:noFill/>
        </p:spPr>
        <p:txBody>
          <a:bodyPr wrap="square" rtlCol="0">
            <a:spAutoFit/>
          </a:bodyPr>
          <a:lstStyle/>
          <a:p>
            <a:r>
              <a:rPr lang="en-US" altLang="zh-CN" sz="4000" dirty="0">
                <a:solidFill>
                  <a:srgbClr val="BA068B"/>
                </a:solidFill>
                <a:latin typeface="Segoe Print" pitchFamily="2" charset="0"/>
                <a:ea typeface="+mj-ea"/>
                <a:cs typeface="+mj-cs"/>
              </a:rPr>
              <a:t>Thanks for every one of my </a:t>
            </a:r>
            <a:r>
              <a:rPr lang="en-US" altLang="zh-CN" sz="4000" dirty="0" smtClean="0">
                <a:solidFill>
                  <a:srgbClr val="BA068B"/>
                </a:solidFill>
                <a:latin typeface="Segoe Print" pitchFamily="2" charset="0"/>
                <a:ea typeface="+mj-ea"/>
                <a:cs typeface="+mj-cs"/>
              </a:rPr>
              <a:t>classmates!</a:t>
            </a:r>
            <a:endParaRPr lang="zh-CN" altLang="en-US" sz="4000" dirty="0">
              <a:solidFill>
                <a:srgbClr val="BA068B"/>
              </a:solidFill>
              <a:latin typeface="Segoe Print" pitchFamily="2" charset="0"/>
              <a:ea typeface="+mj-ea"/>
              <a:cs typeface="+mj-cs"/>
            </a:endParaRPr>
          </a:p>
        </p:txBody>
      </p:sp>
      <p:sp>
        <p:nvSpPr>
          <p:cNvPr id="6" name="TextBox 5"/>
          <p:cNvSpPr txBox="1"/>
          <p:nvPr/>
        </p:nvSpPr>
        <p:spPr>
          <a:xfrm>
            <a:off x="1907704" y="3164788"/>
            <a:ext cx="4193777" cy="1323439"/>
          </a:xfrm>
          <a:prstGeom prst="rect">
            <a:avLst/>
          </a:prstGeom>
          <a:noFill/>
        </p:spPr>
        <p:txBody>
          <a:bodyPr wrap="square" rtlCol="0">
            <a:spAutoFit/>
          </a:bodyPr>
          <a:lstStyle>
            <a:defPPr>
              <a:defRPr lang="zh-CN"/>
            </a:defPPr>
            <a:lvl1pPr>
              <a:defRPr sz="4000">
                <a:solidFill>
                  <a:srgbClr val="BA068B"/>
                </a:solidFill>
                <a:latin typeface="Segoe Print" pitchFamily="2" charset="0"/>
                <a:ea typeface="+mj-ea"/>
                <a:cs typeface="+mj-cs"/>
              </a:defRPr>
            </a:lvl1pPr>
          </a:lstStyle>
          <a:p>
            <a:r>
              <a:rPr lang="en-US" altLang="zh-CN" dirty="0"/>
              <a:t>&amp;&amp; TA </a:t>
            </a:r>
            <a:r>
              <a:rPr lang="en-US" altLang="zh-CN" dirty="0" err="1"/>
              <a:t>YeTing</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4288409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476672"/>
            <a:ext cx="7924800" cy="1143000"/>
          </a:xfrm>
        </p:spPr>
        <p:txBody>
          <a:bodyPr/>
          <a:lstStyle/>
          <a:p>
            <a:r>
              <a:rPr lang="en-US" altLang="zh-CN" sz="6000" dirty="0" smtClean="0">
                <a:solidFill>
                  <a:srgbClr val="BA068B"/>
                </a:solidFill>
                <a:latin typeface="Segoe Print" pitchFamily="2" charset="0"/>
              </a:rPr>
              <a:t>Deconvolution(</a:t>
            </a:r>
            <a:r>
              <a:rPr lang="zh-CN" altLang="en-US" sz="6000" dirty="0" smtClean="0">
                <a:solidFill>
                  <a:srgbClr val="BA068B"/>
                </a:solidFill>
                <a:latin typeface="Segoe Print" pitchFamily="2" charset="0"/>
              </a:rPr>
              <a:t>解谱</a:t>
            </a:r>
            <a:r>
              <a:rPr lang="en-US" altLang="zh-CN" sz="6000" dirty="0" smtClean="0">
                <a:solidFill>
                  <a:srgbClr val="BA068B"/>
                </a:solidFill>
                <a:latin typeface="Segoe Print" pitchFamily="2" charset="0"/>
              </a:rPr>
              <a:t>)</a:t>
            </a:r>
            <a:endParaRPr lang="zh-CN" altLang="en-US" sz="6000" dirty="0">
              <a:solidFill>
                <a:srgbClr val="BA068B"/>
              </a:solidFill>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1180003036"/>
              </p:ext>
            </p:extLst>
          </p:nvPr>
        </p:nvGraphicFramePr>
        <p:xfrm>
          <a:off x="539552" y="1988840"/>
          <a:ext cx="7924800" cy="36107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7579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6000" dirty="0" smtClean="0">
                <a:solidFill>
                  <a:srgbClr val="BA068B"/>
                </a:solidFill>
              </a:rPr>
              <a:t>核磁共振原理</a:t>
            </a:r>
            <a:endParaRPr lang="zh-CN" altLang="en-US" sz="6000" dirty="0">
              <a:solidFill>
                <a:srgbClr val="BA068B"/>
              </a:solidFill>
            </a:endParaRPr>
          </a:p>
        </p:txBody>
      </p:sp>
      <p:sp>
        <p:nvSpPr>
          <p:cNvPr id="3" name="内容占位符 2"/>
          <p:cNvSpPr>
            <a:spLocks noGrp="1"/>
          </p:cNvSpPr>
          <p:nvPr>
            <p:ph idx="1"/>
          </p:nvPr>
        </p:nvSpPr>
        <p:spPr>
          <a:xfrm>
            <a:off x="539552" y="548680"/>
            <a:ext cx="7924800" cy="4114800"/>
          </a:xfrm>
        </p:spPr>
        <p:txBody>
          <a:bodyPr/>
          <a:lstStyle/>
          <a:p>
            <a:r>
              <a:rPr lang="zh-CN" altLang="en-US" sz="2400" dirty="0">
                <a:solidFill>
                  <a:schemeClr val="tx1"/>
                </a:solidFill>
              </a:rPr>
              <a:t>由于原子核携带电荷，当原子核自旋时，会由自旋产生一个磁矩，这一磁矩的方向与原子核的自旋方向相同，大小与原子核的自旋角动量成正比。将原子核置于外加磁场中，若原子核磁矩与外加磁场方向不同，则原子核磁矩会绕外磁场方向旋转</a:t>
            </a:r>
            <a:r>
              <a:rPr lang="en-US" altLang="zh-CN" sz="2400" dirty="0">
                <a:solidFill>
                  <a:schemeClr val="tx1"/>
                </a:solidFill>
              </a:rPr>
              <a:t>,</a:t>
            </a:r>
            <a:r>
              <a:rPr lang="zh-CN" altLang="en-US" sz="2400" dirty="0">
                <a:solidFill>
                  <a:schemeClr val="tx1"/>
                </a:solidFill>
              </a:rPr>
              <a:t>称为进动。</a:t>
            </a:r>
            <a:endParaRPr lang="en-US" altLang="zh-CN" sz="2400" dirty="0">
              <a:solidFill>
                <a:schemeClr val="tx1"/>
              </a:solidFill>
            </a:endParaRPr>
          </a:p>
          <a:p>
            <a:endParaRPr lang="zh-CN" altLang="en-US" dirty="0"/>
          </a:p>
        </p:txBody>
      </p:sp>
    </p:spTree>
    <p:extLst>
      <p:ext uri="{BB962C8B-B14F-4D97-AF65-F5344CB8AC3E}">
        <p14:creationId xmlns:p14="http://schemas.microsoft.com/office/powerpoint/2010/main" val="16752146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6000" dirty="0" smtClean="0">
                <a:solidFill>
                  <a:srgbClr val="BA068B"/>
                </a:solidFill>
              </a:rPr>
              <a:t>核磁共振原理</a:t>
            </a:r>
            <a:endParaRPr lang="zh-CN" altLang="en-US" sz="6000" dirty="0">
              <a:solidFill>
                <a:srgbClr val="BA068B"/>
              </a:solidFill>
            </a:endParaRPr>
          </a:p>
        </p:txBody>
      </p:sp>
      <p:sp>
        <p:nvSpPr>
          <p:cNvPr id="3" name="内容占位符 2"/>
          <p:cNvSpPr>
            <a:spLocks noGrp="1"/>
          </p:cNvSpPr>
          <p:nvPr>
            <p:ph idx="1"/>
          </p:nvPr>
        </p:nvSpPr>
        <p:spPr>
          <a:xfrm>
            <a:off x="683568" y="548680"/>
            <a:ext cx="7924800" cy="4114800"/>
          </a:xfrm>
        </p:spPr>
        <p:txBody>
          <a:bodyPr/>
          <a:lstStyle/>
          <a:p>
            <a:r>
              <a:rPr lang="zh-CN" altLang="en-US" sz="2400" dirty="0">
                <a:solidFill>
                  <a:schemeClr val="tx1"/>
                </a:solidFill>
              </a:rPr>
              <a:t>原子核进动的频率由外加磁场的强度和原子核本身的性质决定，也就是说，对于某一特定原子，在一定强度的的外加磁场中，其原子核自旋进动的频率是固定不变的。</a:t>
            </a:r>
          </a:p>
          <a:p>
            <a:pPr marL="0" indent="0">
              <a:buNone/>
            </a:pPr>
            <a:endParaRPr lang="en-US" altLang="zh-CN" sz="2400" dirty="0">
              <a:solidFill>
                <a:schemeClr val="tx1"/>
              </a:solidFill>
            </a:endParaRPr>
          </a:p>
          <a:p>
            <a:endParaRPr lang="zh-CN" altLang="en-US" dirty="0">
              <a:solidFill>
                <a:schemeClr val="tx1"/>
              </a:solidFill>
            </a:endParaRPr>
          </a:p>
        </p:txBody>
      </p:sp>
    </p:spTree>
    <p:extLst>
      <p:ext uri="{BB962C8B-B14F-4D97-AF65-F5344CB8AC3E}">
        <p14:creationId xmlns:p14="http://schemas.microsoft.com/office/powerpoint/2010/main" val="472763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6000" dirty="0" smtClean="0">
                <a:solidFill>
                  <a:srgbClr val="BA068B"/>
                </a:solidFill>
              </a:rPr>
              <a:t>核磁共振原理</a:t>
            </a:r>
            <a:endParaRPr lang="zh-CN" altLang="en-US" sz="6000" dirty="0">
              <a:solidFill>
                <a:srgbClr val="BA068B"/>
              </a:solidFill>
            </a:endParaRPr>
          </a:p>
        </p:txBody>
      </p:sp>
      <p:sp>
        <p:nvSpPr>
          <p:cNvPr id="3" name="内容占位符 2"/>
          <p:cNvSpPr>
            <a:spLocks noGrp="1"/>
          </p:cNvSpPr>
          <p:nvPr>
            <p:ph idx="1"/>
          </p:nvPr>
        </p:nvSpPr>
        <p:spPr>
          <a:xfrm>
            <a:off x="611560" y="548680"/>
            <a:ext cx="7924800" cy="4114800"/>
          </a:xfrm>
        </p:spPr>
        <p:txBody>
          <a:bodyPr/>
          <a:lstStyle/>
          <a:p>
            <a:r>
              <a:rPr lang="zh-CN" altLang="en-US" sz="2400" dirty="0">
                <a:solidFill>
                  <a:schemeClr val="tx1"/>
                </a:solidFill>
              </a:rPr>
              <a:t>原子核发生进动的能量与磁场、原子核磁矩、以及磁矩与磁场的夹角相关，根据量子力学原理，原子核磁矩与外加磁场之间的夹角并不是连续分布的，而是由原子核的磁量子数决定的</a:t>
            </a:r>
            <a:r>
              <a:rPr lang="en-US" altLang="zh-CN" sz="2400" dirty="0">
                <a:solidFill>
                  <a:schemeClr val="tx1"/>
                </a:solidFill>
              </a:rPr>
              <a:t>,</a:t>
            </a:r>
            <a:r>
              <a:rPr lang="zh-CN" altLang="en-US" sz="2400" dirty="0">
                <a:solidFill>
                  <a:schemeClr val="tx1"/>
                </a:solidFill>
              </a:rPr>
              <a:t>当原子核在外加磁场中接受其他来源的能量输入后，就会发生能级跃迁，也就是原子核磁矩与外加磁场的夹角会发生变化。这种能级跃迁是获取核磁共振信号的</a:t>
            </a:r>
            <a:r>
              <a:rPr lang="zh-CN" altLang="en-US" sz="2400" dirty="0" smtClean="0">
                <a:solidFill>
                  <a:schemeClr val="tx1"/>
                </a:solidFill>
              </a:rPr>
              <a:t>基础。</a:t>
            </a:r>
            <a:endParaRPr lang="en-US" altLang="zh-CN" sz="2400" dirty="0">
              <a:solidFill>
                <a:schemeClr val="tx1"/>
              </a:solidFill>
            </a:endParaRPr>
          </a:p>
          <a:p>
            <a:endParaRPr lang="zh-CN" altLang="en-US" dirty="0">
              <a:solidFill>
                <a:schemeClr val="tx1"/>
              </a:solidFill>
            </a:endParaRPr>
          </a:p>
        </p:txBody>
      </p:sp>
    </p:spTree>
    <p:extLst>
      <p:ext uri="{BB962C8B-B14F-4D97-AF65-F5344CB8AC3E}">
        <p14:creationId xmlns:p14="http://schemas.microsoft.com/office/powerpoint/2010/main" val="3129445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6000" dirty="0" smtClean="0">
                <a:solidFill>
                  <a:srgbClr val="BA068B"/>
                </a:solidFill>
              </a:rPr>
              <a:t>核磁共振原理</a:t>
            </a:r>
            <a:endParaRPr lang="zh-CN" altLang="en-US" sz="6000" dirty="0">
              <a:solidFill>
                <a:srgbClr val="BA068B"/>
              </a:solidFill>
            </a:endParaRPr>
          </a:p>
        </p:txBody>
      </p:sp>
      <p:sp>
        <p:nvSpPr>
          <p:cNvPr id="3" name="内容占位符 2"/>
          <p:cNvSpPr>
            <a:spLocks noGrp="1"/>
          </p:cNvSpPr>
          <p:nvPr>
            <p:ph idx="1"/>
          </p:nvPr>
        </p:nvSpPr>
        <p:spPr>
          <a:xfrm>
            <a:off x="611560" y="548680"/>
            <a:ext cx="7924800" cy="4114800"/>
          </a:xfrm>
        </p:spPr>
        <p:txBody>
          <a:bodyPr/>
          <a:lstStyle/>
          <a:p>
            <a:r>
              <a:rPr lang="zh-CN" altLang="en-US" sz="2400" dirty="0">
                <a:solidFill>
                  <a:schemeClr val="tx1"/>
                </a:solidFill>
              </a:rPr>
              <a:t>为了让原子核自旋的进动发生能级跃迁，需要为原子核提供跃迁所需要的能量，这一能量通常是通过外加射频场来提供的。根据物理学原理当外加射频场的频率与原子核自旋进动的频率相同的时候，射频场的能量才能够有效地被原子核吸收，为能级跃迁提供助力。因此某种特定的原子核，在给定的外加磁场中，只吸收某一特定频率射频场提供的能量，这样就形成了一个核磁共振信号。</a:t>
            </a:r>
          </a:p>
          <a:p>
            <a:endParaRPr lang="zh-CN" altLang="en-US" dirty="0">
              <a:solidFill>
                <a:schemeClr val="tx1"/>
              </a:solidFill>
            </a:endParaRPr>
          </a:p>
        </p:txBody>
      </p:sp>
    </p:spTree>
    <p:extLst>
      <p:ext uri="{BB962C8B-B14F-4D97-AF65-F5344CB8AC3E}">
        <p14:creationId xmlns:p14="http://schemas.microsoft.com/office/powerpoint/2010/main" val="1058600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6000" dirty="0" smtClean="0">
                <a:solidFill>
                  <a:srgbClr val="BA068B"/>
                </a:solidFill>
              </a:rPr>
              <a:t>核磁共振原理</a:t>
            </a:r>
            <a:endParaRPr lang="zh-CN" altLang="en-US" sz="6000" dirty="0">
              <a:solidFill>
                <a:srgbClr val="BA068B"/>
              </a:solidFill>
            </a:endParaRPr>
          </a:p>
        </p:txBody>
      </p:sp>
      <p:sp>
        <p:nvSpPr>
          <p:cNvPr id="3" name="内容占位符 2"/>
          <p:cNvSpPr>
            <a:spLocks noGrp="1"/>
          </p:cNvSpPr>
          <p:nvPr>
            <p:ph idx="1"/>
          </p:nvPr>
        </p:nvSpPr>
        <p:spPr>
          <a:xfrm>
            <a:off x="611560" y="27158"/>
            <a:ext cx="7924800" cy="4114800"/>
          </a:xfrm>
        </p:spPr>
        <p:txBody>
          <a:bodyPr/>
          <a:lstStyle/>
          <a:p>
            <a:r>
              <a:rPr lang="zh-CN" altLang="en-US" sz="2400" dirty="0">
                <a:solidFill>
                  <a:schemeClr val="tx1"/>
                </a:solidFill>
              </a:rPr>
              <a:t>处于分子结构中的原子核，由于分子中电子云分布等因素的影响，实际感受到的外磁场强度往往会发生一定程度的变化，导致分子中不同位置原子核对不同频率的射频场敏感，从而导致核磁共振信号的差异，这种差异便是通过核磁共振解析分子结构的基础。由于化学环境影响导致的核磁共振信号频率位置的变化称为该原子核的</a:t>
            </a:r>
            <a:r>
              <a:rPr lang="zh-CN" altLang="en-US" sz="2400" b="1" dirty="0" smtClean="0">
                <a:solidFill>
                  <a:srgbClr val="BA068B"/>
                </a:solidFill>
              </a:rPr>
              <a:t>化学位移（</a:t>
            </a:r>
            <a:r>
              <a:rPr lang="en-US" altLang="zh-CN" sz="2400" b="1" dirty="0" smtClean="0">
                <a:solidFill>
                  <a:srgbClr val="BA068B"/>
                </a:solidFill>
              </a:rPr>
              <a:t>δ</a:t>
            </a:r>
            <a:r>
              <a:rPr lang="zh-CN" altLang="en-US" sz="2400" dirty="0" smtClean="0">
                <a:solidFill>
                  <a:srgbClr val="BA068B"/>
                </a:solidFill>
              </a:rPr>
              <a:t>）</a:t>
            </a:r>
            <a:r>
              <a:rPr lang="zh-CN" altLang="en-US" sz="2400" dirty="0" smtClean="0">
                <a:solidFill>
                  <a:schemeClr val="tx1"/>
                </a:solidFill>
              </a:rPr>
              <a:t>。</a:t>
            </a:r>
            <a:endParaRPr lang="zh-CN" altLang="en-US" dirty="0">
              <a:solidFill>
                <a:schemeClr val="tx1"/>
              </a:solidFill>
            </a:endParaRPr>
          </a:p>
        </p:txBody>
      </p:sp>
    </p:spTree>
    <p:extLst>
      <p:ext uri="{BB962C8B-B14F-4D97-AF65-F5344CB8AC3E}">
        <p14:creationId xmlns:p14="http://schemas.microsoft.com/office/powerpoint/2010/main" val="12810107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6000" dirty="0" smtClean="0">
                <a:solidFill>
                  <a:srgbClr val="BA068B"/>
                </a:solidFill>
              </a:rPr>
              <a:t>核磁共振原理</a:t>
            </a:r>
            <a:endParaRPr lang="zh-CN" altLang="en-US" sz="6000" dirty="0">
              <a:solidFill>
                <a:srgbClr val="BA068B"/>
              </a:solidFill>
            </a:endParaRPr>
          </a:p>
        </p:txBody>
      </p:sp>
      <p:sp>
        <p:nvSpPr>
          <p:cNvPr id="3" name="内容占位符 2"/>
          <p:cNvSpPr>
            <a:spLocks noGrp="1"/>
          </p:cNvSpPr>
          <p:nvPr>
            <p:ph idx="1"/>
          </p:nvPr>
        </p:nvSpPr>
        <p:spPr>
          <a:xfrm>
            <a:off x="539552" y="476672"/>
            <a:ext cx="7924800" cy="4114800"/>
          </a:xfrm>
        </p:spPr>
        <p:txBody>
          <a:bodyPr/>
          <a:lstStyle/>
          <a:p>
            <a:r>
              <a:rPr lang="zh-CN" altLang="en-US" sz="2400" b="1" dirty="0">
                <a:solidFill>
                  <a:srgbClr val="BA068B"/>
                </a:solidFill>
              </a:rPr>
              <a:t>耦合</a:t>
            </a:r>
            <a:r>
              <a:rPr lang="zh-CN" altLang="en-US" sz="2400" b="1" dirty="0" smtClean="0">
                <a:solidFill>
                  <a:srgbClr val="BA068B"/>
                </a:solidFill>
              </a:rPr>
              <a:t>常数（</a:t>
            </a:r>
            <a:r>
              <a:rPr lang="en-US" altLang="zh-CN" sz="2400" b="1" dirty="0" smtClean="0">
                <a:solidFill>
                  <a:srgbClr val="BA068B"/>
                </a:solidFill>
              </a:rPr>
              <a:t>J</a:t>
            </a:r>
            <a:r>
              <a:rPr lang="zh-CN" altLang="en-US" sz="2400" b="1" dirty="0" smtClean="0">
                <a:solidFill>
                  <a:srgbClr val="BA068B"/>
                </a:solidFill>
              </a:rPr>
              <a:t>）</a:t>
            </a:r>
            <a:r>
              <a:rPr lang="zh-CN" altLang="en-US" sz="2400" dirty="0" smtClean="0">
                <a:solidFill>
                  <a:schemeClr val="tx1"/>
                </a:solidFill>
              </a:rPr>
              <a:t>是</a:t>
            </a:r>
            <a:r>
              <a:rPr lang="zh-CN" altLang="en-US" sz="2400" dirty="0">
                <a:solidFill>
                  <a:schemeClr val="tx1"/>
                </a:solidFill>
              </a:rPr>
              <a:t>化学位移之外核磁共振谱提供的的另一个重要信息，所谓耦合指的是临近原子核自旋角动量的相互影响，这种原子核自旋角动量的相互作用会改变原子核自旋在外磁场中进动的能级分布状况，造成能级的裂分，进而造成</a:t>
            </a:r>
            <a:r>
              <a:rPr lang="en-US" altLang="zh-CN" sz="2400" dirty="0">
                <a:solidFill>
                  <a:schemeClr val="tx1"/>
                </a:solidFill>
              </a:rPr>
              <a:t>NMR</a:t>
            </a:r>
            <a:r>
              <a:rPr lang="zh-CN" altLang="en-US" sz="2400" dirty="0">
                <a:solidFill>
                  <a:schemeClr val="tx1"/>
                </a:solidFill>
              </a:rPr>
              <a:t>谱图中的信号峰形状发生变化，通过解析这些峰形的变化，可以推测出分子结构中各原子之间的连接</a:t>
            </a:r>
            <a:r>
              <a:rPr lang="zh-CN" altLang="en-US" sz="2400" dirty="0" smtClean="0">
                <a:solidFill>
                  <a:schemeClr val="tx1"/>
                </a:solidFill>
              </a:rPr>
              <a:t>关系。</a:t>
            </a:r>
            <a:endParaRPr lang="zh-CN" altLang="en-US" dirty="0">
              <a:solidFill>
                <a:schemeClr val="tx1"/>
              </a:solidFill>
            </a:endParaRPr>
          </a:p>
        </p:txBody>
      </p:sp>
    </p:spTree>
    <p:extLst>
      <p:ext uri="{BB962C8B-B14F-4D97-AF65-F5344CB8AC3E}">
        <p14:creationId xmlns:p14="http://schemas.microsoft.com/office/powerpoint/2010/main" val="33498499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289</TotalTime>
  <Words>1151</Words>
  <Application>Microsoft Office PowerPoint</Application>
  <PresentationFormat>全屏显示(4:3)</PresentationFormat>
  <Paragraphs>75</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NewsPrint</vt:lpstr>
      <vt:lpstr>H1-NMR</vt:lpstr>
      <vt:lpstr>H1-NMR(核磁共振）</vt:lpstr>
      <vt:lpstr>Deconvolution(解谱)</vt:lpstr>
      <vt:lpstr>核磁共振原理</vt:lpstr>
      <vt:lpstr>核磁共振原理</vt:lpstr>
      <vt:lpstr>核磁共振原理</vt:lpstr>
      <vt:lpstr>核磁共振原理</vt:lpstr>
      <vt:lpstr>核磁共振原理</vt:lpstr>
      <vt:lpstr>核磁共振原理</vt:lpstr>
      <vt:lpstr>核磁共振原理</vt:lpstr>
      <vt:lpstr>PowerPoint 演示文稿</vt:lpstr>
      <vt:lpstr>PowerPoint 演示文稿</vt:lpstr>
      <vt:lpstr>PowerPoint 演示文稿</vt:lpstr>
      <vt:lpstr>PowerPoint 演示文稿</vt:lpstr>
      <vt:lpstr>PowerPoint 演示文稿</vt:lpstr>
      <vt:lpstr>TOO HIGH A PRICE</vt:lpstr>
      <vt:lpstr>PowerPoint 演示文稿</vt:lpstr>
      <vt:lpstr>PowerPoint 演示文稿</vt:lpstr>
      <vt:lpstr>BASICS FOR Deconvolution </vt:lpstr>
      <vt:lpstr>BASICS FOR Deconvolution </vt:lpstr>
      <vt:lpstr>核心算法</vt:lpstr>
      <vt:lpstr>输入的处理</vt:lpstr>
      <vt:lpstr>贪心法</vt:lpstr>
      <vt:lpstr>贪心法的实现过程</vt:lpstr>
      <vt:lpstr>贪心法</vt:lpstr>
      <vt:lpstr>WIN32 窗体的应用</vt:lpstr>
      <vt:lpstr>Future Plan</vt:lpstr>
      <vt:lpstr>Acknowledgement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H1-NMR</dc:title>
  <dc:creator>Leihaoran</dc:creator>
  <cp:lastModifiedBy>Leihaoran</cp:lastModifiedBy>
  <cp:revision>36</cp:revision>
  <dcterms:created xsi:type="dcterms:W3CDTF">2013-05-30T12:50:29Z</dcterms:created>
  <dcterms:modified xsi:type="dcterms:W3CDTF">2013-06-07T06:27:15Z</dcterms:modified>
</cp:coreProperties>
</file>