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83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4D58-22D4-4D12-B06C-0B0772B58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89A39B-1F41-409D-9C4A-94FE81F8D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F58E1-06F0-48E8-87CA-22FCC7BD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62FB8-57E0-4AA5-BFF2-B19D9D7C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25C42-9120-4D13-9A04-2FE63C7A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9B6E-921C-4A0D-897B-53AF0C5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9D8E7-4824-4D38-9F88-ECB47385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BAD95-9FCA-4AB7-B4CD-A0CE0DDE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71A21-E51D-44C5-8821-C4ECBA3C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AA391-4716-4C73-BA4A-C5E1CECC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BF8E48-369A-4FCD-920E-09BBCC5BA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FF4BF-F164-4127-83FB-609268CA1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64C30-6D90-485A-B969-18369847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7447D-8D1C-471D-AB2A-3671F7A6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201B6-25C0-4A3B-9D6C-082D5AFD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62C-0C05-4DBC-AAAE-E5F38B3B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81D7F-E6A1-4482-96D0-D00DFB59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16CA7-D9DF-4AA3-93E7-4B6BA8A7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5BCFB-1576-498B-B61E-7802A44B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88C5D-34A8-4CC8-A579-6415F374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0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79088-7233-4C29-9947-04E01533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54590-B30C-4108-BDBC-B65D1AB0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6A0B6-222F-491E-BA34-8683826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A4368-45C0-4580-AAFA-D10A9DD0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3FA46-47C1-401C-830A-E30DFCE7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1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1419B-66ED-424B-AAA6-08010375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3E5B1-177B-403C-96D3-95F098BD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B2042-8D98-4838-A5AD-DF39723A8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55999-1B32-4B68-B8B6-0C8CA8DE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EFC03-6216-4DAA-849D-DF209694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9CC3D-9099-44EA-98E6-94352599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5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C83D1-08D6-48EF-8AE2-835380B6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9F1F0-EE9F-4EC5-AADC-7DBAA785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11BB5-FAC1-4C5F-B37B-69A0D1ECF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AD4C7-6143-4580-A919-1186242B7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D1B9B-3F0D-44AD-9761-7FAC2DE86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A1316-629F-4B01-AD5E-54EAEFAC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33774E-1FD4-4F05-B214-8374FAF7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675515-0FC6-48FC-BA3A-B8F70A58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8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6D916-090D-4AAC-80D0-CE842373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78DDD-CF70-439B-AF51-D939BB6C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A2EF3-7C99-401D-AE31-5F3F098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1F5C8B-E995-4D1E-8E9D-9EB374BF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72866A-8C9F-4336-893E-4DED8389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35A247-05F2-428E-A885-9A2C715D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0E7CE-F252-46FF-B8AC-7EEF955B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9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176D7-15FB-49BB-8475-69D47A67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0150E-D6D0-40FB-981E-186FFA58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ED6AB-030B-4828-A805-FFF5C7B2B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333B0-3F1C-4561-8A8A-414FE324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58861-B5F3-4A0D-8404-072FDE44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D0ABC-4B3E-45D1-B7CD-FB90C1F7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456E1-C221-4587-B3A4-2A2C75B5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D4B937-7E34-4317-B989-98495FA2E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F7527-CF3D-4513-97F4-AF62FB42C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A4256-B074-4B1F-BD2A-6E40BED7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0CC07-C0BB-415C-A2A7-EB499233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70389-A71C-4C5E-B587-DE8F40ED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5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33B175-6A4D-4FA9-BFA6-54652E54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CCC43-5DCE-4AB2-89BA-64563D78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48E30-29DC-4460-BE41-80EDCE3B4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76A8-213D-4F70-949D-04E27C055494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0D80A-8654-4751-93F7-A67F2D34C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400D4-F5E5-4F25-96F5-0B8B50390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71C3-030F-42EF-889E-60ABB10B7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C15025-F28C-4361-B634-3DDF5709F47A}"/>
              </a:ext>
            </a:extLst>
          </p:cNvPr>
          <p:cNvSpPr txBox="1"/>
          <p:nvPr/>
        </p:nvSpPr>
        <p:spPr>
          <a:xfrm>
            <a:off x="436728" y="42308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MAP1-</a:t>
            </a:r>
            <a:r>
              <a:rPr lang="zh-CN" altLang="en-US" dirty="0"/>
              <a:t>山间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FDFA99-EA09-43EC-BBF3-674AA50AFFCF}"/>
              </a:ext>
            </a:extLst>
          </p:cNvPr>
          <p:cNvSpPr txBox="1"/>
          <p:nvPr/>
        </p:nvSpPr>
        <p:spPr>
          <a:xfrm>
            <a:off x="484496" y="1201003"/>
            <a:ext cx="11518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大地图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随机天气：小雨，大雨，晴天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随机</a:t>
            </a:r>
            <a:r>
              <a:rPr lang="en-US" altLang="zh-CN" dirty="0"/>
              <a:t>BGM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特殊地形：雪地（除了冬季以外低概率）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拾取物品随机：黄蘑菇事件随机出现在</a:t>
            </a:r>
            <a:r>
              <a:rPr lang="en-US" altLang="zh-CN" dirty="0"/>
              <a:t>spawn</a:t>
            </a:r>
            <a:r>
              <a:rPr lang="zh-CN" altLang="en-US" dirty="0"/>
              <a:t>地点为中心</a:t>
            </a:r>
            <a:r>
              <a:rPr lang="en-US" altLang="zh-CN" dirty="0"/>
              <a:t>3x3</a:t>
            </a:r>
            <a:r>
              <a:rPr lang="zh-CN" altLang="en-US" dirty="0"/>
              <a:t>的</a:t>
            </a:r>
            <a:r>
              <a:rPr lang="en-US" altLang="zh-CN" dirty="0"/>
              <a:t>9</a:t>
            </a:r>
            <a:r>
              <a:rPr lang="zh-CN" altLang="en-US" dirty="0"/>
              <a:t>格中（用随机数</a:t>
            </a:r>
            <a:r>
              <a:rPr lang="en-US" altLang="zh-CN" dirty="0"/>
              <a:t>+</a:t>
            </a:r>
            <a:r>
              <a:rPr lang="zh-CN" altLang="en-US" dirty="0"/>
              <a:t>移动）；黄蘑菇产出数量有一定概率是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特殊事件：随机出现或不出现黄皮蛙，行走随机，进入地图次数</a:t>
            </a:r>
            <a:r>
              <a:rPr lang="en-US" altLang="zh-CN" dirty="0"/>
              <a:t>&gt;10</a:t>
            </a:r>
            <a:r>
              <a:rPr lang="zh-CN" altLang="en-US" dirty="0"/>
              <a:t>次后，会触发任务被黄皮蛙索取蘑菇菜（需要蘑菇菜菜谱，进入山洞观看壁画获得）。在厨房消耗黄蘑菇和一些调料可以制作蘑菇菜。黄皮蛙得到蘑菇菜以后会变绿，并放置荷叶船事件，让主角可以从小地图山洞里快速出去。</a:t>
            </a:r>
            <a:endParaRPr lang="en-US" altLang="zh-CN" dirty="0"/>
          </a:p>
          <a:p>
            <a:r>
              <a:rPr lang="zh-CN" altLang="en-US" dirty="0"/>
              <a:t>补充：蘑菇菜可以反复制作。玩家自己使用后会有变身等奇特效果。蘑菇还可以制作蘑菇伞，在未来的新地图内使用可以飞行。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小地图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特殊事件：壁画随机展示一些菜谱，有用的或没用的。随机展示一些小恐龙涂鸦艺术，与游戏有关或无关。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任务：去城镇</a:t>
            </a:r>
            <a:r>
              <a:rPr lang="en-US" altLang="zh-CN" dirty="0"/>
              <a:t>MAP3</a:t>
            </a:r>
            <a:r>
              <a:rPr lang="zh-CN" altLang="en-US" dirty="0"/>
              <a:t>获取绳索，帮助小恐龙修复楼梯后，可以一次性观看更多壁画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10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C15025-F28C-4361-B634-3DDF5709F47A}"/>
              </a:ext>
            </a:extLst>
          </p:cNvPr>
          <p:cNvSpPr txBox="1"/>
          <p:nvPr/>
        </p:nvSpPr>
        <p:spPr>
          <a:xfrm>
            <a:off x="436728" y="42308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MAP2-</a:t>
            </a:r>
            <a:r>
              <a:rPr lang="zh-CN" altLang="en-US" dirty="0"/>
              <a:t>海边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FDFA99-EA09-43EC-BBF3-674AA50AFFCF}"/>
              </a:ext>
            </a:extLst>
          </p:cNvPr>
          <p:cNvSpPr txBox="1"/>
          <p:nvPr/>
        </p:nvSpPr>
        <p:spPr>
          <a:xfrm>
            <a:off x="484496" y="1201003"/>
            <a:ext cx="11518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大地图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随机天气：晴天，大风（小概率）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随机</a:t>
            </a:r>
            <a:r>
              <a:rPr lang="en-US" altLang="zh-CN" dirty="0"/>
              <a:t>BGM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特殊地形：暂无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拾取物品随机：海边随机出现贝壳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特殊事件：海边随机出现或不出现晒太阳的松鼠。进入地图次数</a:t>
            </a:r>
            <a:r>
              <a:rPr lang="en-US" altLang="zh-CN" dirty="0"/>
              <a:t>&gt;10</a:t>
            </a:r>
            <a:r>
              <a:rPr lang="zh-CN" altLang="en-US" dirty="0"/>
              <a:t>次后，会触发任务被松鼠索取贝壳项链（需要对应菜谱，小概率进入山洞观看壁画获得，也可以攒三叶草购买）。在厨房消耗贝壳和绳索制作。向松鼠提交项链后会放置船事件，让主角可以进入小地图海岛。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小地图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特殊事件：必定出现推鸡入坑小游戏。完成一次后奖励一定的三叶草，完成多次后奖励公鸡奖牌摆件。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4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C15025-F28C-4361-B634-3DDF5709F47A}"/>
              </a:ext>
            </a:extLst>
          </p:cNvPr>
          <p:cNvSpPr txBox="1"/>
          <p:nvPr/>
        </p:nvSpPr>
        <p:spPr>
          <a:xfrm>
            <a:off x="436728" y="42308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MAP3-</a:t>
            </a:r>
            <a:r>
              <a:rPr lang="zh-CN" altLang="en-US" dirty="0"/>
              <a:t>城镇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FDFA99-EA09-43EC-BBF3-674AA50AFFCF}"/>
              </a:ext>
            </a:extLst>
          </p:cNvPr>
          <p:cNvSpPr txBox="1"/>
          <p:nvPr/>
        </p:nvSpPr>
        <p:spPr>
          <a:xfrm>
            <a:off x="484496" y="1201003"/>
            <a:ext cx="11518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大地图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随机天气：晴天，小雨，下雪（小概率，冬天则大概率）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随机</a:t>
            </a:r>
            <a:r>
              <a:rPr lang="en-US" altLang="zh-CN" dirty="0"/>
              <a:t>BGM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特殊地形：暂无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拾取物品随机：暂无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殊事件：杂物商人随机叫卖绳索。必须在其面向为背对货物堆的时候，才可与货物堆对话获取绳索。每天只能获取一根（成功偷一次则损失数个三叶草）。食物商人随机叫卖食物，每次一种。给自己吃或者给黄皮蛙吃有特殊效果。可选择用蘑菇菜替换一次正常菜，作用于三个随机顾客中。如果每周</a:t>
            </a:r>
            <a:r>
              <a:rPr lang="en-US" altLang="zh-CN" dirty="0"/>
              <a:t>6</a:t>
            </a:r>
            <a:r>
              <a:rPr lang="zh-CN" altLang="en-US" dirty="0"/>
              <a:t>进入该地图，则能进入王宫小地图参观。</a:t>
            </a:r>
            <a:endParaRPr lang="en-US" altLang="zh-CN" dirty="0"/>
          </a:p>
          <a:p>
            <a:r>
              <a:rPr lang="zh-CN" altLang="en-US" dirty="0"/>
              <a:t>小地图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特殊事件：随机出现公主，进入王宫</a:t>
            </a:r>
            <a:r>
              <a:rPr lang="en-US" altLang="zh-CN" dirty="0"/>
              <a:t>&gt;10</a:t>
            </a:r>
            <a:r>
              <a:rPr lang="zh-CN" altLang="en-US" dirty="0"/>
              <a:t>次并提交贝壳项链后，得到王子之冠摆件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可以在钢琴上弹奏去过的地图的</a:t>
            </a:r>
            <a:r>
              <a:rPr lang="en-US" altLang="zh-CN"/>
              <a:t>bgm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7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550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Haoran</dc:creator>
  <cp:lastModifiedBy>Lei Haoran</cp:lastModifiedBy>
  <cp:revision>22</cp:revision>
  <dcterms:created xsi:type="dcterms:W3CDTF">2020-06-13T23:43:09Z</dcterms:created>
  <dcterms:modified xsi:type="dcterms:W3CDTF">2020-06-26T21:04:10Z</dcterms:modified>
</cp:coreProperties>
</file>