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0" d="100"/>
          <a:sy n="300" d="100"/>
        </p:scale>
        <p:origin x="-753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2D0E-46C2-4CB9-8D6C-0D5A78E37FFE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6CD4-CE1D-444E-947B-BEDE65B0C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86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2D0E-46C2-4CB9-8D6C-0D5A78E37FFE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6CD4-CE1D-444E-947B-BEDE65B0C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23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2D0E-46C2-4CB9-8D6C-0D5A78E37FFE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6CD4-CE1D-444E-947B-BEDE65B0C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20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2D0E-46C2-4CB9-8D6C-0D5A78E37FFE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6CD4-CE1D-444E-947B-BEDE65B0C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16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2D0E-46C2-4CB9-8D6C-0D5A78E37FFE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6CD4-CE1D-444E-947B-BEDE65B0C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80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2D0E-46C2-4CB9-8D6C-0D5A78E37FFE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6CD4-CE1D-444E-947B-BEDE65B0C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96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2D0E-46C2-4CB9-8D6C-0D5A78E37FFE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6CD4-CE1D-444E-947B-BEDE65B0C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88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2D0E-46C2-4CB9-8D6C-0D5A78E37FFE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6CD4-CE1D-444E-947B-BEDE65B0C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2D0E-46C2-4CB9-8D6C-0D5A78E37FFE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6CD4-CE1D-444E-947B-BEDE65B0C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01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2D0E-46C2-4CB9-8D6C-0D5A78E37FFE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6CD4-CE1D-444E-947B-BEDE65B0C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22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2D0E-46C2-4CB9-8D6C-0D5A78E37FFE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6CD4-CE1D-444E-947B-BEDE65B0C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16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12D0E-46C2-4CB9-8D6C-0D5A78E37FFE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36CD4-CE1D-444E-947B-BEDE65B0C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94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4" t="1" r="36979" b="83984"/>
          <a:stretch/>
        </p:blipFill>
        <p:spPr>
          <a:xfrm>
            <a:off x="5270500" y="2"/>
            <a:ext cx="1108222" cy="109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20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Haoran Lei</dc:creator>
  <cp:lastModifiedBy>Haoran Lei</cp:lastModifiedBy>
  <cp:revision>2</cp:revision>
  <dcterms:created xsi:type="dcterms:W3CDTF">2020-02-28T10:59:31Z</dcterms:created>
  <dcterms:modified xsi:type="dcterms:W3CDTF">2020-02-28T18:38:48Z</dcterms:modified>
</cp:coreProperties>
</file>