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History of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Journey Through AI Evolution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Beginnings (Pre-1950s)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concepts date back to ancient myths of intelligent automatons.</a:t>
            </a:r>
          </a:p>
          <a:p>
            <a:r>
              <a:t>• Mathematicians like Alan Turing laid the foundation for computing.</a:t>
            </a:r>
          </a:p>
          <a:p>
            <a:r>
              <a:t>• The Turing Test was proposed in 1950 to assess machine intelligence.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Birth of AI (1950s-1960s)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1956: The Dartmouth Conference marked the official birth of AI.</a:t>
            </a:r>
          </a:p>
          <a:p>
            <a:r>
              <a:t>• Early AI programs, such as the Logic Theorist and General Problem Solver.</a:t>
            </a:r>
          </a:p>
          <a:p>
            <a:r>
              <a:t>• Introduction of symbolic AI and rule-based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Winters (1970s-1980s)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Funding cuts and skepticism led to periods of slow progress.</a:t>
            </a:r>
          </a:p>
          <a:p>
            <a:r>
              <a:t>• Early AI models struggled with real-world complexity.</a:t>
            </a:r>
          </a:p>
          <a:p>
            <a:r>
              <a:t>• Expert systems emerged, offering limited success in specific domains.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Resurgence of AI (1990s-2000s)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Increased computing power and data availability revived AI research.</a:t>
            </a:r>
          </a:p>
          <a:p>
            <a:r>
              <a:t>• Machine learning and neural networks gained attention.</a:t>
            </a:r>
          </a:p>
          <a:p>
            <a:r>
              <a:t>• Notable achievements: IBM’s Deep Blue defeated Garry Kasparov (1997).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AI (2010s-Present)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Advances in deep learning revolutionized AI capabilities.</a:t>
            </a:r>
          </a:p>
          <a:p>
            <a:r>
              <a:t>• AI applications expanded to healthcare, finance, and autonomous vehicles.</a:t>
            </a:r>
          </a:p>
          <a:p>
            <a:r>
              <a:t>• Breakthroughs: AlphaGo, ChatGPT, and self-driving technology.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ethics and regulation discussions are growing.</a:t>
            </a:r>
          </a:p>
          <a:p>
            <a:r>
              <a:t>• Ongoing research in general AI and human-like reasoning.</a:t>
            </a:r>
          </a:p>
          <a:p>
            <a:r>
              <a:t>• AI's role in shaping the future of work and society.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