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Introduction to Artificial Neural Networks</a:t>
            </a:r>
          </a:p>
          <a:p>
            <a:r>
              <a:rPr dirty="0"/>
              <a:t>Presented by: [</a:t>
            </a:r>
            <a:r>
              <a:rPr lang="en-US" dirty="0"/>
              <a:t>Japheth </a:t>
            </a:r>
            <a:r>
              <a:rPr lang="en-US" dirty="0" err="1"/>
              <a:t>Kibet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Neural networks are a subset of machine learning inspired by the human brain.</a:t>
            </a:r>
          </a:p>
          <a:p>
            <a:r>
              <a:t>• They consist of interconnected nodes (neurons) that process information.</a:t>
            </a:r>
          </a:p>
          <a:p>
            <a:r>
              <a:t>• Used for tasks such as pattern recognition, classification, and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Structure of a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 Layer: Receives data.</a:t>
            </a:r>
          </a:p>
          <a:p>
            <a:r>
              <a:t>• Hidden Layers: Perform computations and extract features.</a:t>
            </a:r>
          </a:p>
          <a:p>
            <a:r>
              <a:t>• Output Layer: Provides the final result.</a:t>
            </a:r>
          </a:p>
          <a:p>
            <a:r>
              <a:t>• Connections (Weights &amp; Biases) adjust during training to optimize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Feedforward Neural Network (FNN)</a:t>
            </a:r>
          </a:p>
          <a:p>
            <a:r>
              <a:t>• Convolutional Neural Network (CNN)</a:t>
            </a:r>
          </a:p>
          <a:p>
            <a:r>
              <a:t>• Recurrent Neural Network (RNN)</a:t>
            </a:r>
          </a:p>
          <a:p>
            <a:r>
              <a:t>• Long Short-Term Memory (LSTM)</a:t>
            </a:r>
          </a:p>
          <a:p>
            <a:r>
              <a:t>• Generative Adversarial Network (GAN)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Image and speech recognition</a:t>
            </a:r>
          </a:p>
          <a:p>
            <a:r>
              <a:t>• Natural language processing</a:t>
            </a:r>
          </a:p>
          <a:p>
            <a:r>
              <a:t>• Autonomous vehicles</a:t>
            </a:r>
          </a:p>
          <a:p>
            <a:r>
              <a:t>• Financial forecasting</a:t>
            </a:r>
          </a:p>
          <a:p>
            <a:r>
              <a:t>• Medical diagnosis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Advantages:</a:t>
            </a:r>
          </a:p>
          <a:p>
            <a:r>
              <a:t>• High accuracy in pattern recognition</a:t>
            </a:r>
          </a:p>
          <a:p>
            <a:r>
              <a:t>• Ability to learn from data</a:t>
            </a:r>
          </a:p>
          <a:p>
            <a:r>
              <a:t>• Scalability</a:t>
            </a:r>
          </a:p>
          <a:p>
            <a:endParaRPr/>
          </a:p>
          <a:p>
            <a:r>
              <a:t>Limitations:</a:t>
            </a:r>
          </a:p>
          <a:p>
            <a:r>
              <a:t>• Requires large datasets</a:t>
            </a:r>
          </a:p>
          <a:p>
            <a:r>
              <a:t>• Computationally expensive</a:t>
            </a:r>
          </a:p>
          <a:p>
            <a:r>
              <a:t>• Difficult to interpret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Neural networks play a crucial role in AI and machine learning.</a:t>
            </a:r>
          </a:p>
          <a:p>
            <a:r>
              <a:t>• They are widely used in various industries for complex tasks.</a:t>
            </a:r>
          </a:p>
          <a:p>
            <a:r>
              <a:t>• Ongoing research aims to improve efficiency and interpretability.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236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Neural Networks</vt:lpstr>
      <vt:lpstr>Introduction to Neural Networks</vt:lpstr>
      <vt:lpstr>Basic Structure of a Neural Network</vt:lpstr>
      <vt:lpstr>Types of Neural Networks</vt:lpstr>
      <vt:lpstr>Applications of Neural Networks</vt:lpstr>
      <vt:lpstr>Advantages &amp; Limitations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subject/>
  <dc:creator/>
  <cp:keywords/>
  <dc:description>generated using python-pptx</dc:description>
  <cp:lastModifiedBy>Windows User</cp:lastModifiedBy>
  <cp:revision>3</cp:revision>
  <dcterms:created xsi:type="dcterms:W3CDTF">2013-01-27T09:14:16Z</dcterms:created>
  <dcterms:modified xsi:type="dcterms:W3CDTF">2025-02-19T09:56:55Z</dcterms:modified>
  <cp:category/>
</cp:coreProperties>
</file>