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1282" y="-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History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Journey Through AI Evolution</a:t>
            </a:r>
          </a:p>
          <a:p>
            <a:r>
              <a:rPr dirty="0"/>
              <a:t>Presented by: [</a:t>
            </a:r>
            <a:r>
              <a:rPr lang="en-US" dirty="0"/>
              <a:t>Japheth </a:t>
            </a:r>
            <a:r>
              <a:rPr lang="en-US" dirty="0" err="1"/>
              <a:t>kibet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Beginnings (Pre-1950s)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concepts date back to ancient myths of intelligent automatons.</a:t>
            </a:r>
          </a:p>
          <a:p>
            <a:r>
              <a:t>• Mathematicians like Alan Turing laid the foundation for computing.</a:t>
            </a:r>
          </a:p>
          <a:p>
            <a:r>
              <a:t>• The Turing Test was proposed in 1950 to assess machine intelligence.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Birth of AI (1950s-1960s)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1956: The Dartmouth Conference marked the official birth of AI.</a:t>
            </a:r>
          </a:p>
          <a:p>
            <a:r>
              <a:t>• Early AI programs, such as the Logic Theorist and General Problem Solver.</a:t>
            </a:r>
          </a:p>
          <a:p>
            <a:r>
              <a:t>• Introduction of symbolic AI and rule-based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Winters (1970s-1980s)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Funding cuts and skepticism led to periods of slow progress.</a:t>
            </a:r>
          </a:p>
          <a:p>
            <a:r>
              <a:t>• Early AI models struggled with real-world complexity.</a:t>
            </a:r>
          </a:p>
          <a:p>
            <a:r>
              <a:t>• Expert systems emerged, offering limited success in specific domains.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Resurgence of AI (1990s-2000s)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Increased computing power and data availability revived AI research.</a:t>
            </a:r>
          </a:p>
          <a:p>
            <a:r>
              <a:t>• Machine learning and neural networks gained attention.</a:t>
            </a:r>
          </a:p>
          <a:p>
            <a:r>
              <a:t>• Notable achievements: IBM’s Deep Blue defeated Garry Kasparov (1997).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AI (2010s-Present)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Advances in deep learning revolutionized AI capabilities.</a:t>
            </a:r>
          </a:p>
          <a:p>
            <a:r>
              <a:t>• AI applications expanded to healthcare, finance, and autonomous vehicles.</a:t>
            </a:r>
          </a:p>
          <a:p>
            <a:r>
              <a:t>• Breakthroughs: AlphaGo, ChatGPT, and self-driving technology.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ethics and regulation discussions are growing.</a:t>
            </a:r>
          </a:p>
          <a:p>
            <a:r>
              <a:t>• Ongoing research in general AI and human-like reasoning.</a:t>
            </a:r>
          </a:p>
          <a:p>
            <a:r>
              <a:t>• AI's role in shaping the future of work and society.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252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History of Artificial Intelligence</vt:lpstr>
      <vt:lpstr>Early Beginnings (Pre-1950s)</vt:lpstr>
      <vt:lpstr>The Birth of AI (1950s-1960s)</vt:lpstr>
      <vt:lpstr>AI Winters (1970s-1980s)</vt:lpstr>
      <vt:lpstr>Resurgence of AI (1990s-2000s)</vt:lpstr>
      <vt:lpstr>Modern AI (2010s-Present)</vt:lpstr>
      <vt:lpstr>The Future of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History of Artificial Intelligence</dc:title>
  <dc:subject/>
  <dc:creator>Administrator</dc:creator>
  <cp:keywords/>
  <dc:description>generated using python-pptx</dc:description>
  <cp:lastModifiedBy>Windows User</cp:lastModifiedBy>
  <cp:revision>3</cp:revision>
  <dcterms:created xsi:type="dcterms:W3CDTF">2013-01-27T09:14:16Z</dcterms:created>
  <dcterms:modified xsi:type="dcterms:W3CDTF">2025-02-19T09:57:08Z</dcterms:modified>
  <cp:category/>
</cp:coreProperties>
</file>