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90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8C80-181A-4C0D-81E2-CCD45B36BA97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A04C-E923-4F6F-923A-B602813B8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0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8C80-181A-4C0D-81E2-CCD45B36BA97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A04C-E923-4F6F-923A-B602813B8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9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8C80-181A-4C0D-81E2-CCD45B36BA97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A04C-E923-4F6F-923A-B602813B8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8C80-181A-4C0D-81E2-CCD45B36BA97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A04C-E923-4F6F-923A-B602813B8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6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8C80-181A-4C0D-81E2-CCD45B36BA97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A04C-E923-4F6F-923A-B602813B8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8C80-181A-4C0D-81E2-CCD45B36BA97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A04C-E923-4F6F-923A-B602813B8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8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8C80-181A-4C0D-81E2-CCD45B36BA97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A04C-E923-4F6F-923A-B602813B8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0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8C80-181A-4C0D-81E2-CCD45B36BA97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A04C-E923-4F6F-923A-B602813B8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8C80-181A-4C0D-81E2-CCD45B36BA97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A04C-E923-4F6F-923A-B602813B8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4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8C80-181A-4C0D-81E2-CCD45B36BA97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A04C-E923-4F6F-923A-B602813B8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8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8C80-181A-4C0D-81E2-CCD45B36BA97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A04C-E923-4F6F-923A-B602813B8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3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F8C80-181A-4C0D-81E2-CCD45B36BA97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EA04C-E923-4F6F-923A-B602813B8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0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COR PULMONALE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gnguutu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58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b="1" dirty="0" err="1" smtClean="0"/>
              <a:t>Def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u="sng" dirty="0" err="1">
                <a:solidFill>
                  <a:srgbClr val="FF0000"/>
                </a:solidFill>
              </a:rPr>
              <a:t>Cor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pulmonale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smtClean="0"/>
              <a:t>an </a:t>
            </a:r>
            <a:r>
              <a:rPr lang="en-US" dirty="0"/>
              <a:t>alteration in the structure and function of the right ventricle due to pulmonary hypertension caused by a primary disorder of the respiratory </a:t>
            </a:r>
            <a:r>
              <a:rPr lang="en-US" dirty="0" smtClean="0"/>
              <a:t>system.</a:t>
            </a:r>
          </a:p>
          <a:p>
            <a:pPr lvl="0"/>
            <a:r>
              <a:rPr lang="en-US" dirty="0" smtClean="0"/>
              <a:t>Heart disease secondary to lung disorder </a:t>
            </a:r>
          </a:p>
          <a:p>
            <a:pPr lvl="0"/>
            <a:r>
              <a:rPr lang="en-US" dirty="0" err="1" smtClean="0"/>
              <a:t>Xterized</a:t>
            </a:r>
            <a:r>
              <a:rPr lang="en-US" dirty="0" smtClean="0"/>
              <a:t> by </a:t>
            </a:r>
            <a:r>
              <a:rPr lang="en-US" dirty="0" err="1" smtClean="0"/>
              <a:t>pul</a:t>
            </a:r>
            <a:r>
              <a:rPr lang="en-US" dirty="0" smtClean="0"/>
              <a:t> </a:t>
            </a:r>
            <a:r>
              <a:rPr lang="en-US" dirty="0" err="1" smtClean="0"/>
              <a:t>htn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 VH &amp; </a:t>
            </a:r>
            <a:r>
              <a:rPr lang="en-US" dirty="0" err="1" smtClean="0"/>
              <a:t>rt</a:t>
            </a:r>
            <a:r>
              <a:rPr lang="en-US" dirty="0" smtClean="0"/>
              <a:t> HF</a:t>
            </a:r>
          </a:p>
          <a:p>
            <a:pPr marL="0" lvl="0" indent="0">
              <a:buNone/>
            </a:pPr>
            <a:endParaRPr lang="en-US" dirty="0"/>
          </a:p>
          <a:p>
            <a:pPr lvl="0">
              <a:buFont typeface="Wingdings" pitchFamily="2" charset="2"/>
              <a:buChar char="q"/>
            </a:pPr>
            <a:r>
              <a:rPr lang="en-US" u="sng" dirty="0">
                <a:solidFill>
                  <a:srgbClr val="FF0000"/>
                </a:solidFill>
              </a:rPr>
              <a:t>Pulmonary hypertension (PH</a:t>
            </a:r>
            <a:r>
              <a:rPr lang="en-US" u="sng" dirty="0" smtClean="0">
                <a:solidFill>
                  <a:srgbClr val="FF0000"/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:- </a:t>
            </a:r>
            <a:r>
              <a:rPr lang="en-US" dirty="0" smtClean="0"/>
              <a:t> </a:t>
            </a:r>
            <a:r>
              <a:rPr lang="en-US" dirty="0"/>
              <a:t>mean pulmonary artery pressure greater than 25 mmHg at rest or 30 mmHg with </a:t>
            </a:r>
            <a:r>
              <a:rPr lang="en-US" dirty="0" smtClean="0"/>
              <a:t>exercise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27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Etiology</a:t>
            </a:r>
            <a:r>
              <a:rPr lang="en-US" sz="3600" dirty="0">
                <a:solidFill>
                  <a:srgbClr val="7030A0"/>
                </a:solidFill>
              </a:rPr>
              <a:t> 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sz="3600" dirty="0" smtClean="0"/>
              <a:t>Chronic </a:t>
            </a:r>
            <a:r>
              <a:rPr lang="en-US" sz="3600" dirty="0"/>
              <a:t>obstructive pulmonary disease 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sz="3600" dirty="0"/>
              <a:t>Cystic fibrosis 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sz="3600" dirty="0"/>
              <a:t>Interstitial lung diseases 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sz="3600" dirty="0" smtClean="0"/>
              <a:t>Pulmonary </a:t>
            </a:r>
            <a:r>
              <a:rPr lang="en-US" sz="3600" dirty="0"/>
              <a:t>thromboembolism 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sz="3600" dirty="0" smtClean="0"/>
              <a:t>Pulmonary </a:t>
            </a:r>
            <a:r>
              <a:rPr lang="en-US" sz="3600" dirty="0"/>
              <a:t>hypertension 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sz="3600" dirty="0" smtClean="0"/>
              <a:t>Tumor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4144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Clinical features </a:t>
            </a:r>
            <a:r>
              <a:rPr lang="en-US" dirty="0"/>
              <a:t>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Symptoms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Dyspnea on exertion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Fatique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Chest pain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Syncope with exertion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Less common – cough, hemoptysis</a:t>
            </a:r>
          </a:p>
          <a:p>
            <a:pPr marL="0" indent="0">
              <a:buNone/>
            </a:pPr>
            <a:r>
              <a:rPr lang="en-US" b="1" dirty="0" smtClean="0"/>
              <a:t>Signs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Cyanosis    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Oedema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Parasternal heave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Systolic murmur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Loud 2</a:t>
            </a:r>
            <a:r>
              <a:rPr lang="en-US" baseline="30000" dirty="0" smtClean="0"/>
              <a:t>nd</a:t>
            </a:r>
            <a:r>
              <a:rPr lang="en-US" dirty="0" smtClean="0"/>
              <a:t> heart sound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Raised JVP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9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Chest radiograph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ECG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9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Treatment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Prop up position in bed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Vasodilators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Diuretics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Digoxin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53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113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COR PULMONALE</vt:lpstr>
      <vt:lpstr>Def </vt:lpstr>
      <vt:lpstr>PowerPoint Presentation</vt:lpstr>
      <vt:lpstr> Clinical features   </vt:lpstr>
      <vt:lpstr>Investigations </vt:lpstr>
      <vt:lpstr>Treatment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 PULMONALE</dc:title>
  <dc:creator>kmtc-makindu campus</dc:creator>
  <cp:lastModifiedBy>kmtc-makindu campus</cp:lastModifiedBy>
  <cp:revision>10</cp:revision>
  <dcterms:created xsi:type="dcterms:W3CDTF">2016-12-25T16:56:32Z</dcterms:created>
  <dcterms:modified xsi:type="dcterms:W3CDTF">2016-12-25T19:05:43Z</dcterms:modified>
</cp:coreProperties>
</file>