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9" r:id="rId16"/>
    <p:sldId id="276" r:id="rId17"/>
    <p:sldId id="277" r:id="rId18"/>
    <p:sldId id="257" r:id="rId19"/>
    <p:sldId id="278" r:id="rId2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C51C-9195-6C44-9ABA-1E8A20468363}" v="117" dt="2020-06-22T08:50:19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486AE-194B-4706-BB3C-CE271597D4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1E0E99-35BD-4B57-AD32-D4DE94F78509}">
      <dgm:prSet/>
      <dgm:spPr/>
      <dgm:t>
        <a:bodyPr/>
        <a:lstStyle/>
        <a:p>
          <a:r>
            <a:rPr lang="de-DE" baseline="0"/>
            <a:t>Theoretische Grundlagen</a:t>
          </a:r>
          <a:endParaRPr lang="en-US"/>
        </a:p>
      </dgm:t>
    </dgm:pt>
    <dgm:pt modelId="{28471127-9416-4C76-B80D-792DE4AF1C7A}" type="parTrans" cxnId="{2F9FE1A4-349F-41BE-A55F-0C33D1A36B36}">
      <dgm:prSet/>
      <dgm:spPr/>
      <dgm:t>
        <a:bodyPr/>
        <a:lstStyle/>
        <a:p>
          <a:endParaRPr lang="en-US"/>
        </a:p>
      </dgm:t>
    </dgm:pt>
    <dgm:pt modelId="{9920E7EB-88A4-4EA1-A84E-9917E0E88661}" type="sibTrans" cxnId="{2F9FE1A4-349F-41BE-A55F-0C33D1A36B36}">
      <dgm:prSet/>
      <dgm:spPr/>
      <dgm:t>
        <a:bodyPr/>
        <a:lstStyle/>
        <a:p>
          <a:endParaRPr lang="en-US"/>
        </a:p>
      </dgm:t>
    </dgm:pt>
    <dgm:pt modelId="{26E0DE43-EA58-4E0F-ADAD-C7D700DB8948}">
      <dgm:prSet/>
      <dgm:spPr/>
      <dgm:t>
        <a:bodyPr/>
        <a:lstStyle/>
        <a:p>
          <a:r>
            <a:rPr lang="de-DE" baseline="0"/>
            <a:t>Funktionsweise</a:t>
          </a:r>
          <a:endParaRPr lang="en-US"/>
        </a:p>
      </dgm:t>
    </dgm:pt>
    <dgm:pt modelId="{3F90788D-9820-4682-AF74-0E7982F345D3}" type="parTrans" cxnId="{28D45D52-AC9D-4807-9993-53D804D76AD3}">
      <dgm:prSet/>
      <dgm:spPr/>
      <dgm:t>
        <a:bodyPr/>
        <a:lstStyle/>
        <a:p>
          <a:endParaRPr lang="en-US"/>
        </a:p>
      </dgm:t>
    </dgm:pt>
    <dgm:pt modelId="{04F4E44A-2B46-4015-BBF1-70667A0B4B68}" type="sibTrans" cxnId="{28D45D52-AC9D-4807-9993-53D804D76AD3}">
      <dgm:prSet/>
      <dgm:spPr/>
      <dgm:t>
        <a:bodyPr/>
        <a:lstStyle/>
        <a:p>
          <a:endParaRPr lang="en-US"/>
        </a:p>
      </dgm:t>
    </dgm:pt>
    <dgm:pt modelId="{3AB63D5F-C4AC-458C-AE30-3FF3D42EA50B}">
      <dgm:prSet/>
      <dgm:spPr/>
      <dgm:t>
        <a:bodyPr/>
        <a:lstStyle/>
        <a:p>
          <a:r>
            <a:rPr lang="de-DE" baseline="0"/>
            <a:t>Wahl von Parametern</a:t>
          </a:r>
          <a:endParaRPr lang="en-US"/>
        </a:p>
      </dgm:t>
    </dgm:pt>
    <dgm:pt modelId="{67F65F6D-306B-4B75-8073-D5C0F80D347D}" type="parTrans" cxnId="{EAB3EE1F-B0BF-46FA-8BB0-A1AF28D0750E}">
      <dgm:prSet/>
      <dgm:spPr/>
      <dgm:t>
        <a:bodyPr/>
        <a:lstStyle/>
        <a:p>
          <a:endParaRPr lang="en-US"/>
        </a:p>
      </dgm:t>
    </dgm:pt>
    <dgm:pt modelId="{FFFF4D9B-745B-4A4F-93FD-8200689EF5A5}" type="sibTrans" cxnId="{EAB3EE1F-B0BF-46FA-8BB0-A1AF28D0750E}">
      <dgm:prSet/>
      <dgm:spPr/>
      <dgm:t>
        <a:bodyPr/>
        <a:lstStyle/>
        <a:p>
          <a:endParaRPr lang="en-US"/>
        </a:p>
      </dgm:t>
    </dgm:pt>
    <dgm:pt modelId="{88B57EE8-F1B1-4694-9D25-4D27AE3DCD97}">
      <dgm:prSet/>
      <dgm:spPr/>
      <dgm:t>
        <a:bodyPr/>
        <a:lstStyle/>
        <a:p>
          <a:r>
            <a:rPr lang="de-DE" baseline="0"/>
            <a:t>Implementierung</a:t>
          </a:r>
          <a:endParaRPr lang="en-US"/>
        </a:p>
      </dgm:t>
    </dgm:pt>
    <dgm:pt modelId="{CEC49D11-2C8F-48FD-AFF1-07AD0EC6F976}" type="parTrans" cxnId="{D236F048-FD97-424E-8EE3-BC2D1161F435}">
      <dgm:prSet/>
      <dgm:spPr/>
      <dgm:t>
        <a:bodyPr/>
        <a:lstStyle/>
        <a:p>
          <a:endParaRPr lang="en-US"/>
        </a:p>
      </dgm:t>
    </dgm:pt>
    <dgm:pt modelId="{0C8289EA-3304-479C-8D98-61F1987B67AB}" type="sibTrans" cxnId="{D236F048-FD97-424E-8EE3-BC2D1161F435}">
      <dgm:prSet/>
      <dgm:spPr/>
      <dgm:t>
        <a:bodyPr/>
        <a:lstStyle/>
        <a:p>
          <a:endParaRPr lang="en-US"/>
        </a:p>
      </dgm:t>
    </dgm:pt>
    <dgm:pt modelId="{FA57118C-0DF1-4268-8443-5722BAEAF025}">
      <dgm:prSet/>
      <dgm:spPr/>
      <dgm:t>
        <a:bodyPr/>
        <a:lstStyle/>
        <a:p>
          <a:r>
            <a:rPr lang="de-DE" baseline="0"/>
            <a:t>Erklärung der Datengrundlage</a:t>
          </a:r>
          <a:endParaRPr lang="en-US"/>
        </a:p>
      </dgm:t>
    </dgm:pt>
    <dgm:pt modelId="{06A29F74-8AE7-4282-BDC1-20320872FB8D}" type="parTrans" cxnId="{32C61AD1-93A5-4F53-8EF1-D5CA4AF34882}">
      <dgm:prSet/>
      <dgm:spPr/>
      <dgm:t>
        <a:bodyPr/>
        <a:lstStyle/>
        <a:p>
          <a:endParaRPr lang="en-US"/>
        </a:p>
      </dgm:t>
    </dgm:pt>
    <dgm:pt modelId="{9E431F5A-4C5F-475E-AF8E-FDCDF3AA9159}" type="sibTrans" cxnId="{32C61AD1-93A5-4F53-8EF1-D5CA4AF34882}">
      <dgm:prSet/>
      <dgm:spPr/>
      <dgm:t>
        <a:bodyPr/>
        <a:lstStyle/>
        <a:p>
          <a:endParaRPr lang="en-US"/>
        </a:p>
      </dgm:t>
    </dgm:pt>
    <dgm:pt modelId="{2EA7C576-727D-4D17-824F-8AA444AC0D3D}">
      <dgm:prSet/>
      <dgm:spPr/>
      <dgm:t>
        <a:bodyPr/>
        <a:lstStyle/>
        <a:p>
          <a:r>
            <a:rPr lang="de-DE" baseline="0"/>
            <a:t>Zeigen des eigen Skripts</a:t>
          </a:r>
          <a:endParaRPr lang="en-US"/>
        </a:p>
      </dgm:t>
    </dgm:pt>
    <dgm:pt modelId="{6BA43163-49E6-4279-8013-DA711A287F54}" type="parTrans" cxnId="{7B9AFA53-EBE2-4831-8022-DE129CCCAC6B}">
      <dgm:prSet/>
      <dgm:spPr/>
      <dgm:t>
        <a:bodyPr/>
        <a:lstStyle/>
        <a:p>
          <a:endParaRPr lang="en-US"/>
        </a:p>
      </dgm:t>
    </dgm:pt>
    <dgm:pt modelId="{EA21186F-695F-4219-8484-BA65E9D8EEAE}" type="sibTrans" cxnId="{7B9AFA53-EBE2-4831-8022-DE129CCCAC6B}">
      <dgm:prSet/>
      <dgm:spPr/>
      <dgm:t>
        <a:bodyPr/>
        <a:lstStyle/>
        <a:p>
          <a:endParaRPr lang="en-US"/>
        </a:p>
      </dgm:t>
    </dgm:pt>
    <dgm:pt modelId="{0341E27F-17AF-49AE-B2B7-6E65C4BA9990}">
      <dgm:prSet/>
      <dgm:spPr/>
      <dgm:t>
        <a:bodyPr/>
        <a:lstStyle/>
        <a:p>
          <a:r>
            <a:rPr lang="de-DE" baseline="0"/>
            <a:t>Fazit</a:t>
          </a:r>
          <a:endParaRPr lang="en-US"/>
        </a:p>
      </dgm:t>
    </dgm:pt>
    <dgm:pt modelId="{1C042118-5268-405C-BE16-3027EC2441E9}" type="parTrans" cxnId="{9CBC28A5-6B7E-44B7-8E18-5FB81E82578C}">
      <dgm:prSet/>
      <dgm:spPr/>
      <dgm:t>
        <a:bodyPr/>
        <a:lstStyle/>
        <a:p>
          <a:endParaRPr lang="en-US"/>
        </a:p>
      </dgm:t>
    </dgm:pt>
    <dgm:pt modelId="{C1E4C300-CE23-4451-A8BE-C136CA82FD93}" type="sibTrans" cxnId="{9CBC28A5-6B7E-44B7-8E18-5FB81E82578C}">
      <dgm:prSet/>
      <dgm:spPr/>
      <dgm:t>
        <a:bodyPr/>
        <a:lstStyle/>
        <a:p>
          <a:endParaRPr lang="en-US"/>
        </a:p>
      </dgm:t>
    </dgm:pt>
    <dgm:pt modelId="{4A2CCA00-FF91-4058-890E-F75185129173}" type="pres">
      <dgm:prSet presAssocID="{A47486AE-194B-4706-BB3C-CE271597D46E}" presName="root" presStyleCnt="0">
        <dgm:presLayoutVars>
          <dgm:dir/>
          <dgm:resizeHandles val="exact"/>
        </dgm:presLayoutVars>
      </dgm:prSet>
      <dgm:spPr/>
    </dgm:pt>
    <dgm:pt modelId="{A5172EA7-83CA-4D13-B924-19590D204D88}" type="pres">
      <dgm:prSet presAssocID="{9A1E0E99-35BD-4B57-AD32-D4DE94F78509}" presName="compNode" presStyleCnt="0"/>
      <dgm:spPr/>
    </dgm:pt>
    <dgm:pt modelId="{333705CB-845C-4953-B964-E8C2739F4F49}" type="pres">
      <dgm:prSet presAssocID="{9A1E0E99-35BD-4B57-AD32-D4DE94F78509}" presName="bgRect" presStyleLbl="bgShp" presStyleIdx="0" presStyleCnt="3"/>
      <dgm:spPr/>
    </dgm:pt>
    <dgm:pt modelId="{484959C0-460C-4322-8BB0-F41B88B45584}" type="pres">
      <dgm:prSet presAssocID="{9A1E0E99-35BD-4B57-AD32-D4DE94F785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2"/>
        </a:ext>
      </dgm:extLst>
    </dgm:pt>
    <dgm:pt modelId="{1917570A-55F2-4334-9AC8-8E80BD1EA7CE}" type="pres">
      <dgm:prSet presAssocID="{9A1E0E99-35BD-4B57-AD32-D4DE94F78509}" presName="spaceRect" presStyleCnt="0"/>
      <dgm:spPr/>
    </dgm:pt>
    <dgm:pt modelId="{7F5ED491-DBA6-4735-BFE2-BF86BAB8C340}" type="pres">
      <dgm:prSet presAssocID="{9A1E0E99-35BD-4B57-AD32-D4DE94F78509}" presName="parTx" presStyleLbl="revTx" presStyleIdx="0" presStyleCnt="5">
        <dgm:presLayoutVars>
          <dgm:chMax val="0"/>
          <dgm:chPref val="0"/>
        </dgm:presLayoutVars>
      </dgm:prSet>
      <dgm:spPr/>
    </dgm:pt>
    <dgm:pt modelId="{E5F434A6-E8CF-4B47-99A4-F8301B87D4E4}" type="pres">
      <dgm:prSet presAssocID="{9A1E0E99-35BD-4B57-AD32-D4DE94F78509}" presName="desTx" presStyleLbl="revTx" presStyleIdx="1" presStyleCnt="5">
        <dgm:presLayoutVars/>
      </dgm:prSet>
      <dgm:spPr/>
    </dgm:pt>
    <dgm:pt modelId="{ADE0ADB2-459A-477F-A9BA-27652BF10A8B}" type="pres">
      <dgm:prSet presAssocID="{9920E7EB-88A4-4EA1-A84E-9917E0E88661}" presName="sibTrans" presStyleCnt="0"/>
      <dgm:spPr/>
    </dgm:pt>
    <dgm:pt modelId="{C3352708-EC9E-4BD1-92AC-4B6A93B7FE24}" type="pres">
      <dgm:prSet presAssocID="{88B57EE8-F1B1-4694-9D25-4D27AE3DCD97}" presName="compNode" presStyleCnt="0"/>
      <dgm:spPr/>
    </dgm:pt>
    <dgm:pt modelId="{724911AD-5A8F-476B-AEF6-B4B7BC537A02}" type="pres">
      <dgm:prSet presAssocID="{88B57EE8-F1B1-4694-9D25-4D27AE3DCD97}" presName="bgRect" presStyleLbl="bgShp" presStyleIdx="1" presStyleCnt="3"/>
      <dgm:spPr/>
    </dgm:pt>
    <dgm:pt modelId="{8D0411DA-CABD-49FD-844E-C514783BD1B1}" type="pres">
      <dgm:prSet presAssocID="{88B57EE8-F1B1-4694-9D25-4D27AE3DCD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ript"/>
        </a:ext>
      </dgm:extLst>
    </dgm:pt>
    <dgm:pt modelId="{6A5EC79E-D093-45B2-8241-779A2D32007C}" type="pres">
      <dgm:prSet presAssocID="{88B57EE8-F1B1-4694-9D25-4D27AE3DCD97}" presName="spaceRect" presStyleCnt="0"/>
      <dgm:spPr/>
    </dgm:pt>
    <dgm:pt modelId="{83BEF222-D9E2-4FBD-B201-BCE29A9D7783}" type="pres">
      <dgm:prSet presAssocID="{88B57EE8-F1B1-4694-9D25-4D27AE3DCD97}" presName="parTx" presStyleLbl="revTx" presStyleIdx="2" presStyleCnt="5">
        <dgm:presLayoutVars>
          <dgm:chMax val="0"/>
          <dgm:chPref val="0"/>
        </dgm:presLayoutVars>
      </dgm:prSet>
      <dgm:spPr/>
    </dgm:pt>
    <dgm:pt modelId="{2959E412-0B0A-44A7-8C45-7D37BA2D4831}" type="pres">
      <dgm:prSet presAssocID="{88B57EE8-F1B1-4694-9D25-4D27AE3DCD97}" presName="desTx" presStyleLbl="revTx" presStyleIdx="3" presStyleCnt="5">
        <dgm:presLayoutVars/>
      </dgm:prSet>
      <dgm:spPr/>
    </dgm:pt>
    <dgm:pt modelId="{6CC77D2F-E5C3-4C55-BAEA-FC01086FE23A}" type="pres">
      <dgm:prSet presAssocID="{0C8289EA-3304-479C-8D98-61F1987B67AB}" presName="sibTrans" presStyleCnt="0"/>
      <dgm:spPr/>
    </dgm:pt>
    <dgm:pt modelId="{F49CA8AF-2051-4AB8-BAB4-D6912AAE0388}" type="pres">
      <dgm:prSet presAssocID="{0341E27F-17AF-49AE-B2B7-6E65C4BA9990}" presName="compNode" presStyleCnt="0"/>
      <dgm:spPr/>
    </dgm:pt>
    <dgm:pt modelId="{EF9A79C3-1C76-42DF-BA9A-290E27BC2FBF}" type="pres">
      <dgm:prSet presAssocID="{0341E27F-17AF-49AE-B2B7-6E65C4BA9990}" presName="bgRect" presStyleLbl="bgShp" presStyleIdx="2" presStyleCnt="3"/>
      <dgm:spPr/>
    </dgm:pt>
    <dgm:pt modelId="{2E7ED0D3-B72B-4345-BB26-8AF1131198E3}" type="pres">
      <dgm:prSet presAssocID="{0341E27F-17AF-49AE-B2B7-6E65C4BA99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4BDB37A3-25C9-4EF4-9027-BFB60621717A}" type="pres">
      <dgm:prSet presAssocID="{0341E27F-17AF-49AE-B2B7-6E65C4BA9990}" presName="spaceRect" presStyleCnt="0"/>
      <dgm:spPr/>
    </dgm:pt>
    <dgm:pt modelId="{569A41C7-A1EC-437C-974C-D3ED0A0E905E}" type="pres">
      <dgm:prSet presAssocID="{0341E27F-17AF-49AE-B2B7-6E65C4BA999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CC411A-5357-49A6-B851-48E15EABEB4A}" type="presOf" srcId="{A47486AE-194B-4706-BB3C-CE271597D46E}" destId="{4A2CCA00-FF91-4058-890E-F75185129173}" srcOrd="0" destOrd="0" presId="urn:microsoft.com/office/officeart/2018/2/layout/IconVerticalSolidList"/>
    <dgm:cxn modelId="{EAB3EE1F-B0BF-46FA-8BB0-A1AF28D0750E}" srcId="{9A1E0E99-35BD-4B57-AD32-D4DE94F78509}" destId="{3AB63D5F-C4AC-458C-AE30-3FF3D42EA50B}" srcOrd="1" destOrd="0" parTransId="{67F65F6D-306B-4B75-8073-D5C0F80D347D}" sibTransId="{FFFF4D9B-745B-4A4F-93FD-8200689EF5A5}"/>
    <dgm:cxn modelId="{76E66B2E-4D1F-4036-94B4-308DEF56BE1D}" type="presOf" srcId="{88B57EE8-F1B1-4694-9D25-4D27AE3DCD97}" destId="{83BEF222-D9E2-4FBD-B201-BCE29A9D7783}" srcOrd="0" destOrd="0" presId="urn:microsoft.com/office/officeart/2018/2/layout/IconVerticalSolidList"/>
    <dgm:cxn modelId="{9BA58F3E-FDCD-4311-93FF-C8C02F357B24}" type="presOf" srcId="{0341E27F-17AF-49AE-B2B7-6E65C4BA9990}" destId="{569A41C7-A1EC-437C-974C-D3ED0A0E905E}" srcOrd="0" destOrd="0" presId="urn:microsoft.com/office/officeart/2018/2/layout/IconVerticalSolidList"/>
    <dgm:cxn modelId="{D236F048-FD97-424E-8EE3-BC2D1161F435}" srcId="{A47486AE-194B-4706-BB3C-CE271597D46E}" destId="{88B57EE8-F1B1-4694-9D25-4D27AE3DCD97}" srcOrd="1" destOrd="0" parTransId="{CEC49D11-2C8F-48FD-AFF1-07AD0EC6F976}" sibTransId="{0C8289EA-3304-479C-8D98-61F1987B67AB}"/>
    <dgm:cxn modelId="{28D45D52-AC9D-4807-9993-53D804D76AD3}" srcId="{9A1E0E99-35BD-4B57-AD32-D4DE94F78509}" destId="{26E0DE43-EA58-4E0F-ADAD-C7D700DB8948}" srcOrd="0" destOrd="0" parTransId="{3F90788D-9820-4682-AF74-0E7982F345D3}" sibTransId="{04F4E44A-2B46-4015-BBF1-70667A0B4B68}"/>
    <dgm:cxn modelId="{7B9AFA53-EBE2-4831-8022-DE129CCCAC6B}" srcId="{88B57EE8-F1B1-4694-9D25-4D27AE3DCD97}" destId="{2EA7C576-727D-4D17-824F-8AA444AC0D3D}" srcOrd="1" destOrd="0" parTransId="{6BA43163-49E6-4279-8013-DA711A287F54}" sibTransId="{EA21186F-695F-4219-8484-BA65E9D8EEAE}"/>
    <dgm:cxn modelId="{ED523B57-BEF9-46B9-9707-36CD3CFB5D26}" type="presOf" srcId="{9A1E0E99-35BD-4B57-AD32-D4DE94F78509}" destId="{7F5ED491-DBA6-4735-BFE2-BF86BAB8C340}" srcOrd="0" destOrd="0" presId="urn:microsoft.com/office/officeart/2018/2/layout/IconVerticalSolidList"/>
    <dgm:cxn modelId="{D223C089-2554-4224-995B-C80495C46FD6}" type="presOf" srcId="{26E0DE43-EA58-4E0F-ADAD-C7D700DB8948}" destId="{E5F434A6-E8CF-4B47-99A4-F8301B87D4E4}" srcOrd="0" destOrd="0" presId="urn:microsoft.com/office/officeart/2018/2/layout/IconVerticalSolidList"/>
    <dgm:cxn modelId="{2F9FE1A4-349F-41BE-A55F-0C33D1A36B36}" srcId="{A47486AE-194B-4706-BB3C-CE271597D46E}" destId="{9A1E0E99-35BD-4B57-AD32-D4DE94F78509}" srcOrd="0" destOrd="0" parTransId="{28471127-9416-4C76-B80D-792DE4AF1C7A}" sibTransId="{9920E7EB-88A4-4EA1-A84E-9917E0E88661}"/>
    <dgm:cxn modelId="{9CBC28A5-6B7E-44B7-8E18-5FB81E82578C}" srcId="{A47486AE-194B-4706-BB3C-CE271597D46E}" destId="{0341E27F-17AF-49AE-B2B7-6E65C4BA9990}" srcOrd="2" destOrd="0" parTransId="{1C042118-5268-405C-BE16-3027EC2441E9}" sibTransId="{C1E4C300-CE23-4451-A8BE-C136CA82FD93}"/>
    <dgm:cxn modelId="{5E2015B2-5B1D-47D9-838F-8AF011124A3F}" type="presOf" srcId="{FA57118C-0DF1-4268-8443-5722BAEAF025}" destId="{2959E412-0B0A-44A7-8C45-7D37BA2D4831}" srcOrd="0" destOrd="0" presId="urn:microsoft.com/office/officeart/2018/2/layout/IconVerticalSolidList"/>
    <dgm:cxn modelId="{32C61AD1-93A5-4F53-8EF1-D5CA4AF34882}" srcId="{88B57EE8-F1B1-4694-9D25-4D27AE3DCD97}" destId="{FA57118C-0DF1-4268-8443-5722BAEAF025}" srcOrd="0" destOrd="0" parTransId="{06A29F74-8AE7-4282-BDC1-20320872FB8D}" sibTransId="{9E431F5A-4C5F-475E-AF8E-FDCDF3AA9159}"/>
    <dgm:cxn modelId="{6A7B7DDF-5DB5-4E47-BEE9-7E6CC7080AFB}" type="presOf" srcId="{3AB63D5F-C4AC-458C-AE30-3FF3D42EA50B}" destId="{E5F434A6-E8CF-4B47-99A4-F8301B87D4E4}" srcOrd="0" destOrd="1" presId="urn:microsoft.com/office/officeart/2018/2/layout/IconVerticalSolidList"/>
    <dgm:cxn modelId="{D37D20F5-A2CA-45A0-8175-9F1273EED03F}" type="presOf" srcId="{2EA7C576-727D-4D17-824F-8AA444AC0D3D}" destId="{2959E412-0B0A-44A7-8C45-7D37BA2D4831}" srcOrd="0" destOrd="1" presId="urn:microsoft.com/office/officeart/2018/2/layout/IconVerticalSolidList"/>
    <dgm:cxn modelId="{5CB3F9F7-0661-4038-90F3-679B2A93A01F}" type="presParOf" srcId="{4A2CCA00-FF91-4058-890E-F75185129173}" destId="{A5172EA7-83CA-4D13-B924-19590D204D88}" srcOrd="0" destOrd="0" presId="urn:microsoft.com/office/officeart/2018/2/layout/IconVerticalSolidList"/>
    <dgm:cxn modelId="{6422E320-8922-4D54-8FB2-330E3C2D7111}" type="presParOf" srcId="{A5172EA7-83CA-4D13-B924-19590D204D88}" destId="{333705CB-845C-4953-B964-E8C2739F4F49}" srcOrd="0" destOrd="0" presId="urn:microsoft.com/office/officeart/2018/2/layout/IconVerticalSolidList"/>
    <dgm:cxn modelId="{B70F79AD-5835-4EF8-A8C8-5F1E5AE477C8}" type="presParOf" srcId="{A5172EA7-83CA-4D13-B924-19590D204D88}" destId="{484959C0-460C-4322-8BB0-F41B88B45584}" srcOrd="1" destOrd="0" presId="urn:microsoft.com/office/officeart/2018/2/layout/IconVerticalSolidList"/>
    <dgm:cxn modelId="{6F424B4E-AF13-434B-848C-F6FC9610B8F4}" type="presParOf" srcId="{A5172EA7-83CA-4D13-B924-19590D204D88}" destId="{1917570A-55F2-4334-9AC8-8E80BD1EA7CE}" srcOrd="2" destOrd="0" presId="urn:microsoft.com/office/officeart/2018/2/layout/IconVerticalSolidList"/>
    <dgm:cxn modelId="{5A942C44-1F59-4960-A1A3-F83513744679}" type="presParOf" srcId="{A5172EA7-83CA-4D13-B924-19590D204D88}" destId="{7F5ED491-DBA6-4735-BFE2-BF86BAB8C340}" srcOrd="3" destOrd="0" presId="urn:microsoft.com/office/officeart/2018/2/layout/IconVerticalSolidList"/>
    <dgm:cxn modelId="{C4E2259B-00AE-42A2-9060-E5C63D15EC71}" type="presParOf" srcId="{A5172EA7-83CA-4D13-B924-19590D204D88}" destId="{E5F434A6-E8CF-4B47-99A4-F8301B87D4E4}" srcOrd="4" destOrd="0" presId="urn:microsoft.com/office/officeart/2018/2/layout/IconVerticalSolidList"/>
    <dgm:cxn modelId="{69907995-8816-4392-810C-A4033006DCE8}" type="presParOf" srcId="{4A2CCA00-FF91-4058-890E-F75185129173}" destId="{ADE0ADB2-459A-477F-A9BA-27652BF10A8B}" srcOrd="1" destOrd="0" presId="urn:microsoft.com/office/officeart/2018/2/layout/IconVerticalSolidList"/>
    <dgm:cxn modelId="{7ECA7C5D-CBB1-4366-8CE5-3BBC655524BC}" type="presParOf" srcId="{4A2CCA00-FF91-4058-890E-F75185129173}" destId="{C3352708-EC9E-4BD1-92AC-4B6A93B7FE24}" srcOrd="2" destOrd="0" presId="urn:microsoft.com/office/officeart/2018/2/layout/IconVerticalSolidList"/>
    <dgm:cxn modelId="{D2FBD99C-A105-4D55-8667-90180A279A84}" type="presParOf" srcId="{C3352708-EC9E-4BD1-92AC-4B6A93B7FE24}" destId="{724911AD-5A8F-476B-AEF6-B4B7BC537A02}" srcOrd="0" destOrd="0" presId="urn:microsoft.com/office/officeart/2018/2/layout/IconVerticalSolidList"/>
    <dgm:cxn modelId="{A84F661A-86BB-483C-830D-6331FAB804B2}" type="presParOf" srcId="{C3352708-EC9E-4BD1-92AC-4B6A93B7FE24}" destId="{8D0411DA-CABD-49FD-844E-C514783BD1B1}" srcOrd="1" destOrd="0" presId="urn:microsoft.com/office/officeart/2018/2/layout/IconVerticalSolidList"/>
    <dgm:cxn modelId="{906C7FE9-A2EA-4F29-B01D-B0D28EEA3444}" type="presParOf" srcId="{C3352708-EC9E-4BD1-92AC-4B6A93B7FE24}" destId="{6A5EC79E-D093-45B2-8241-779A2D32007C}" srcOrd="2" destOrd="0" presId="urn:microsoft.com/office/officeart/2018/2/layout/IconVerticalSolidList"/>
    <dgm:cxn modelId="{67AF8A68-AD65-4F5D-BE3B-7647D6CCDC7F}" type="presParOf" srcId="{C3352708-EC9E-4BD1-92AC-4B6A93B7FE24}" destId="{83BEF222-D9E2-4FBD-B201-BCE29A9D7783}" srcOrd="3" destOrd="0" presId="urn:microsoft.com/office/officeart/2018/2/layout/IconVerticalSolidList"/>
    <dgm:cxn modelId="{C206FE40-941E-47EC-8A25-8700B1706554}" type="presParOf" srcId="{C3352708-EC9E-4BD1-92AC-4B6A93B7FE24}" destId="{2959E412-0B0A-44A7-8C45-7D37BA2D4831}" srcOrd="4" destOrd="0" presId="urn:microsoft.com/office/officeart/2018/2/layout/IconVerticalSolidList"/>
    <dgm:cxn modelId="{F5A8F7C9-8EBB-4C6A-B1D2-CFD777AB55F1}" type="presParOf" srcId="{4A2CCA00-FF91-4058-890E-F75185129173}" destId="{6CC77D2F-E5C3-4C55-BAEA-FC01086FE23A}" srcOrd="3" destOrd="0" presId="urn:microsoft.com/office/officeart/2018/2/layout/IconVerticalSolidList"/>
    <dgm:cxn modelId="{C78B4B7C-F96E-4872-AA8B-0616C8D93F99}" type="presParOf" srcId="{4A2CCA00-FF91-4058-890E-F75185129173}" destId="{F49CA8AF-2051-4AB8-BAB4-D6912AAE0388}" srcOrd="4" destOrd="0" presId="urn:microsoft.com/office/officeart/2018/2/layout/IconVerticalSolidList"/>
    <dgm:cxn modelId="{C29201D6-14F8-4C56-BB77-D607203F692A}" type="presParOf" srcId="{F49CA8AF-2051-4AB8-BAB4-D6912AAE0388}" destId="{EF9A79C3-1C76-42DF-BA9A-290E27BC2FBF}" srcOrd="0" destOrd="0" presId="urn:microsoft.com/office/officeart/2018/2/layout/IconVerticalSolidList"/>
    <dgm:cxn modelId="{2B49A91E-1609-4E36-A2BC-B2AF4B298D8E}" type="presParOf" srcId="{F49CA8AF-2051-4AB8-BAB4-D6912AAE0388}" destId="{2E7ED0D3-B72B-4345-BB26-8AF1131198E3}" srcOrd="1" destOrd="0" presId="urn:microsoft.com/office/officeart/2018/2/layout/IconVerticalSolidList"/>
    <dgm:cxn modelId="{D5FCD6B3-4969-40FC-8F12-5BC03FFD9E86}" type="presParOf" srcId="{F49CA8AF-2051-4AB8-BAB4-D6912AAE0388}" destId="{4BDB37A3-25C9-4EF4-9027-BFB60621717A}" srcOrd="2" destOrd="0" presId="urn:microsoft.com/office/officeart/2018/2/layout/IconVerticalSolidList"/>
    <dgm:cxn modelId="{4C024D56-BB90-4B74-A92A-20F0231A8B7F}" type="presParOf" srcId="{F49CA8AF-2051-4AB8-BAB4-D6912AAE0388}" destId="{569A41C7-A1EC-437C-974C-D3ED0A0E90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705CB-845C-4953-B964-E8C2739F4F49}">
      <dsp:nvSpPr>
        <dsp:cNvPr id="0" name=""/>
        <dsp:cNvSpPr/>
      </dsp:nvSpPr>
      <dsp:spPr>
        <a:xfrm>
          <a:off x="0" y="506"/>
          <a:ext cx="10957733" cy="11848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59C0-460C-4322-8BB0-F41B88B45584}">
      <dsp:nvSpPr>
        <dsp:cNvPr id="0" name=""/>
        <dsp:cNvSpPr/>
      </dsp:nvSpPr>
      <dsp:spPr>
        <a:xfrm>
          <a:off x="358430" y="267107"/>
          <a:ext cx="651690" cy="651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ED491-DBA6-4735-BFE2-BF86BAB8C340}">
      <dsp:nvSpPr>
        <dsp:cNvPr id="0" name=""/>
        <dsp:cNvSpPr/>
      </dsp:nvSpPr>
      <dsp:spPr>
        <a:xfrm>
          <a:off x="1368551" y="506"/>
          <a:ext cx="4930979" cy="118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01" tIns="125401" rIns="125401" bIns="1254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baseline="0"/>
            <a:t>Theoretische Grundlagen</a:t>
          </a:r>
          <a:endParaRPr lang="en-US" sz="2500" kern="1200"/>
        </a:p>
      </dsp:txBody>
      <dsp:txXfrm>
        <a:off x="1368551" y="506"/>
        <a:ext cx="4930979" cy="1184892"/>
      </dsp:txXfrm>
    </dsp:sp>
    <dsp:sp modelId="{E5F434A6-E8CF-4B47-99A4-F8301B87D4E4}">
      <dsp:nvSpPr>
        <dsp:cNvPr id="0" name=""/>
        <dsp:cNvSpPr/>
      </dsp:nvSpPr>
      <dsp:spPr>
        <a:xfrm>
          <a:off x="6299530" y="506"/>
          <a:ext cx="4658202" cy="118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01" tIns="125401" rIns="125401" bIns="1254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baseline="0"/>
            <a:t>Funktionsweise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baseline="0"/>
            <a:t>Wahl von Parametern</a:t>
          </a:r>
          <a:endParaRPr lang="en-US" sz="1800" kern="1200"/>
        </a:p>
      </dsp:txBody>
      <dsp:txXfrm>
        <a:off x="6299530" y="506"/>
        <a:ext cx="4658202" cy="1184892"/>
      </dsp:txXfrm>
    </dsp:sp>
    <dsp:sp modelId="{724911AD-5A8F-476B-AEF6-B4B7BC537A02}">
      <dsp:nvSpPr>
        <dsp:cNvPr id="0" name=""/>
        <dsp:cNvSpPr/>
      </dsp:nvSpPr>
      <dsp:spPr>
        <a:xfrm>
          <a:off x="0" y="1481622"/>
          <a:ext cx="10957733" cy="11848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411DA-CABD-49FD-844E-C514783BD1B1}">
      <dsp:nvSpPr>
        <dsp:cNvPr id="0" name=""/>
        <dsp:cNvSpPr/>
      </dsp:nvSpPr>
      <dsp:spPr>
        <a:xfrm>
          <a:off x="358430" y="1748223"/>
          <a:ext cx="651690" cy="651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EF222-D9E2-4FBD-B201-BCE29A9D7783}">
      <dsp:nvSpPr>
        <dsp:cNvPr id="0" name=""/>
        <dsp:cNvSpPr/>
      </dsp:nvSpPr>
      <dsp:spPr>
        <a:xfrm>
          <a:off x="1368551" y="1481622"/>
          <a:ext cx="4930979" cy="118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01" tIns="125401" rIns="125401" bIns="1254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baseline="0"/>
            <a:t>Implementierung</a:t>
          </a:r>
          <a:endParaRPr lang="en-US" sz="2500" kern="1200"/>
        </a:p>
      </dsp:txBody>
      <dsp:txXfrm>
        <a:off x="1368551" y="1481622"/>
        <a:ext cx="4930979" cy="1184892"/>
      </dsp:txXfrm>
    </dsp:sp>
    <dsp:sp modelId="{2959E412-0B0A-44A7-8C45-7D37BA2D4831}">
      <dsp:nvSpPr>
        <dsp:cNvPr id="0" name=""/>
        <dsp:cNvSpPr/>
      </dsp:nvSpPr>
      <dsp:spPr>
        <a:xfrm>
          <a:off x="6299530" y="1481622"/>
          <a:ext cx="4658202" cy="118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01" tIns="125401" rIns="125401" bIns="1254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baseline="0"/>
            <a:t>Erklärung der Datengrundlage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baseline="0"/>
            <a:t>Zeigen des eigen Skripts</a:t>
          </a:r>
          <a:endParaRPr lang="en-US" sz="1800" kern="1200"/>
        </a:p>
      </dsp:txBody>
      <dsp:txXfrm>
        <a:off x="6299530" y="1481622"/>
        <a:ext cx="4658202" cy="1184892"/>
      </dsp:txXfrm>
    </dsp:sp>
    <dsp:sp modelId="{EF9A79C3-1C76-42DF-BA9A-290E27BC2FBF}">
      <dsp:nvSpPr>
        <dsp:cNvPr id="0" name=""/>
        <dsp:cNvSpPr/>
      </dsp:nvSpPr>
      <dsp:spPr>
        <a:xfrm>
          <a:off x="0" y="2962737"/>
          <a:ext cx="10957733" cy="11848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ED0D3-B72B-4345-BB26-8AF1131198E3}">
      <dsp:nvSpPr>
        <dsp:cNvPr id="0" name=""/>
        <dsp:cNvSpPr/>
      </dsp:nvSpPr>
      <dsp:spPr>
        <a:xfrm>
          <a:off x="358430" y="3229338"/>
          <a:ext cx="651690" cy="651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A41C7-A1EC-437C-974C-D3ED0A0E905E}">
      <dsp:nvSpPr>
        <dsp:cNvPr id="0" name=""/>
        <dsp:cNvSpPr/>
      </dsp:nvSpPr>
      <dsp:spPr>
        <a:xfrm>
          <a:off x="1368551" y="2962737"/>
          <a:ext cx="9589181" cy="118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01" tIns="125401" rIns="125401" bIns="1254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baseline="0"/>
            <a:t>Fazit</a:t>
          </a:r>
          <a:endParaRPr lang="en-US" sz="2500" kern="1200"/>
        </a:p>
      </dsp:txBody>
      <dsp:txXfrm>
        <a:off x="1368551" y="2962737"/>
        <a:ext cx="9589181" cy="1184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BC2D6-4EC3-454B-A837-8BC6FB178EF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401A2-6E59-4212-84C3-8CE90F27E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26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C3BD6-2183-405C-A1EE-278E802323E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101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C3BD6-2183-405C-A1EE-278E802323E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09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000" y="1719264"/>
            <a:ext cx="10933292" cy="1544637"/>
          </a:xfrm>
        </p:spPr>
        <p:txBody>
          <a:bodyPr anchor="t"/>
          <a:lstStyle>
            <a:lvl1pPr>
              <a:lnSpc>
                <a:spcPts val="5700"/>
              </a:lnSpc>
              <a:defRPr lang="de-DE" sz="5700" kern="1200" noProof="0" dirty="0" smtClean="0">
                <a:solidFill>
                  <a:schemeClr val="tx2"/>
                </a:solidFill>
                <a:latin typeface="Wuerth Extra Bold Cond Cap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20000" y="4178301"/>
            <a:ext cx="10976745" cy="2139699"/>
          </a:xfrm>
        </p:spPr>
        <p:txBody>
          <a:bodyPr/>
          <a:lstStyle>
            <a:lvl1pPr marL="0" indent="0">
              <a:buFontTx/>
              <a:buNone/>
              <a:defRPr lang="de-DE" sz="1500" kern="1200" noProof="0" dirty="0" smtClean="0">
                <a:solidFill>
                  <a:schemeClr val="hlink"/>
                </a:solidFill>
                <a:latin typeface="Wuerth Bold" panose="020B0802020204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Name</a:t>
            </a:r>
            <a:br>
              <a:rPr lang="de-DE"/>
            </a:br>
            <a:r>
              <a:rPr lang="de-DE"/>
              <a:t>Datum</a:t>
            </a:r>
            <a:br>
              <a:rPr lang="de-DE"/>
            </a:br>
            <a:r>
              <a:rPr lang="de-DE"/>
              <a:t>Ort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57" y="494280"/>
            <a:ext cx="2160000" cy="430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vier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3589994" y="4178545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25029" y="2165065"/>
            <a:ext cx="2305400" cy="193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5"/>
          <p:cNvSpPr>
            <a:spLocks noGrp="1"/>
          </p:cNvSpPr>
          <p:nvPr>
            <p:ph type="pic" sz="quarter" idx="14"/>
          </p:nvPr>
        </p:nvSpPr>
        <p:spPr>
          <a:xfrm>
            <a:off x="3588179" y="2159607"/>
            <a:ext cx="2305400" cy="193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451329" y="2165064"/>
            <a:ext cx="2305400" cy="19325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9310211" y="2159607"/>
            <a:ext cx="2305400" cy="19325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8"/>
          </p:nvPr>
        </p:nvSpPr>
        <p:spPr>
          <a:xfrm>
            <a:off x="725029" y="4190999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9312026" y="4180085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20"/>
          </p:nvPr>
        </p:nvSpPr>
        <p:spPr>
          <a:xfrm>
            <a:off x="6453143" y="4185541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0001" y="1719264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Überschrift1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 hasCustomPrompt="1"/>
          </p:nvPr>
        </p:nvSpPr>
        <p:spPr>
          <a:xfrm>
            <a:off x="3589994" y="1713807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2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 hasCustomPrompt="1"/>
          </p:nvPr>
        </p:nvSpPr>
        <p:spPr>
          <a:xfrm>
            <a:off x="6451029" y="1711738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3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 hasCustomPrompt="1"/>
          </p:nvPr>
        </p:nvSpPr>
        <p:spPr>
          <a:xfrm>
            <a:off x="9312026" y="1705247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4</a:t>
            </a:r>
          </a:p>
        </p:txBody>
      </p:sp>
    </p:spTree>
    <p:extLst>
      <p:ext uri="{BB962C8B-B14F-4D97-AF65-F5344CB8AC3E}">
        <p14:creationId xmlns:p14="http://schemas.microsoft.com/office/powerpoint/2010/main" val="9731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39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50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94268" y="1719264"/>
            <a:ext cx="10957732" cy="4144395"/>
          </a:xfrm>
        </p:spPr>
        <p:txBody>
          <a:bodyPr/>
          <a:lstStyle>
            <a:lvl1pPr marL="342900" indent="-342900">
              <a:lnSpc>
                <a:spcPts val="3900"/>
              </a:lnSpc>
              <a:buFont typeface="Arial" panose="020B0604020202020204" pitchFamily="34" charset="0"/>
              <a:buChar char="•"/>
              <a:defRPr sz="2500" baseline="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2970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2500" kern="1200" dirty="0">
                <a:solidFill>
                  <a:schemeClr val="tx1"/>
                </a:solidFill>
                <a:latin typeface="Wuerth Extra Bold Cond Caps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 noChangeAspect="1"/>
          </p:cNvSpPr>
          <p:nvPr>
            <p:ph idx="1"/>
          </p:nvPr>
        </p:nvSpPr>
        <p:spPr>
          <a:xfrm>
            <a:off x="694267" y="1719263"/>
            <a:ext cx="10957733" cy="4148137"/>
          </a:xfrm>
        </p:spPr>
        <p:txBody>
          <a:bodyPr/>
          <a:lstStyle>
            <a:lvl1pPr marL="354013" indent="-3540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8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35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7525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de-DE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0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56917" y="1719263"/>
            <a:ext cx="5195083" cy="41430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480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0000" y="1719263"/>
            <a:ext cx="5195083" cy="785812"/>
          </a:xfrm>
        </p:spPr>
        <p:txBody>
          <a:bodyPr anchor="b"/>
          <a:lstStyle>
            <a:lvl1pPr marL="0" indent="0">
              <a:buNone/>
              <a:defRPr lang="en-US" sz="2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20000" y="2505075"/>
            <a:ext cx="5195083" cy="3357245"/>
          </a:xfrm>
        </p:spPr>
        <p:txBody>
          <a:bodyPr/>
          <a:lstStyle>
            <a:lvl1pPr marL="354013" indent="-3540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8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35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7525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de-DE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6917" y="1719263"/>
            <a:ext cx="5195083" cy="785812"/>
          </a:xfrm>
        </p:spPr>
        <p:txBody>
          <a:bodyPr anchor="b"/>
          <a:lstStyle>
            <a:lvl1pPr marL="0" indent="0">
              <a:buNone/>
              <a:defRPr lang="en-US" sz="24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6917" y="2505075"/>
            <a:ext cx="5195083" cy="3357245"/>
          </a:xfrm>
        </p:spPr>
        <p:txBody>
          <a:bodyPr/>
          <a:lstStyle>
            <a:lvl1pPr marL="354013" indent="-3540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8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35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7525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de-DE" sz="1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720000" y="541700"/>
            <a:ext cx="7605184" cy="817200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84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4976" y="4258342"/>
            <a:ext cx="5193815" cy="1607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58187" y="4258342"/>
            <a:ext cx="5193815" cy="1607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13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20001" y="2165065"/>
            <a:ext cx="5193815" cy="20053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714976" y="1719264"/>
            <a:ext cx="519381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1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22"/>
          </p:nvPr>
        </p:nvSpPr>
        <p:spPr>
          <a:xfrm>
            <a:off x="6458185" y="2165065"/>
            <a:ext cx="5193815" cy="20053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23" hasCustomPrompt="1"/>
          </p:nvPr>
        </p:nvSpPr>
        <p:spPr>
          <a:xfrm>
            <a:off x="6453160" y="1719264"/>
            <a:ext cx="519381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2</a:t>
            </a:r>
          </a:p>
        </p:txBody>
      </p:sp>
    </p:spTree>
    <p:extLst>
      <p:ext uri="{BB962C8B-B14F-4D97-AF65-F5344CB8AC3E}">
        <p14:creationId xmlns:p14="http://schemas.microsoft.com/office/powerpoint/2010/main" val="128419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2381" y="542541"/>
            <a:ext cx="7605184" cy="816359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9841" y="1719264"/>
            <a:ext cx="3274578" cy="41462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69554" y="1719264"/>
            <a:ext cx="3270769" cy="41462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10" name="Inhaltsplatzhalter 3"/>
          <p:cNvSpPr>
            <a:spLocks noGrp="1"/>
          </p:cNvSpPr>
          <p:nvPr>
            <p:ph sz="half" idx="11"/>
          </p:nvPr>
        </p:nvSpPr>
        <p:spPr>
          <a:xfrm>
            <a:off x="4524419" y="1719264"/>
            <a:ext cx="3305135" cy="41462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16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5735" y="542541"/>
            <a:ext cx="7605184" cy="816359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6062" y="4261075"/>
            <a:ext cx="3292525" cy="1604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59474" y="4261075"/>
            <a:ext cx="3292525" cy="1604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10" name="Inhaltsplatzhalter 3"/>
          <p:cNvSpPr>
            <a:spLocks noGrp="1"/>
          </p:cNvSpPr>
          <p:nvPr>
            <p:ph sz="half" idx="11"/>
          </p:nvPr>
        </p:nvSpPr>
        <p:spPr>
          <a:xfrm>
            <a:off x="4540619" y="4261075"/>
            <a:ext cx="3292525" cy="1604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6062" y="2165065"/>
            <a:ext cx="3287598" cy="20080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716062" y="1719264"/>
            <a:ext cx="329252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1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20"/>
          </p:nvPr>
        </p:nvSpPr>
        <p:spPr>
          <a:xfrm>
            <a:off x="4540621" y="2165065"/>
            <a:ext cx="3287598" cy="20080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21" hasCustomPrompt="1"/>
          </p:nvPr>
        </p:nvSpPr>
        <p:spPr>
          <a:xfrm>
            <a:off x="4540619" y="1719264"/>
            <a:ext cx="329252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2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22"/>
          </p:nvPr>
        </p:nvSpPr>
        <p:spPr>
          <a:xfrm>
            <a:off x="8359476" y="2165065"/>
            <a:ext cx="3287598" cy="20080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23" hasCustomPrompt="1"/>
          </p:nvPr>
        </p:nvSpPr>
        <p:spPr>
          <a:xfrm>
            <a:off x="8354448" y="1719264"/>
            <a:ext cx="329252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3</a:t>
            </a:r>
          </a:p>
        </p:txBody>
      </p:sp>
    </p:spTree>
    <p:extLst>
      <p:ext uri="{BB962C8B-B14F-4D97-AF65-F5344CB8AC3E}">
        <p14:creationId xmlns:p14="http://schemas.microsoft.com/office/powerpoint/2010/main" val="17961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ier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88" y="542541"/>
            <a:ext cx="7605184" cy="816359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20001" y="1719263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73349" y="1719263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6426697" y="1719263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2"/>
          </p:nvPr>
        </p:nvSpPr>
        <p:spPr>
          <a:xfrm>
            <a:off x="9278310" y="1719264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528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403976"/>
            <a:ext cx="12192000" cy="454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800">
              <a:latin typeface="+mn-lt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01" y="542541"/>
            <a:ext cx="7605184" cy="81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de-DE"/>
              <a:t>Titelmasterformat durch Klicken bearbeiten</a:t>
            </a:r>
            <a:br>
              <a:rPr lang="de-DE"/>
            </a:br>
            <a:endParaRPr lang="de-DE" noProof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1" y="1719263"/>
            <a:ext cx="10926916" cy="4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altLang="de-DE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57" y="494280"/>
            <a:ext cx="2160000" cy="430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9" r:id="rId4"/>
    <p:sldLayoutId id="2147483653" r:id="rId5"/>
    <p:sldLayoutId id="2147483662" r:id="rId6"/>
    <p:sldLayoutId id="2147483661" r:id="rId7"/>
    <p:sldLayoutId id="2147483652" r:id="rId8"/>
    <p:sldLayoutId id="2147483658" r:id="rId9"/>
    <p:sldLayoutId id="2147483660" r:id="rId10"/>
    <p:sldLayoutId id="2147483654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lang="de-DE" sz="2500" kern="1200" baseline="0" dirty="0" smtClean="0">
          <a:solidFill>
            <a:schemeClr val="tx1"/>
          </a:solidFill>
          <a:latin typeface="Wuerth Extra Bold Cond Caps" pitchFamily="2" charset="0"/>
          <a:ea typeface="+mj-ea"/>
          <a:cs typeface="+mj-cs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9pPr>
    </p:titleStyle>
    <p:bodyStyle>
      <a:lvl1pPr marL="354013" marR="0" indent="-354013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>
          <a:srgbClr val="CC0000"/>
        </a:buClr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14375" marR="0" indent="-358775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9500" marR="0" indent="-363538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33513" marR="0" indent="-352425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87525" marR="0" indent="-352425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mportance-of-distance-metrics-in-machine-learning-modelling-e51395ffe60d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r>
              <a:rPr lang="de-DE" dirty="0"/>
              <a:t> Algorithmus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Hanna Siegmann &amp; Lukas Benner</a:t>
            </a:r>
          </a:p>
          <a:p>
            <a:r>
              <a:rPr lang="de-DE" dirty="0"/>
              <a:t>Algorithmen &amp; Datenstrukturen</a:t>
            </a:r>
          </a:p>
          <a:p>
            <a:r>
              <a:rPr lang="de-DE"/>
              <a:t>07.07.2020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2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F576C-C821-1042-85CD-99E144A8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668E6-1D1D-5442-8267-4EFC35CA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Pilz-Datensatz, gibt an ob ein Pilz giftig ist</a:t>
            </a:r>
          </a:p>
          <a:p>
            <a:pPr>
              <a:spcAft>
                <a:spcPts val="600"/>
              </a:spcAft>
            </a:pPr>
            <a:r>
              <a:rPr lang="de-DE" dirty="0"/>
              <a:t>Auswahl der Merkmale: Geruch, Kappenform</a:t>
            </a:r>
          </a:p>
          <a:p>
            <a:pPr>
              <a:spcAft>
                <a:spcPts val="600"/>
              </a:spcAft>
            </a:pPr>
            <a:endParaRPr lang="de-DE" dirty="0"/>
          </a:p>
          <a:p>
            <a:pPr>
              <a:spcAft>
                <a:spcPts val="600"/>
              </a:spcAft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4F1CF6-9565-C245-842A-AF0CF5FA8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3261" r="13978" b="-3"/>
          <a:stretch/>
        </p:blipFill>
        <p:spPr>
          <a:xfrm>
            <a:off x="8257117" y="2545436"/>
            <a:ext cx="3159641" cy="2519801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8681C5-2786-4C4C-8145-C81A8149F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5891C0-A463-324C-B1CF-7BE73ABB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24 June 2020</a:t>
            </a:fld>
            <a:endParaRPr lang="de-DE" altLang="de-DE"/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6A419B5-8883-2848-8073-0ACABFCD3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1" y="2830064"/>
            <a:ext cx="5975810" cy="192145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F1E70-1D36-8A49-A4F2-098E65481E01}"/>
              </a:ext>
            </a:extLst>
          </p:cNvPr>
          <p:cNvSpPr txBox="1"/>
          <p:nvPr/>
        </p:nvSpPr>
        <p:spPr>
          <a:xfrm>
            <a:off x="8257117" y="506523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/>
                </a:solidFill>
              </a:rPr>
              <a:t>Abbildung 4</a:t>
            </a:r>
          </a:p>
        </p:txBody>
      </p:sp>
    </p:spTree>
    <p:extLst>
      <p:ext uri="{BB962C8B-B14F-4D97-AF65-F5344CB8AC3E}">
        <p14:creationId xmlns:p14="http://schemas.microsoft.com/office/powerpoint/2010/main" val="10330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9B41AB-D725-43B4-AE54-A6F3C769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/>
          <a:lstStyle/>
          <a:p>
            <a:r>
              <a:rPr lang="en-US" dirty="0" err="1"/>
              <a:t>Datengrundlage</a:t>
            </a:r>
            <a:endParaRPr lang="en-US" dirty="0"/>
          </a:p>
        </p:txBody>
      </p:sp>
      <p:pic>
        <p:nvPicPr>
          <p:cNvPr id="8" name="Grafik 7" descr="Ein Bild, das Essen enthält.&#10;&#10;Automatisch generierte Beschreibung">
            <a:extLst>
              <a:ext uri="{FF2B5EF4-FFF2-40B4-BE49-F238E27FC236}">
                <a16:creationId xmlns:a16="http://schemas.microsoft.com/office/drawing/2014/main" id="{BE5C79EA-F130-4D46-BA1D-211A0B24D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7" y="1719263"/>
            <a:ext cx="6011792" cy="4148137"/>
          </a:xfrm>
          <a:prstGeom prst="rect">
            <a:avLst/>
          </a:prstGeo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30B08F-B73D-4409-9959-07FE8EF1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0479BD0-61CF-4C03-A13B-8B8D3DE75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93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3D225D6-4BEB-3544-A06E-B5FCB3ADF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Hands-On 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0D6659-F45F-4AC6-81E9-A433A1560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/>
              <a:t>Unsere Python Entwicklung: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Mit </a:t>
            </a:r>
            <a:r>
              <a:rPr lang="de-DE" sz="2000" dirty="0" err="1"/>
              <a:t>Sklearn</a:t>
            </a: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/>
              <a:t>Eigenentwicklung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6CCC51-A089-5D4F-AFC1-DA0DF0CC2A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59550"/>
            <a:ext cx="314325" cy="161925"/>
          </a:xfrm>
        </p:spPr>
        <p:txBody>
          <a:bodyPr/>
          <a:lstStyle/>
          <a:p>
            <a:fld id="{98E3085C-34B3-423C-8F18-02E349269A3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2874BF-B6DA-C543-A724-03F96239243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12200" y="6559550"/>
            <a:ext cx="3479800" cy="161925"/>
          </a:xfrm>
        </p:spPr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90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F0E24-22B6-6C4C-B06C-7056B4FA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Fazit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5A6196-FF08-0748-A691-3EAF0A9B7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Einfache Implementierung</a:t>
            </a:r>
            <a:endParaRPr lang="de-DE"/>
          </a:p>
          <a:p>
            <a:pPr>
              <a:spcAft>
                <a:spcPts val="600"/>
              </a:spcAft>
            </a:pPr>
            <a:r>
              <a:rPr lang="de-DE" dirty="0"/>
              <a:t>Kein Trainingsaufwand (</a:t>
            </a:r>
            <a:r>
              <a:rPr lang="de-DE" dirty="0" err="1"/>
              <a:t>Lazy</a:t>
            </a:r>
            <a:r>
              <a:rPr lang="de-DE" dirty="0"/>
              <a:t> Learning)</a:t>
            </a:r>
            <a:endParaRPr lang="de-DE"/>
          </a:p>
          <a:p>
            <a:pPr>
              <a:spcAft>
                <a:spcPts val="600"/>
              </a:spcAft>
              <a:buClr>
                <a:schemeClr val="accent4"/>
              </a:buClr>
            </a:pPr>
            <a:r>
              <a:rPr lang="de-DE" dirty="0"/>
              <a:t>Aber folgendes gilt zu beachten:</a:t>
            </a:r>
            <a:endParaRPr lang="de-DE"/>
          </a:p>
          <a:p>
            <a:pPr lvl="1">
              <a:spcAft>
                <a:spcPts val="600"/>
              </a:spcAft>
              <a:buClr>
                <a:schemeClr val="accent4"/>
              </a:buClr>
            </a:pPr>
            <a:r>
              <a:rPr lang="de-DE" dirty="0" err="1"/>
              <a:t>Categorical</a:t>
            </a:r>
            <a:r>
              <a:rPr lang="de-DE" dirty="0"/>
              <a:t> Encoding</a:t>
            </a:r>
            <a:endParaRPr lang="de-DE"/>
          </a:p>
          <a:p>
            <a:pPr lvl="1">
              <a:spcAft>
                <a:spcPts val="600"/>
              </a:spcAft>
              <a:buClr>
                <a:schemeClr val="accent4"/>
              </a:buClr>
            </a:pPr>
            <a:r>
              <a:rPr lang="de-DE" dirty="0"/>
              <a:t>Feature </a:t>
            </a:r>
            <a:r>
              <a:rPr lang="de-DE" dirty="0" err="1"/>
              <a:t>Scaling</a:t>
            </a:r>
            <a:endParaRPr lang="de-DE"/>
          </a:p>
          <a:p>
            <a:pPr lvl="1">
              <a:spcAft>
                <a:spcPts val="600"/>
              </a:spcAft>
              <a:buClr>
                <a:schemeClr val="accent4"/>
              </a:buClr>
            </a:pPr>
            <a:r>
              <a:rPr lang="de-DE" dirty="0"/>
              <a:t>Dimensionsreduktion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2DA318-92E7-4D9C-A24F-95AD51AC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34" y="1358900"/>
            <a:ext cx="5195083" cy="3896311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2E97CE-4039-5F41-9A9D-5988EF1BA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3CA493-140D-E249-8A3D-A323CBD8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85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94267" y="1719263"/>
            <a:ext cx="10957733" cy="4148137"/>
          </a:xfrm>
        </p:spPr>
        <p:txBody>
          <a:bodyPr/>
          <a:lstStyle/>
          <a:p>
            <a:pPr marL="0" indent="0" algn="ctr">
              <a:buNone/>
            </a:pPr>
            <a:endParaRPr lang="de-DE" sz="3200" dirty="0">
              <a:latin typeface="Wuerth Extra Bold Cond Caps" pitchFamily="2" charset="0"/>
            </a:endParaRPr>
          </a:p>
          <a:p>
            <a:pPr marL="0" indent="0" algn="ctr">
              <a:buNone/>
            </a:pPr>
            <a:endParaRPr lang="de-DE" sz="3200" dirty="0">
              <a:latin typeface="Wuerth Extra Bold Cond Caps" pitchFamily="2" charset="0"/>
            </a:endParaRPr>
          </a:p>
          <a:p>
            <a:pPr marL="0" indent="0" algn="ctr">
              <a:buNone/>
            </a:pPr>
            <a:r>
              <a:rPr lang="de-DE" sz="3200" dirty="0">
                <a:latin typeface="Wuerth Extra Bold Cond Caps" pitchFamily="2" charset="0"/>
              </a:rPr>
              <a:t>Vielen Dank für Ihre Aufmerksamkeit</a:t>
            </a:r>
          </a:p>
          <a:p>
            <a:pPr marL="0" indent="0" algn="ctr">
              <a:buNone/>
            </a:pPr>
            <a:endParaRPr lang="de-DE" sz="3200" dirty="0">
              <a:latin typeface="Wuerth Extra Bold Cond Caps" pitchFamily="2" charset="0"/>
            </a:endParaRPr>
          </a:p>
          <a:p>
            <a:pPr marL="0" indent="0" algn="ctr">
              <a:buNone/>
            </a:pPr>
            <a:endParaRPr lang="de-DE" sz="3200" dirty="0">
              <a:solidFill>
                <a:schemeClr val="tx2"/>
              </a:solidFill>
              <a:latin typeface="Wuerth Extra Bold Cond Caps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656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EDC5-C4F3-C748-BFA4-60331AAF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Bilderquellen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3F2EC-53F8-E943-97E7-5A93DB15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389943-F257-9A43-88FB-4C53098333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C70E418-2295-E74C-AEAF-9CF53B3C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https://towardsdatascience.com/importance-of-distance-metrics-in-machine-learning-modelling-e51395ffe60d</a:t>
            </a:r>
            <a:r>
              <a:rPr lang="de-DE" dirty="0"/>
              <a:t> (Abstandsmaße)</a:t>
            </a:r>
          </a:p>
          <a:p>
            <a:r>
              <a:rPr lang="de-DE" dirty="0"/>
              <a:t>Abbildungen 1,2,3: </a:t>
            </a:r>
            <a:r>
              <a:rPr lang="de-DE" dirty="0" err="1"/>
              <a:t>Provost</a:t>
            </a:r>
            <a:r>
              <a:rPr lang="de-DE" dirty="0"/>
              <a:t>, F.: Data Science für Unternehmen, MITP Verlags-GmbH et Co. KG ,Frechen, 2017</a:t>
            </a:r>
          </a:p>
        </p:txBody>
      </p:sp>
    </p:spTree>
    <p:extLst>
      <p:ext uri="{BB962C8B-B14F-4D97-AF65-F5344CB8AC3E}">
        <p14:creationId xmlns:p14="http://schemas.microsoft.com/office/powerpoint/2010/main" val="9361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BE627-B6F6-784C-87F2-CE265CE8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207285-2F3F-6A44-A7A4-894F69685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740392-6321-A848-8F09-38FF40054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24 June 2020</a:t>
            </a:fld>
            <a:endParaRPr lang="de-DE" altLang="de-DE"/>
          </a:p>
        </p:txBody>
      </p:sp>
      <p:graphicFrame>
        <p:nvGraphicFramePr>
          <p:cNvPr id="7" name="Textplatzhalter 4">
            <a:extLst>
              <a:ext uri="{FF2B5EF4-FFF2-40B4-BE49-F238E27FC236}">
                <a16:creationId xmlns:a16="http://schemas.microsoft.com/office/drawing/2014/main" id="{37064656-3BEA-4CD2-9BF2-E6426494B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717927"/>
              </p:ext>
            </p:extLst>
          </p:nvPr>
        </p:nvGraphicFramePr>
        <p:xfrm>
          <a:off x="694267" y="1719263"/>
          <a:ext cx="10957733" cy="4148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9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F0A7-8F16-1B49-A4E6-FDA4A4F7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Funktionsweise des Algorithmus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C22D14-E94A-A94D-A423-16AEAF44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 wrap="square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dirty="0"/>
              <a:t>Grundgerüst: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Auswahl Trainingsdaten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Anzahl der betrachteten Nachbarn festlegen (</a:t>
            </a:r>
            <a:r>
              <a:rPr lang="de-DE" dirty="0" err="1">
                <a:solidFill>
                  <a:schemeClr val="bg2"/>
                </a:solidFill>
              </a:rPr>
              <a:t>k</a:t>
            </a:r>
            <a:r>
              <a:rPr lang="de-DE" dirty="0">
                <a:solidFill>
                  <a:schemeClr val="bg2"/>
                </a:solidFill>
              </a:rPr>
              <a:t>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Abstände zum klassifizierenden Datensatz berechnen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K-nächste Nachbarn herausfinden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Vorhersage treffen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934C1A-AC80-C14F-B6ED-A77B0426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99" y="2105286"/>
            <a:ext cx="4656434" cy="3445761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5A34-D29E-0342-8D49-3672FA219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39074C-4D14-4E48-A5BE-17AF6A65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24 June 2020</a:t>
            </a:fld>
            <a:endParaRPr lang="de-DE" alt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BA503F-46A0-5840-8F57-7F35CBAE80A7}"/>
              </a:ext>
            </a:extLst>
          </p:cNvPr>
          <p:cNvSpPr txBox="1"/>
          <p:nvPr/>
        </p:nvSpPr>
        <p:spPr>
          <a:xfrm>
            <a:off x="7043352" y="552919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/>
                </a:solidFill>
              </a:rPr>
              <a:t>Abbildung 1</a:t>
            </a:r>
          </a:p>
        </p:txBody>
      </p:sp>
    </p:spTree>
    <p:extLst>
      <p:ext uri="{BB962C8B-B14F-4D97-AF65-F5344CB8AC3E}">
        <p14:creationId xmlns:p14="http://schemas.microsoft.com/office/powerpoint/2010/main" val="35460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F0A7-8F16-1B49-A4E6-FDA4A4F7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Funktionsweise des Algorithmus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C22D14-E94A-A94D-A423-16AEAF44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 wrap="square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dirty="0"/>
              <a:t>Grundgerüst: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Auswahl Trainingsdaten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Anzahl der betrachteten Nachbarn festlegen (</a:t>
            </a:r>
            <a:r>
              <a:rPr lang="de-DE" dirty="0" err="1"/>
              <a:t>k</a:t>
            </a:r>
            <a:r>
              <a:rPr lang="de-DE" dirty="0"/>
              <a:t>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Abstände zum klassifizierenden Datensatz berechnen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K-nächste Nachbarn herausfinden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Vorhersage treffen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934C1A-AC80-C14F-B6ED-A77B0426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99" y="2105286"/>
            <a:ext cx="4656434" cy="3445761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5A34-D29E-0342-8D49-3672FA219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39074C-4D14-4E48-A5BE-17AF6A65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24 June 2020</a:t>
            </a:fld>
            <a:endParaRPr lang="de-DE" alt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82E56B-0FC0-9A46-9404-4403BF3AD196}"/>
              </a:ext>
            </a:extLst>
          </p:cNvPr>
          <p:cNvSpPr txBox="1"/>
          <p:nvPr/>
        </p:nvSpPr>
        <p:spPr>
          <a:xfrm>
            <a:off x="7043352" y="552919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/>
                </a:solidFill>
              </a:rPr>
              <a:t>Abbildung 1</a:t>
            </a:r>
          </a:p>
        </p:txBody>
      </p:sp>
    </p:spTree>
    <p:extLst>
      <p:ext uri="{BB962C8B-B14F-4D97-AF65-F5344CB8AC3E}">
        <p14:creationId xmlns:p14="http://schemas.microsoft.com/office/powerpoint/2010/main" val="94942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F0A7-8F16-1B49-A4E6-FDA4A4F7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Funktionsweise des Algorithmus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C22D14-E94A-A94D-A423-16AEAF44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 wrap="square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dirty="0"/>
              <a:t>Grundgerüst: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Auswahl Trainingsdaten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Anzahl der betrachteten Nachbarn festlegen (</a:t>
            </a:r>
            <a:r>
              <a:rPr lang="de-DE" dirty="0" err="1">
                <a:solidFill>
                  <a:schemeClr val="bg2"/>
                </a:solidFill>
              </a:rPr>
              <a:t>k</a:t>
            </a:r>
            <a:r>
              <a:rPr lang="de-DE" dirty="0">
                <a:solidFill>
                  <a:schemeClr val="bg2"/>
                </a:solidFill>
              </a:rPr>
              <a:t>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Abstände zum klassifizierenden Datensatz berechnen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K-nächste Nachbarn herausfinden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Vorhersage treffen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934C1A-AC80-C14F-B6ED-A77B0426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99" y="2105286"/>
            <a:ext cx="4656434" cy="3445761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5A34-D29E-0342-8D49-3672FA219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39074C-4D14-4E48-A5BE-17AF6A65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24 June 2020</a:t>
            </a:fld>
            <a:endParaRPr lang="de-DE" alt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ECA5BB-BF96-B84E-97E5-1EF493D0A4D2}"/>
              </a:ext>
            </a:extLst>
          </p:cNvPr>
          <p:cNvSpPr txBox="1"/>
          <p:nvPr/>
        </p:nvSpPr>
        <p:spPr>
          <a:xfrm>
            <a:off x="7043352" y="552919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/>
                </a:solidFill>
              </a:rPr>
              <a:t>Abbildung 1</a:t>
            </a:r>
          </a:p>
        </p:txBody>
      </p:sp>
    </p:spTree>
    <p:extLst>
      <p:ext uri="{BB962C8B-B14F-4D97-AF65-F5344CB8AC3E}">
        <p14:creationId xmlns:p14="http://schemas.microsoft.com/office/powerpoint/2010/main" val="13095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F0A7-8F16-1B49-A4E6-FDA4A4F7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Funktionsweise des Algorithmus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C22D14-E94A-A94D-A423-16AEAF44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 wrap="square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dirty="0"/>
              <a:t>Grundgerüst: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Auswahl Trainingsdaten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Anzahl der betrachteten Nachbarn festlegen (</a:t>
            </a:r>
            <a:r>
              <a:rPr lang="de-DE" dirty="0" err="1">
                <a:solidFill>
                  <a:schemeClr val="bg2"/>
                </a:solidFill>
              </a:rPr>
              <a:t>k</a:t>
            </a:r>
            <a:r>
              <a:rPr lang="de-DE" dirty="0">
                <a:solidFill>
                  <a:schemeClr val="bg2"/>
                </a:solidFill>
              </a:rPr>
              <a:t>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Abstände zum klassifizierenden Datensatz berechnen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K-nächste Nachbarn herausfinden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Vorhersage treffen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934C1A-AC80-C14F-B6ED-A77B0426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99" y="2105286"/>
            <a:ext cx="4656434" cy="3445761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5A34-D29E-0342-8D49-3672FA219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39074C-4D14-4E48-A5BE-17AF6A65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24 June 2020</a:t>
            </a:fld>
            <a:endParaRPr lang="de-DE" alt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CDBBD1-2348-D44C-AE24-402C5FD582D2}"/>
              </a:ext>
            </a:extLst>
          </p:cNvPr>
          <p:cNvSpPr txBox="1"/>
          <p:nvPr/>
        </p:nvSpPr>
        <p:spPr>
          <a:xfrm>
            <a:off x="7043352" y="552919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/>
                </a:solidFill>
              </a:rPr>
              <a:t>Abbildung 1</a:t>
            </a:r>
          </a:p>
        </p:txBody>
      </p:sp>
    </p:spTree>
    <p:extLst>
      <p:ext uri="{BB962C8B-B14F-4D97-AF65-F5344CB8AC3E}">
        <p14:creationId xmlns:p14="http://schemas.microsoft.com/office/powerpoint/2010/main" val="29126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F0A7-8F16-1B49-A4E6-FDA4A4F7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Funktionsweise des Algorithmus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C22D14-E94A-A94D-A423-16AEAF44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 wrap="square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dirty="0"/>
              <a:t>Grundgerüst: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Auswahl Trainingsdaten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Anzahl der betrachteten Nachbarn festlegen (</a:t>
            </a:r>
            <a:r>
              <a:rPr lang="de-DE" dirty="0" err="1">
                <a:solidFill>
                  <a:schemeClr val="bg2"/>
                </a:solidFill>
              </a:rPr>
              <a:t>k</a:t>
            </a:r>
            <a:r>
              <a:rPr lang="de-DE" dirty="0">
                <a:solidFill>
                  <a:schemeClr val="bg2"/>
                </a:solidFill>
              </a:rPr>
              <a:t>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Abstände zum klassifizierenden Datensatz berechnen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>
                <a:solidFill>
                  <a:schemeClr val="bg2"/>
                </a:solidFill>
              </a:rPr>
              <a:t>K-nächste Nachbarn herausfinden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Vorhersage treffen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934C1A-AC80-C14F-B6ED-A77B0426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99" y="2105286"/>
            <a:ext cx="4656434" cy="3445761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5A34-D29E-0342-8D49-3672FA219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39074C-4D14-4E48-A5BE-17AF6A65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24 June 2020</a:t>
            </a:fld>
            <a:endParaRPr lang="de-DE" alt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5976CBF-DD24-8548-8C75-126F35D0F85B}"/>
              </a:ext>
            </a:extLst>
          </p:cNvPr>
          <p:cNvSpPr txBox="1"/>
          <p:nvPr/>
        </p:nvSpPr>
        <p:spPr>
          <a:xfrm>
            <a:off x="7043352" y="552919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/>
                </a:solidFill>
              </a:rPr>
              <a:t>Abbildung 1</a:t>
            </a:r>
          </a:p>
        </p:txBody>
      </p:sp>
    </p:spTree>
    <p:extLst>
      <p:ext uri="{BB962C8B-B14F-4D97-AF65-F5344CB8AC3E}">
        <p14:creationId xmlns:p14="http://schemas.microsoft.com/office/powerpoint/2010/main" val="8243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4988BF6-98D1-C84A-AB12-031A5F30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Abstandsmaße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0233FBF-23AA-8347-938D-498E77BE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b="1" dirty="0"/>
              <a:t>Merkmalsvektor</a:t>
            </a:r>
            <a:r>
              <a:rPr lang="de-DE" dirty="0"/>
              <a:t> pro Datensatz</a:t>
            </a:r>
          </a:p>
          <a:p>
            <a:r>
              <a:rPr lang="de-DE" dirty="0"/>
              <a:t>Verwendung geometrischer Distanzmaße</a:t>
            </a:r>
          </a:p>
          <a:p>
            <a:pPr marL="812800" lvl="1" indent="-457200">
              <a:buFont typeface="+mj-lt"/>
              <a:buAutoNum type="arabicPeriod"/>
            </a:pPr>
            <a:r>
              <a:rPr lang="de-DE" dirty="0"/>
              <a:t>Euklidisches Distanzmaß:</a:t>
            </a:r>
          </a:p>
          <a:p>
            <a:pPr marL="812800" lvl="1" indent="-457200">
              <a:buFont typeface="+mj-lt"/>
              <a:buAutoNum type="arabicPeriod"/>
            </a:pPr>
            <a:endParaRPr lang="de-DE" dirty="0"/>
          </a:p>
          <a:p>
            <a:pPr marL="812800" lvl="1" indent="-457200">
              <a:buFont typeface="+mj-lt"/>
              <a:buAutoNum type="arabicPeriod"/>
            </a:pPr>
            <a:endParaRPr lang="de-DE" dirty="0"/>
          </a:p>
          <a:p>
            <a:pPr marL="812800" lvl="1" indent="-457200">
              <a:buFont typeface="+mj-lt"/>
              <a:buAutoNum type="arabicPeriod"/>
            </a:pPr>
            <a:r>
              <a:rPr lang="de-DE" dirty="0"/>
              <a:t>Mannhatten-Metrik:</a:t>
            </a:r>
          </a:p>
          <a:p>
            <a:pPr marL="812800" lvl="1" indent="-457200">
              <a:buFont typeface="+mj-lt"/>
              <a:buAutoNum type="arabicPeriod"/>
            </a:pPr>
            <a:endParaRPr lang="de-DE" dirty="0"/>
          </a:p>
          <a:p>
            <a:pPr marL="812800" lvl="1" indent="-457200">
              <a:buFont typeface="+mj-lt"/>
              <a:buAutoNum type="arabicPeriod"/>
            </a:pPr>
            <a:endParaRPr lang="de-DE" dirty="0"/>
          </a:p>
          <a:p>
            <a:pPr marL="812800" lvl="1" indent="-457200">
              <a:buFont typeface="+mj-lt"/>
              <a:buAutoNum type="arabicPeriod"/>
            </a:pPr>
            <a:endParaRPr lang="de-DE" dirty="0"/>
          </a:p>
          <a:p>
            <a:pPr marL="452438" indent="-457200"/>
            <a:r>
              <a:rPr lang="de-DE" dirty="0"/>
              <a:t>Überlegungen zur Gewichtung der Nachbarn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C70027-DA66-CB4B-8E88-F76F73F64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4A1325-A358-E94F-8161-FC72BF072F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EA96575-A01E-2E43-A62C-1940DA18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75" y="2723993"/>
            <a:ext cx="6400215" cy="599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6CEB93-A423-9D4D-BFD9-5BBF5527E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75" y="3793331"/>
            <a:ext cx="6400215" cy="599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87E585C-CE43-B744-94B3-3D452DA5F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185" y="2517352"/>
            <a:ext cx="946556" cy="10125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1827CC-12C6-AC47-9282-DF1B73825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670" y="3542636"/>
            <a:ext cx="1089585" cy="11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5EF-40AE-A549-B024-6BA97857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D73B9-19F1-694A-A2C9-233EFE7E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Anzahl der betrachteten Nachbarn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C12485-1303-1A43-A532-D7D619B15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675C99-69C3-DC4A-8365-12B52F57F2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pic>
        <p:nvPicPr>
          <p:cNvPr id="8" name="Grafik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2458A03-29E8-214D-954B-1C0D33CC3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4" y="2183446"/>
            <a:ext cx="5458902" cy="3788290"/>
          </a:xfrm>
          <a:prstGeom prst="rect">
            <a:avLst/>
          </a:prstGeom>
        </p:spPr>
      </p:pic>
      <p:pic>
        <p:nvPicPr>
          <p:cNvPr id="10" name="Grafik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2A7867A-2AF8-2345-986C-5D79414F4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3446"/>
            <a:ext cx="4962315" cy="37392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1CBA10F-204F-3D44-95C2-7F9D17E9B57D}"/>
              </a:ext>
            </a:extLst>
          </p:cNvPr>
          <p:cNvSpPr txBox="1"/>
          <p:nvPr/>
        </p:nvSpPr>
        <p:spPr>
          <a:xfrm>
            <a:off x="6309753" y="581784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/>
                </a:solidFill>
              </a:rPr>
              <a:t>Abbildung 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11C2D0-D44A-1746-959B-C40A5A5C6610}"/>
              </a:ext>
            </a:extLst>
          </p:cNvPr>
          <p:cNvSpPr txBox="1"/>
          <p:nvPr/>
        </p:nvSpPr>
        <p:spPr>
          <a:xfrm>
            <a:off x="850851" y="585353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/>
                </a:solidFill>
              </a:rPr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17754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ürth IT_v2_GO">
  <a:themeElements>
    <a:clrScheme name="Würth IT Colores">
      <a:dk1>
        <a:srgbClr val="000000"/>
      </a:dk1>
      <a:lt1>
        <a:srgbClr val="FFFFFF"/>
      </a:lt1>
      <a:dk2>
        <a:srgbClr val="605D5C"/>
      </a:dk2>
      <a:lt2>
        <a:srgbClr val="808080"/>
      </a:lt2>
      <a:accent1>
        <a:srgbClr val="605D5C"/>
      </a:accent1>
      <a:accent2>
        <a:srgbClr val="959595"/>
      </a:accent2>
      <a:accent3>
        <a:srgbClr val="DEDEDE"/>
      </a:accent3>
      <a:accent4>
        <a:srgbClr val="CC0000"/>
      </a:accent4>
      <a:accent5>
        <a:srgbClr val="0093DD"/>
      </a:accent5>
      <a:accent6>
        <a:srgbClr val="BAC405"/>
      </a:accent6>
      <a:hlink>
        <a:srgbClr val="CC0000"/>
      </a:hlink>
      <a:folHlink>
        <a:srgbClr val="0093DD"/>
      </a:folHlink>
    </a:clrScheme>
    <a:fontScheme name="Larissa">
      <a:majorFont>
        <a:latin typeface="Wuerth Extra Bold Cond"/>
        <a:ea typeface=""/>
        <a:cs typeface=""/>
      </a:majorFont>
      <a:minorFont>
        <a:latin typeface="Wuerth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00"/>
        </a:dk1>
        <a:lt1>
          <a:srgbClr val="FFFFFF"/>
        </a:lt1>
        <a:dk2>
          <a:srgbClr val="605D5C"/>
        </a:dk2>
        <a:lt2>
          <a:srgbClr val="CC0000"/>
        </a:lt2>
        <a:accent1>
          <a:srgbClr val="959595"/>
        </a:accent1>
        <a:accent2>
          <a:srgbClr val="DEDEDE"/>
        </a:accent2>
        <a:accent3>
          <a:srgbClr val="FFFFFF"/>
        </a:accent3>
        <a:accent4>
          <a:srgbClr val="000000"/>
        </a:accent4>
        <a:accent5>
          <a:srgbClr val="C8C8C8"/>
        </a:accent5>
        <a:accent6>
          <a:srgbClr val="C9C9C9"/>
        </a:accent6>
        <a:hlink>
          <a:srgbClr val="006600"/>
        </a:hlink>
        <a:folHlink>
          <a:srgbClr val="00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14">
        <a:dk1>
          <a:srgbClr val="000000"/>
        </a:dk1>
        <a:lt1>
          <a:srgbClr val="FFFFFF"/>
        </a:lt1>
        <a:dk2>
          <a:srgbClr val="605D5C"/>
        </a:dk2>
        <a:lt2>
          <a:srgbClr val="CC0000"/>
        </a:lt2>
        <a:accent1>
          <a:srgbClr val="959595"/>
        </a:accent1>
        <a:accent2>
          <a:srgbClr val="DEDEDE"/>
        </a:accent2>
        <a:accent3>
          <a:srgbClr val="FFFFFF"/>
        </a:accent3>
        <a:accent4>
          <a:srgbClr val="000000"/>
        </a:accent4>
        <a:accent5>
          <a:srgbClr val="C8C8C8"/>
        </a:accent5>
        <a:accent6>
          <a:srgbClr val="C9C9C9"/>
        </a:accent6>
        <a:hlink>
          <a:srgbClr val="8FD400"/>
        </a:hlink>
        <a:folHlink>
          <a:srgbClr val="0093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15">
        <a:dk1>
          <a:srgbClr val="000000"/>
        </a:dk1>
        <a:lt1>
          <a:srgbClr val="FFFFFF"/>
        </a:lt1>
        <a:dk2>
          <a:srgbClr val="605D5C"/>
        </a:dk2>
        <a:lt2>
          <a:srgbClr val="808080"/>
        </a:lt2>
        <a:accent1>
          <a:srgbClr val="959595"/>
        </a:accent1>
        <a:accent2>
          <a:srgbClr val="DEDEDE"/>
        </a:accent2>
        <a:accent3>
          <a:srgbClr val="FFFFFF"/>
        </a:accent3>
        <a:accent4>
          <a:srgbClr val="000000"/>
        </a:accent4>
        <a:accent5>
          <a:srgbClr val="C8C8C8"/>
        </a:accent5>
        <a:accent6>
          <a:srgbClr val="C9C9C9"/>
        </a:accent6>
        <a:hlink>
          <a:srgbClr val="CC0000"/>
        </a:hlink>
        <a:folHlink>
          <a:srgbClr val="0093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2B4051A5-C6F8-45AF-A042-8BE34A3178BA}" vid="{68BCEFD5-521C-4649-89D3-93E0A8C0B2D5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809bfebf30843a0b6f4a236220b0c64 xmlns="d04b5195-b12b-4c05-9678-e1a07dadb9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85281e54-e438-4ad7-947a-f6fa85259e7f</TermId>
        </TermInfo>
      </Terms>
    </i809bfebf30843a0b6f4a236220b0c64>
    <b7316b69ec6e49e8b87276c001c8d0d4 xmlns="d04b5195-b12b-4c05-9678-e1a07dadb9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MGH</TermName>
          <TermId xmlns="http://schemas.microsoft.com/office/infopath/2007/PartnerControls">1f43feb6-e65f-4f96-a24b-be1e2e61c0af</TermId>
        </TermInfo>
        <TermInfo xmlns="http://schemas.microsoft.com/office/infopath/2007/PartnerControls">
          <TermName xmlns="http://schemas.microsoft.com/office/infopath/2007/PartnerControls">KON</TermName>
          <TermId xmlns="http://schemas.microsoft.com/office/infopath/2007/PartnerControls">26fc1c8e-4b75-465d-8426-8a0393e82475</TermId>
        </TermInfo>
        <TermInfo xmlns="http://schemas.microsoft.com/office/infopath/2007/PartnerControls">
          <TermName xmlns="http://schemas.microsoft.com/office/infopath/2007/PartnerControls">KÜN</TermName>
          <TermId xmlns="http://schemas.microsoft.com/office/infopath/2007/PartnerControls">a46eb74c-7b23-45e0-abf4-b57e8420677d</TermId>
        </TermInfo>
        <TermInfo xmlns="http://schemas.microsoft.com/office/infopath/2007/PartnerControls">
          <TermName xmlns="http://schemas.microsoft.com/office/infopath/2007/PartnerControls">WAZ</TermName>
          <TermId xmlns="http://schemas.microsoft.com/office/infopath/2007/PartnerControls">e166fb75-bcaa-4459-92c5-607fa16a7267</TermId>
        </TermInfo>
        <TermInfo xmlns="http://schemas.microsoft.com/office/infopath/2007/PartnerControls">
          <TermName xmlns="http://schemas.microsoft.com/office/infopath/2007/PartnerControls">SCH</TermName>
          <TermId xmlns="http://schemas.microsoft.com/office/infopath/2007/PartnerControls">57b516a3-cf88-4522-86ae-f8e50d5c9bc2</TermId>
        </TermInfo>
      </Terms>
    </b7316b69ec6e49e8b87276c001c8d0d4>
    <TaxCatchAll xmlns="d04b5195-b12b-4c05-9678-e1a07dadb9d5">
      <Value>16</Value>
      <Value>32</Value>
      <Value>130</Value>
      <Value>105</Value>
      <Value>2</Value>
      <Value>1</Value>
      <Value>17</Value>
    </TaxCatchAll>
    <Typ xmlns="bcea143f-847f-484b-9ec3-1500de1f89ba">Vorlagen</Typ>
    <_dlc_DocId xmlns="d04b5195-b12b-4c05-9678-e1a07dadb9d5">2911PUB-17-229</_dlc_DocId>
    <_dlc_DocIdUrl xmlns="d04b5195-b12b-4c05-9678-e1a07dadb9d5">
      <Url>https://sp.witglobal.net/cp/2911pub/_layouts/15/DocIdRedir.aspx?ID=2911PUB-17-229</Url>
      <Description>2911PUB-17-229</Description>
    </_dlc_DocIdUrl>
    <h00faa7f18f74d7289e3cde3382f5880 xmlns="bcea143f-847f-484b-9ec3-1500de1f89ba">
      <Terms xmlns="http://schemas.microsoft.com/office/infopath/2007/PartnerControls"/>
    </h00faa7f18f74d7289e3cde3382f5880>
    <h50bd5fefd6140eca5d8d59fdb3b5d9c xmlns="bcea143f-847f-484b-9ec3-1500de1f89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9bd50218-3a9e-46be-84dc-ce82b052926d</TermId>
        </TermInfo>
      </Terms>
    </h50bd5fefd6140eca5d8d59fdb3b5d9c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D2D4C6DE22D41B23B158645CC5198" ma:contentTypeVersion="17" ma:contentTypeDescription="Create a new document." ma:contentTypeScope="" ma:versionID="1299b2b0b360587e133f31071bb3e94f">
  <xsd:schema xmlns:xsd="http://www.w3.org/2001/XMLSchema" xmlns:xs="http://www.w3.org/2001/XMLSchema" xmlns:p="http://schemas.microsoft.com/office/2006/metadata/properties" xmlns:ns2="d04b5195-b12b-4c05-9678-e1a07dadb9d5" xmlns:ns3="bcea143f-847f-484b-9ec3-1500de1f89ba" targetNamespace="http://schemas.microsoft.com/office/2006/metadata/properties" ma:root="true" ma:fieldsID="9954e5bf25cb6892a9aa1ac08e24fa5d" ns2:_="" ns3:_="">
    <xsd:import namespace="d04b5195-b12b-4c05-9678-e1a07dadb9d5"/>
    <xsd:import namespace="bcea143f-847f-484b-9ec3-1500de1f89b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i809bfebf30843a0b6f4a236220b0c64" minOccurs="0"/>
                <xsd:element ref="ns2:TaxCatchAll" minOccurs="0"/>
                <xsd:element ref="ns2:b7316b69ec6e49e8b87276c001c8d0d4" minOccurs="0"/>
                <xsd:element ref="ns3:Typ" minOccurs="0"/>
                <xsd:element ref="ns3:h00faa7f18f74d7289e3cde3382f5880" minOccurs="0"/>
                <xsd:element ref="ns3:h50bd5fefd6140eca5d8d59fdb3b5d9c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b5195-b12b-4c05-9678-e1a07dadb9d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i809bfebf30843a0b6f4a236220b0c64" ma:index="12" nillable="true" ma:taxonomy="true" ma:internalName="i809bfebf30843a0b6f4a236220b0c64" ma:taxonomyFieldName="Scope_2" ma:displayName="Scope_2" ma:readOnly="false" ma:default="" ma:fieldId="{2809bfeb-f308-43a0-b6f4-a236220b0c64}" ma:taxonomyMulti="true" ma:sspId="e68e2900-1b75-42f5-bd74-75194a846e9a" ma:termSetId="5069bf52-d108-464d-8c0f-ed898351c4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d0fa06eb-156c-4d80-80ea-09b519f0e862}" ma:internalName="TaxCatchAll" ma:showField="CatchAllData" ma:web="d04b5195-b12b-4c05-9678-e1a07dadb9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7316b69ec6e49e8b87276c001c8d0d4" ma:index="15" nillable="true" ma:taxonomy="true" ma:internalName="b7316b69ec6e49e8b87276c001c8d0d4" ma:taxonomyFieldName="Standort" ma:displayName="Standort" ma:default="2;#MGH|1f43feb6-e65f-4f96-a24b-be1e2e61c0af;#16;#KN|26fc1c8e-4b75-465d-8426-8a0393e82475;#1;#KÜN|a46eb74c-7b23-45e0-abf4-b57e8420677d;#17;#WaZi|e166fb75-bcaa-4459-92c5-607fa16a7267;#32;#SchoDo|57b516a3-cf88-4522-86ae-f8e50d5c9bc2" ma:fieldId="{b7316b69-ec6e-49e8-b872-76c001c8d0d4}" ma:taxonomyMulti="true" ma:sspId="e68e2900-1b75-42f5-bd74-75194a846e9a" ma:termSetId="2f4d2ee3-5772-4477-9acc-a9e8b04505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2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143f-847f-484b-9ec3-1500de1f89ba" elementFormDefault="qualified">
    <xsd:import namespace="http://schemas.microsoft.com/office/2006/documentManagement/types"/>
    <xsd:import namespace="http://schemas.microsoft.com/office/infopath/2007/PartnerControls"/>
    <xsd:element name="Typ" ma:index="16" nillable="true" ma:displayName="Typ" ma:default="Vorlagen" ma:format="RadioButtons" ma:internalName="Typ">
      <xsd:simpleType>
        <xsd:restriction base="dms:Choice">
          <xsd:enumeration value="Vorlagen"/>
          <xsd:enumeration value="Formulare"/>
        </xsd:restriction>
      </xsd:simpleType>
    </xsd:element>
    <xsd:element name="h00faa7f18f74d7289e3cde3382f5880" ma:index="18" nillable="true" ma:taxonomy="true" ma:internalName="h00faa7f18f74d7289e3cde3382f5880" ma:taxonomyFieldName="Kategorie" ma:displayName="Kategorie" ma:default="" ma:fieldId="{100faa7f-18f7-4d72-89e3-cde3382f5880}" ma:sspId="e68e2900-1b75-42f5-bd74-75194a846e9a" ma:termSetId="5069bf52-d108-464d-8c0f-ed898351c407" ma:anchorId="0e6b762d-9666-4554-8dd4-57c648f89306" ma:open="false" ma:isKeyword="false">
      <xsd:complexType>
        <xsd:sequence>
          <xsd:element ref="pc:Terms" minOccurs="0" maxOccurs="1"/>
        </xsd:sequence>
      </xsd:complexType>
    </xsd:element>
    <xsd:element name="h50bd5fefd6140eca5d8d59fdb3b5d9c" ma:index="20" ma:taxonomy="true" ma:internalName="h50bd5fefd6140eca5d8d59fdb3b5d9c" ma:taxonomyFieldName="Site" ma:displayName="Site" ma:readOnly="false" ma:default="" ma:fieldId="{150bd5fe-fd61-40ec-a5d8-d59fdb3b5d9c}" ma:sspId="e68e2900-1b75-42f5-bd74-75194a846e9a" ma:termSetId="240ec12a-336a-4c99-b35d-ec37dcc85e9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F5D1A-F477-4753-8AF5-8F32A7B824A1}">
  <ds:schemaRefs>
    <ds:schemaRef ds:uri="http://www.w3.org/XML/1998/namespace"/>
    <ds:schemaRef ds:uri="http://schemas.microsoft.com/office/2006/documentManagement/types"/>
    <ds:schemaRef ds:uri="http://purl.org/dc/terms/"/>
    <ds:schemaRef ds:uri="bcea143f-847f-484b-9ec3-1500de1f89ba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04b5195-b12b-4c05-9678-e1a07dadb9d5"/>
  </ds:schemaRefs>
</ds:datastoreItem>
</file>

<file path=customXml/itemProps2.xml><?xml version="1.0" encoding="utf-8"?>
<ds:datastoreItem xmlns:ds="http://schemas.openxmlformats.org/officeDocument/2006/customXml" ds:itemID="{2538F94D-D872-4A1B-9597-3087B6DF4C4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7E581C9-06E8-4C43-9194-DA6DCB71DE5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3FF4BC5-80B5-4E75-9192-B2D49FB6C1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4b5195-b12b-4c05-9678-e1a07dadb9d5"/>
    <ds:schemaRef ds:uri="bcea143f-847f-484b-9ec3-1500de1f8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Breitbild</PresentationFormat>
  <Paragraphs>118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Wuerth Bold</vt:lpstr>
      <vt:lpstr>Wuerth Book</vt:lpstr>
      <vt:lpstr>Wuerth Extra Bold Cond</vt:lpstr>
      <vt:lpstr>Wuerth Extra Bold Cond Caps</vt:lpstr>
      <vt:lpstr>Würth IT_v2_GO</vt:lpstr>
      <vt:lpstr>K-nearest-neighbour Algorithmus</vt:lpstr>
      <vt:lpstr>Inhalt</vt:lpstr>
      <vt:lpstr>Funktionsweise des Algorithmus</vt:lpstr>
      <vt:lpstr>Funktionsweise des Algorithmus</vt:lpstr>
      <vt:lpstr>Funktionsweise des Algorithmus</vt:lpstr>
      <vt:lpstr>Funktionsweise des Algorithmus</vt:lpstr>
      <vt:lpstr>Funktionsweise des Algorithmus</vt:lpstr>
      <vt:lpstr>Abstandsmaße</vt:lpstr>
      <vt:lpstr>Parameter k</vt:lpstr>
      <vt:lpstr>Datengrundlage</vt:lpstr>
      <vt:lpstr>Datengrundlage</vt:lpstr>
      <vt:lpstr>Hands-On   </vt:lpstr>
      <vt:lpstr>Fazit</vt:lpstr>
      <vt:lpstr>PowerPoint-Präsentation</vt:lpstr>
      <vt:lpstr>Bilderquellen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K-nearest-neighbour Algorithmus</dc:title>
  <dc:creator>Lukas Benner</dc:creator>
  <cp:lastModifiedBy>Lukas Benner</cp:lastModifiedBy>
  <cp:revision>3</cp:revision>
  <dcterms:created xsi:type="dcterms:W3CDTF">2020-06-24T08:31:34Z</dcterms:created>
  <dcterms:modified xsi:type="dcterms:W3CDTF">2020-06-24T08:39:24Z</dcterms:modified>
</cp:coreProperties>
</file>