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39" r:id="rId5"/>
    <p:sldId id="2469" r:id="rId6"/>
    <p:sldId id="2533" r:id="rId7"/>
    <p:sldId id="2540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8" autoAdjust="0"/>
    <p:restoredTop sz="88662" autoAdjust="0"/>
  </p:normalViewPr>
  <p:slideViewPr>
    <p:cSldViewPr snapToGrid="0" snapToObjects="1" showGuides="1">
      <p:cViewPr>
        <p:scale>
          <a:sx n="73" d="100"/>
          <a:sy n="73" d="100"/>
        </p:scale>
        <p:origin x="946" y="6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FCC643-E8AD-4417-A99C-656F78BAEFD4}" type="datetime1">
              <a:rPr lang="de-DE" smtClean="0"/>
              <a:t>13.12.2021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4230-D31A-4094-BC02-857F30756355}" type="datetime1">
              <a:rPr lang="de-DE" smtClean="0"/>
              <a:pPr/>
              <a:t>13.12.2021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94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Beispielsweise für Banken, Staatliche Projekte oder Erweiterungen in kritischen Systemen.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475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Beispielsweise für Banken, Staatliche Projekte oder Erweiterungen in kritischen Systemen.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3740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de-DE" noProof="0" dirty="0"/>
              <a:t>TITELMASTER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de-DE" noProof="0" dirty="0"/>
              <a:t>HIER WEBSITE EINFÜGEN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de-DE" noProof="0" dirty="0"/>
              <a:t>TITELMASTER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>
            <a:noAutofit/>
          </a:bodyPr>
          <a:lstStyle>
            <a:lvl1pPr algn="ctr">
              <a:defRPr sz="33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UNTERTITEL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los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554352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de-DE" noProof="0" dirty="0"/>
              <a:t>TITELMASTER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de-DE" noProof="0" dirty="0"/>
              <a:t>HIER WEBSITE EINFÜGEN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rtlCol="0" anchor="b"/>
          <a:lstStyle/>
          <a:p>
            <a:pPr rtl="0"/>
            <a:r>
              <a:rPr lang="de-DE" noProof="0" dirty="0"/>
              <a:t>TITEL HIER</a:t>
            </a:r>
            <a:br>
              <a:rPr lang="de-DE" noProof="0" dirty="0"/>
            </a:br>
            <a:r>
              <a:rPr lang="de-DE" noProof="0" dirty="0"/>
              <a:t>EINFÜGEN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 rtlCol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UNTERTITEL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ln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de-DE" noProof="0" dirty="0"/>
              <a:t>Beschriftung hier einfügen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 dirty="0"/>
              <a:t>TITEL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5" name="Form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399834" y="4350527"/>
            <a:ext cx="38537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de-DE" sz="1600" b="0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6" name="Form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 dirty="0"/>
          </a:p>
        </p:txBody>
      </p:sp>
      <p:sp>
        <p:nvSpPr>
          <p:cNvPr id="17" name="Form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de-DE" sz="1050" noProof="0" smtClean="0">
                <a:solidFill>
                  <a:schemeClr val="tx2"/>
                </a:solidFill>
              </a:rPr>
              <a:pPr algn="ctr" rtl="0"/>
              <a:t>‹Nr.›</a:t>
            </a:fld>
            <a:endParaRPr lang="de-DE" sz="105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78" r:id="rId11"/>
    <p:sldLayoutId id="2147483679" r:id="rId12"/>
    <p:sldLayoutId id="2147483672" r:id="rId13"/>
    <p:sldLayoutId id="2147483683" r:id="rId14"/>
    <p:sldLayoutId id="2147483675" r:id="rId15"/>
    <p:sldLayoutId id="2147483681" r:id="rId16"/>
    <p:sldLayoutId id="2147483682" r:id="rId17"/>
    <p:sldLayoutId id="2147483671" r:id="rId18"/>
    <p:sldLayoutId id="2147483677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60E20D-2448-4606-A436-D88F974B1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5" r="18715"/>
          <a:stretch/>
        </p:blipFill>
        <p:spPr>
          <a:xfrm>
            <a:off x="0" y="-530288"/>
            <a:ext cx="12192000" cy="738828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0E51CA3-1ABC-4414-AA4E-546FC7D0DEAD}"/>
              </a:ext>
            </a:extLst>
          </p:cNvPr>
          <p:cNvSpPr/>
          <p:nvPr/>
        </p:nvSpPr>
        <p:spPr>
          <a:xfrm>
            <a:off x="0" y="1632156"/>
            <a:ext cx="5899355" cy="330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1488558"/>
            <a:ext cx="4632995" cy="239733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 err="1"/>
              <a:t>LibCap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373" y="3885890"/>
            <a:ext cx="4485511" cy="381310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de-DE" sz="8000" dirty="0"/>
              <a:t>Library </a:t>
            </a:r>
            <a:r>
              <a:rPr lang="de-DE" sz="8000" dirty="0" err="1"/>
              <a:t>Capacity</a:t>
            </a:r>
            <a:r>
              <a:rPr lang="de-DE" sz="8000" dirty="0"/>
              <a:t> </a:t>
            </a:r>
          </a:p>
          <a:p>
            <a:pPr rtl="0"/>
            <a:r>
              <a:rPr lang="de-DE" sz="8000" dirty="0"/>
              <a:t>Measurement System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09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Projektziele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Automatische Sitzplatzerkennung für freie Sitzplätze in einer Bibliothek</a:t>
            </a:r>
          </a:p>
          <a:p>
            <a:r>
              <a:rPr lang="de-DE" dirty="0"/>
              <a:t>Erkennung soll passiv regelmäßig aktualisiert werden</a:t>
            </a:r>
          </a:p>
          <a:p>
            <a:r>
              <a:rPr lang="de-DE" dirty="0"/>
              <a:t>Visualisierung der Auslastung in einer </a:t>
            </a:r>
            <a:r>
              <a:rPr lang="de-DE" dirty="0" err="1"/>
              <a:t>WebApp</a:t>
            </a:r>
            <a:endParaRPr lang="de-DE" dirty="0"/>
          </a:p>
          <a:p>
            <a:r>
              <a:rPr lang="de-DE" dirty="0"/>
              <a:t>Erkennung mithilfe von Bewegungssensoren</a:t>
            </a:r>
          </a:p>
          <a:p>
            <a:endParaRPr lang="de-DE" dirty="0"/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92724DED-35C3-4200-BC68-AD807971AE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70" r="20370"/>
          <a:stretch/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Bildplatzhalter 64">
            <a:extLst>
              <a:ext uri="{FF2B5EF4-FFF2-40B4-BE49-F238E27FC236}">
                <a16:creationId xmlns:a16="http://schemas.microsoft.com/office/drawing/2014/main" id="{A25CAC1E-318B-446C-9658-97B2C9B8BC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70" r="20370"/>
          <a:stretch/>
        </p:blipFill>
        <p:spPr>
          <a:xfrm>
            <a:off x="6096000" y="0"/>
            <a:ext cx="6096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A7FD950-9920-4412-B755-B100B037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</a:t>
            </a:r>
          </a:p>
        </p:txBody>
      </p:sp>
      <p:sp>
        <p:nvSpPr>
          <p:cNvPr id="60" name="Textplatzhalter 59">
            <a:extLst>
              <a:ext uri="{FF2B5EF4-FFF2-40B4-BE49-F238E27FC236}">
                <a16:creationId xmlns:a16="http://schemas.microsoft.com/office/drawing/2014/main" id="{0D3E969E-4369-45C5-BB08-12980DA61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Bewegungssensoren</a:t>
            </a:r>
          </a:p>
          <a:p>
            <a:r>
              <a:rPr lang="de-DE" dirty="0"/>
              <a:t>ESP32</a:t>
            </a:r>
          </a:p>
          <a:p>
            <a:r>
              <a:rPr lang="de-DE" dirty="0" err="1"/>
              <a:t>RaspberryPi</a:t>
            </a:r>
            <a:endParaRPr lang="de-DE" dirty="0"/>
          </a:p>
          <a:p>
            <a:r>
              <a:rPr lang="de-DE" dirty="0" err="1"/>
              <a:t>Flask</a:t>
            </a:r>
            <a:endParaRPr lang="de-DE" dirty="0"/>
          </a:p>
          <a:p>
            <a:r>
              <a:rPr lang="de-DE" dirty="0"/>
              <a:t>MQTT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0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Bildplatzhalter 64">
            <a:extLst>
              <a:ext uri="{FF2B5EF4-FFF2-40B4-BE49-F238E27FC236}">
                <a16:creationId xmlns:a16="http://schemas.microsoft.com/office/drawing/2014/main" id="{A25CAC1E-318B-446C-9658-97B2C9B8BC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667" r="16667"/>
          <a:stretch/>
        </p:blipFill>
        <p:spPr>
          <a:xfrm>
            <a:off x="6096000" y="0"/>
            <a:ext cx="6096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A7FD950-9920-4412-B755-B100B037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Ausarbeitung</a:t>
            </a:r>
          </a:p>
        </p:txBody>
      </p:sp>
      <p:sp>
        <p:nvSpPr>
          <p:cNvPr id="60" name="Textplatzhalter 59">
            <a:extLst>
              <a:ext uri="{FF2B5EF4-FFF2-40B4-BE49-F238E27FC236}">
                <a16:creationId xmlns:a16="http://schemas.microsoft.com/office/drawing/2014/main" id="{0D3E969E-4369-45C5-BB08-12980DA61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effectLst/>
                <a:latin typeface="Calibri" panose="020F0502020204030204" pitchFamily="34" charset="0"/>
              </a:rPr>
              <a:t>„Analyse der Einsatzmöglichkeiten von Kraft-, Wärme- und Bewegungssensoren am ESP32-Mikrocontroller mit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RaspberryPi</a:t>
            </a:r>
            <a:r>
              <a:rPr lang="de-DE" sz="1800" dirty="0">
                <a:effectLst/>
                <a:latin typeface="Calibri" panose="020F0502020204030204" pitchFamily="34" charset="0"/>
              </a:rPr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9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137_TF78646930.potx" id="{50A742DD-4876-47BE-B8F5-047EC325F734}" vid="{D83717AD-CD7E-4185-934F-486B6874401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Reisepräsentation</Template>
  <TotalTime>0</TotalTime>
  <Words>80</Words>
  <Application>Microsoft Office PowerPoint</Application>
  <PresentationFormat>Breitbild</PresentationFormat>
  <Paragraphs>22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Gill Sans Nova Light</vt:lpstr>
      <vt:lpstr>Helvetica Light</vt:lpstr>
      <vt:lpstr>Office-Design</vt:lpstr>
      <vt:lpstr>LibCap</vt:lpstr>
      <vt:lpstr>Projektziele</vt:lpstr>
      <vt:lpstr>Technologie</vt:lpstr>
      <vt:lpstr>Ausarbeitung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Durch den Wasserfall in die neue Welt</dc:title>
  <dc:creator>Lukas Benner</dc:creator>
  <cp:lastModifiedBy>Alina Buss</cp:lastModifiedBy>
  <cp:revision>33</cp:revision>
  <dcterms:created xsi:type="dcterms:W3CDTF">2021-05-26T12:38:04Z</dcterms:created>
  <dcterms:modified xsi:type="dcterms:W3CDTF">2021-12-13T14:35:28Z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