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1"/>
  </p:notesMasterIdLst>
  <p:handoutMasterIdLst>
    <p:handoutMasterId r:id="rId22"/>
  </p:handoutMasterIdLst>
  <p:sldIdLst>
    <p:sldId id="264" r:id="rId6"/>
    <p:sldId id="261" r:id="rId7"/>
    <p:sldId id="268" r:id="rId8"/>
    <p:sldId id="277" r:id="rId9"/>
    <p:sldId id="274" r:id="rId10"/>
    <p:sldId id="269" r:id="rId11"/>
    <p:sldId id="276" r:id="rId12"/>
    <p:sldId id="275" r:id="rId13"/>
    <p:sldId id="270" r:id="rId14"/>
    <p:sldId id="271" r:id="rId15"/>
    <p:sldId id="272" r:id="rId16"/>
    <p:sldId id="273" r:id="rId17"/>
    <p:sldId id="265" r:id="rId18"/>
    <p:sldId id="257" r:id="rId19"/>
    <p:sldId id="278" r:id="rId20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Wuerth Book" panose="020B0502020204020303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Wuerth Book" panose="020B0502020204020303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Wuerth Book" panose="020B0502020204020303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Wuerth Book" panose="020B0502020204020303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Wuerth Book" panose="020B0502020204020303" pitchFamily="34" charset="0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Wuerth Book" panose="020B0502020204020303" pitchFamily="34" charset="0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Wuerth Book" panose="020B0502020204020303" pitchFamily="34" charset="0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Wuerth Book" panose="020B0502020204020303" pitchFamily="34" charset="0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Wuerth Book" panose="020B05020202040203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A13E3-BE0F-45D4-856F-A07C7B4138D9}" v="938" dt="2020-06-11T08:20:47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D9BD7-69F9-4004-8AA3-754F05600117}" type="doc">
      <dgm:prSet loTypeId="urn:microsoft.com/office/officeart/2008/layout/PictureAccent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8CC46AFB-F9EF-4C19-AD20-C4DB46769EE4}">
      <dgm:prSet/>
      <dgm:spPr/>
      <dgm:t>
        <a:bodyPr/>
        <a:lstStyle/>
        <a:p>
          <a:r>
            <a:rPr lang="de-DE" dirty="0"/>
            <a:t>Theoretische Hintergrund</a:t>
          </a:r>
        </a:p>
      </dgm:t>
    </dgm:pt>
    <dgm:pt modelId="{2080EE6B-37F8-4F36-88B9-E46826293B86}" type="parTrans" cxnId="{B3A7E98F-E531-461C-9486-9AD53A67CFB9}">
      <dgm:prSet/>
      <dgm:spPr/>
      <dgm:t>
        <a:bodyPr/>
        <a:lstStyle/>
        <a:p>
          <a:endParaRPr lang="de-DE"/>
        </a:p>
      </dgm:t>
    </dgm:pt>
    <dgm:pt modelId="{613BA37A-8FA7-4AFA-A10F-8F74587F656A}" type="sibTrans" cxnId="{B3A7E98F-E531-461C-9486-9AD53A67CFB9}">
      <dgm:prSet/>
      <dgm:spPr/>
      <dgm:t>
        <a:bodyPr/>
        <a:lstStyle/>
        <a:p>
          <a:endParaRPr lang="de-DE"/>
        </a:p>
      </dgm:t>
    </dgm:pt>
    <dgm:pt modelId="{6426BD7D-43CA-4F9F-8B45-A5D2513A085C}">
      <dgm:prSet/>
      <dgm:spPr/>
      <dgm:t>
        <a:bodyPr/>
        <a:lstStyle/>
        <a:p>
          <a:r>
            <a:rPr lang="de-DE"/>
            <a:t>Erklärung Codebeispiel</a:t>
          </a:r>
        </a:p>
      </dgm:t>
    </dgm:pt>
    <dgm:pt modelId="{542DC321-ECB1-455F-8F3E-26C37A4D8EF8}" type="parTrans" cxnId="{29E32C57-2A07-4224-81C6-2F99F8D1982B}">
      <dgm:prSet/>
      <dgm:spPr/>
      <dgm:t>
        <a:bodyPr/>
        <a:lstStyle/>
        <a:p>
          <a:endParaRPr lang="de-DE"/>
        </a:p>
      </dgm:t>
    </dgm:pt>
    <dgm:pt modelId="{A5956BAE-0398-456E-8731-99F9377C1F95}" type="sibTrans" cxnId="{29E32C57-2A07-4224-81C6-2F99F8D1982B}">
      <dgm:prSet/>
      <dgm:spPr/>
      <dgm:t>
        <a:bodyPr/>
        <a:lstStyle/>
        <a:p>
          <a:endParaRPr lang="de-DE"/>
        </a:p>
      </dgm:t>
    </dgm:pt>
    <dgm:pt modelId="{C0D64B68-919C-4029-80D7-14CD58EF5D57}">
      <dgm:prSet/>
      <dgm:spPr/>
      <dgm:t>
        <a:bodyPr/>
        <a:lstStyle/>
        <a:p>
          <a:r>
            <a:rPr lang="de-DE"/>
            <a:t>Single-Process Variante</a:t>
          </a:r>
        </a:p>
      </dgm:t>
    </dgm:pt>
    <dgm:pt modelId="{00CF8B8E-A241-4795-A4A0-FC1A41DB1A88}" type="parTrans" cxnId="{2C3EA1B1-BDEC-4446-917A-0142DA4DFEBC}">
      <dgm:prSet/>
      <dgm:spPr/>
      <dgm:t>
        <a:bodyPr/>
        <a:lstStyle/>
        <a:p>
          <a:endParaRPr lang="de-DE"/>
        </a:p>
      </dgm:t>
    </dgm:pt>
    <dgm:pt modelId="{D570CA53-8C49-4A1E-B115-7441F4FC9CB8}" type="sibTrans" cxnId="{2C3EA1B1-BDEC-4446-917A-0142DA4DFEBC}">
      <dgm:prSet/>
      <dgm:spPr/>
      <dgm:t>
        <a:bodyPr/>
        <a:lstStyle/>
        <a:p>
          <a:endParaRPr lang="de-DE"/>
        </a:p>
      </dgm:t>
    </dgm:pt>
    <dgm:pt modelId="{0DB34523-3F8D-4F61-98BA-F958534F4BD2}">
      <dgm:prSet/>
      <dgm:spPr/>
      <dgm:t>
        <a:bodyPr/>
        <a:lstStyle/>
        <a:p>
          <a:r>
            <a:rPr lang="de-DE" dirty="0"/>
            <a:t>Optimierte </a:t>
          </a:r>
          <a:r>
            <a:rPr lang="de-DE" dirty="0" err="1"/>
            <a:t>Multiprocessing</a:t>
          </a:r>
          <a:r>
            <a:rPr lang="de-DE" dirty="0"/>
            <a:t> Variante</a:t>
          </a:r>
        </a:p>
      </dgm:t>
    </dgm:pt>
    <dgm:pt modelId="{B13D864E-4B42-4AD0-B6DC-38408CA5C86B}" type="parTrans" cxnId="{EE880707-1082-410F-8037-7CB4BD348F99}">
      <dgm:prSet/>
      <dgm:spPr/>
      <dgm:t>
        <a:bodyPr/>
        <a:lstStyle/>
        <a:p>
          <a:endParaRPr lang="de-DE"/>
        </a:p>
      </dgm:t>
    </dgm:pt>
    <dgm:pt modelId="{08B69CA5-F9DE-46FC-BCB9-34EB60761764}" type="sibTrans" cxnId="{EE880707-1082-410F-8037-7CB4BD348F99}">
      <dgm:prSet/>
      <dgm:spPr/>
      <dgm:t>
        <a:bodyPr/>
        <a:lstStyle/>
        <a:p>
          <a:endParaRPr lang="de-DE"/>
        </a:p>
      </dgm:t>
    </dgm:pt>
    <dgm:pt modelId="{F92235B0-18A8-4861-9C4C-85AC0AE5059E}">
      <dgm:prSet/>
      <dgm:spPr/>
      <dgm:t>
        <a:bodyPr/>
        <a:lstStyle/>
        <a:p>
          <a:r>
            <a:rPr lang="de-DE"/>
            <a:t>Hands On</a:t>
          </a:r>
        </a:p>
      </dgm:t>
    </dgm:pt>
    <dgm:pt modelId="{18A27868-8864-479F-85C2-02E9C539CD5A}" type="parTrans" cxnId="{2AD7106A-FA4E-41C3-90A5-B6FB7D49F6E7}">
      <dgm:prSet/>
      <dgm:spPr/>
      <dgm:t>
        <a:bodyPr/>
        <a:lstStyle/>
        <a:p>
          <a:endParaRPr lang="de-DE"/>
        </a:p>
      </dgm:t>
    </dgm:pt>
    <dgm:pt modelId="{9690E669-AEA9-4B44-AB18-0F4C31CAE576}" type="sibTrans" cxnId="{2AD7106A-FA4E-41C3-90A5-B6FB7D49F6E7}">
      <dgm:prSet/>
      <dgm:spPr/>
      <dgm:t>
        <a:bodyPr/>
        <a:lstStyle/>
        <a:p>
          <a:endParaRPr lang="de-DE"/>
        </a:p>
      </dgm:t>
    </dgm:pt>
    <dgm:pt modelId="{8FCD075E-365E-4AD1-8FFE-C9F181CBCC9F}">
      <dgm:prSet/>
      <dgm:spPr/>
      <dgm:t>
        <a:bodyPr/>
        <a:lstStyle/>
        <a:p>
          <a:r>
            <a:rPr lang="de-DE"/>
            <a:t>Vergleich und Fazit</a:t>
          </a:r>
        </a:p>
      </dgm:t>
    </dgm:pt>
    <dgm:pt modelId="{12C3135E-C153-451F-94D7-24353BD86C2E}" type="parTrans" cxnId="{8E46009B-D8FA-4E92-A5D4-0AD20C2ECD99}">
      <dgm:prSet/>
      <dgm:spPr/>
      <dgm:t>
        <a:bodyPr/>
        <a:lstStyle/>
        <a:p>
          <a:endParaRPr lang="de-DE"/>
        </a:p>
      </dgm:t>
    </dgm:pt>
    <dgm:pt modelId="{8CBC3E23-3C24-48D4-B559-7EF00ECD8039}" type="sibTrans" cxnId="{8E46009B-D8FA-4E92-A5D4-0AD20C2ECD99}">
      <dgm:prSet/>
      <dgm:spPr/>
      <dgm:t>
        <a:bodyPr/>
        <a:lstStyle/>
        <a:p>
          <a:endParaRPr lang="de-DE"/>
        </a:p>
      </dgm:t>
    </dgm:pt>
    <dgm:pt modelId="{5B31CF49-B51B-43B3-8643-E2E8E9239E1F}">
      <dgm:prSet/>
      <dgm:spPr/>
      <dgm:t>
        <a:bodyPr/>
        <a:lstStyle/>
        <a:p>
          <a:r>
            <a:rPr lang="de-DE" dirty="0"/>
            <a:t>Agenda</a:t>
          </a:r>
        </a:p>
      </dgm:t>
    </dgm:pt>
    <dgm:pt modelId="{BD97B680-E8FF-4365-B4EA-21B4EA0880EB}" type="parTrans" cxnId="{3C08A57F-08D5-4720-9517-43EAD20E106A}">
      <dgm:prSet/>
      <dgm:spPr/>
      <dgm:t>
        <a:bodyPr/>
        <a:lstStyle/>
        <a:p>
          <a:endParaRPr lang="de-DE"/>
        </a:p>
      </dgm:t>
    </dgm:pt>
    <dgm:pt modelId="{ED34A0E7-010A-44ED-8FC0-F73A829C66B5}" type="sibTrans" cxnId="{3C08A57F-08D5-4720-9517-43EAD20E106A}">
      <dgm:prSet/>
      <dgm:spPr/>
      <dgm:t>
        <a:bodyPr/>
        <a:lstStyle/>
        <a:p>
          <a:endParaRPr lang="de-DE"/>
        </a:p>
      </dgm:t>
    </dgm:pt>
    <dgm:pt modelId="{224E492B-B607-4578-B85C-527EB78B230F}" type="pres">
      <dgm:prSet presAssocID="{4CED9BD7-69F9-4004-8AA3-754F05600117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26BCD21C-2538-4681-992B-B56A77B11490}" type="pres">
      <dgm:prSet presAssocID="{5B31CF49-B51B-43B3-8643-E2E8E9239E1F}" presName="root" presStyleCnt="0">
        <dgm:presLayoutVars>
          <dgm:chMax/>
          <dgm:chPref val="4"/>
        </dgm:presLayoutVars>
      </dgm:prSet>
      <dgm:spPr/>
    </dgm:pt>
    <dgm:pt modelId="{647B40F7-04DA-48B3-B64A-FF3F462F65E7}" type="pres">
      <dgm:prSet presAssocID="{5B31CF49-B51B-43B3-8643-E2E8E9239E1F}" presName="rootComposite" presStyleCnt="0">
        <dgm:presLayoutVars/>
      </dgm:prSet>
      <dgm:spPr/>
    </dgm:pt>
    <dgm:pt modelId="{015E001A-06B9-4327-9C4A-B557476ED658}" type="pres">
      <dgm:prSet presAssocID="{5B31CF49-B51B-43B3-8643-E2E8E9239E1F}" presName="rootText" presStyleLbl="node0" presStyleIdx="0" presStyleCnt="1">
        <dgm:presLayoutVars>
          <dgm:chMax/>
          <dgm:chPref val="4"/>
        </dgm:presLayoutVars>
      </dgm:prSet>
      <dgm:spPr/>
    </dgm:pt>
    <dgm:pt modelId="{3ACFD1C6-78C7-4823-B055-781D929F4905}" type="pres">
      <dgm:prSet presAssocID="{5B31CF49-B51B-43B3-8643-E2E8E9239E1F}" presName="childShape" presStyleCnt="0">
        <dgm:presLayoutVars>
          <dgm:chMax val="0"/>
          <dgm:chPref val="0"/>
        </dgm:presLayoutVars>
      </dgm:prSet>
      <dgm:spPr/>
    </dgm:pt>
    <dgm:pt modelId="{1A198734-752C-4E95-8EC7-EDE1B6A07F04}" type="pres">
      <dgm:prSet presAssocID="{8CC46AFB-F9EF-4C19-AD20-C4DB46769EE4}" presName="childComposite" presStyleCnt="0">
        <dgm:presLayoutVars>
          <dgm:chMax val="0"/>
          <dgm:chPref val="0"/>
        </dgm:presLayoutVars>
      </dgm:prSet>
      <dgm:spPr/>
    </dgm:pt>
    <dgm:pt modelId="{71E6BDF9-091B-4E92-AB3A-D74214885BD4}" type="pres">
      <dgm:prSet presAssocID="{8CC46AFB-F9EF-4C19-AD20-C4DB46769EE4}" presName="Image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lühlampe"/>
        </a:ext>
      </dgm:extLst>
    </dgm:pt>
    <dgm:pt modelId="{BC9948D7-2344-4909-93C6-BDD5CF1C6827}" type="pres">
      <dgm:prSet presAssocID="{8CC46AFB-F9EF-4C19-AD20-C4DB46769EE4}" presName="childText" presStyleLbl="lnNode1" presStyleIdx="0" presStyleCnt="6">
        <dgm:presLayoutVars>
          <dgm:chMax val="0"/>
          <dgm:chPref val="0"/>
          <dgm:bulletEnabled val="1"/>
        </dgm:presLayoutVars>
      </dgm:prSet>
      <dgm:spPr/>
    </dgm:pt>
    <dgm:pt modelId="{75595F52-B822-4249-8B65-7F20531F7E20}" type="pres">
      <dgm:prSet presAssocID="{6426BD7D-43CA-4F9F-8B45-A5D2513A085C}" presName="childComposite" presStyleCnt="0">
        <dgm:presLayoutVars>
          <dgm:chMax val="0"/>
          <dgm:chPref val="0"/>
        </dgm:presLayoutVars>
      </dgm:prSet>
      <dgm:spPr/>
    </dgm:pt>
    <dgm:pt modelId="{97EBBAFF-C7AE-4811-84B3-F6E71839B544}" type="pres">
      <dgm:prSet presAssocID="{6426BD7D-43CA-4F9F-8B45-A5D2513A085C}" presName="Image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design"/>
        </a:ext>
      </dgm:extLst>
    </dgm:pt>
    <dgm:pt modelId="{FAA10276-3542-46A3-9AE3-E6C1E600E6FA}" type="pres">
      <dgm:prSet presAssocID="{6426BD7D-43CA-4F9F-8B45-A5D2513A085C}" presName="childText" presStyleLbl="lnNode1" presStyleIdx="1" presStyleCnt="6">
        <dgm:presLayoutVars>
          <dgm:chMax val="0"/>
          <dgm:chPref val="0"/>
          <dgm:bulletEnabled val="1"/>
        </dgm:presLayoutVars>
      </dgm:prSet>
      <dgm:spPr/>
    </dgm:pt>
    <dgm:pt modelId="{DBC3F9D0-E0BC-4E68-8ADE-19DD47988BD9}" type="pres">
      <dgm:prSet presAssocID="{C0D64B68-919C-4029-80D7-14CD58EF5D57}" presName="childComposite" presStyleCnt="0">
        <dgm:presLayoutVars>
          <dgm:chMax val="0"/>
          <dgm:chPref val="0"/>
        </dgm:presLayoutVars>
      </dgm:prSet>
      <dgm:spPr/>
    </dgm:pt>
    <dgm:pt modelId="{34FA32C9-7DEA-40E5-A96F-2723622CEBFB}" type="pres">
      <dgm:prSet presAssocID="{C0D64B68-919C-4029-80D7-14CD58EF5D57}" presName="Image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ier"/>
        </a:ext>
      </dgm:extLst>
    </dgm:pt>
    <dgm:pt modelId="{80B47F2B-A175-43CF-9F49-0AD59B12B029}" type="pres">
      <dgm:prSet presAssocID="{C0D64B68-919C-4029-80D7-14CD58EF5D57}" presName="childText" presStyleLbl="lnNode1" presStyleIdx="2" presStyleCnt="6">
        <dgm:presLayoutVars>
          <dgm:chMax val="0"/>
          <dgm:chPref val="0"/>
          <dgm:bulletEnabled val="1"/>
        </dgm:presLayoutVars>
      </dgm:prSet>
      <dgm:spPr/>
    </dgm:pt>
    <dgm:pt modelId="{F9C619F4-28AE-414A-8E44-3AFCFAFCF2D3}" type="pres">
      <dgm:prSet presAssocID="{0DB34523-3F8D-4F61-98BA-F958534F4BD2}" presName="childComposite" presStyleCnt="0">
        <dgm:presLayoutVars>
          <dgm:chMax val="0"/>
          <dgm:chPref val="0"/>
        </dgm:presLayoutVars>
      </dgm:prSet>
      <dgm:spPr/>
    </dgm:pt>
    <dgm:pt modelId="{0272F3A3-C232-4812-BA78-E18388F4DFF8}" type="pres">
      <dgm:prSet presAssocID="{0DB34523-3F8D-4F61-98BA-F958534F4BD2}" presName="Image" presStyleLbl="node1" presStyleIdx="3" presStyleCnt="6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ier"/>
        </a:ext>
      </dgm:extLst>
    </dgm:pt>
    <dgm:pt modelId="{A3677F0D-C74F-4553-81EF-BE63BC9D874E}" type="pres">
      <dgm:prSet presAssocID="{0DB34523-3F8D-4F61-98BA-F958534F4BD2}" presName="childText" presStyleLbl="lnNode1" presStyleIdx="3" presStyleCnt="6">
        <dgm:presLayoutVars>
          <dgm:chMax val="0"/>
          <dgm:chPref val="0"/>
          <dgm:bulletEnabled val="1"/>
        </dgm:presLayoutVars>
      </dgm:prSet>
      <dgm:spPr/>
    </dgm:pt>
    <dgm:pt modelId="{31563958-A5D0-4A98-97E1-2B6D910F64C0}" type="pres">
      <dgm:prSet presAssocID="{F92235B0-18A8-4861-9C4C-85AC0AE5059E}" presName="childComposite" presStyleCnt="0">
        <dgm:presLayoutVars>
          <dgm:chMax val="0"/>
          <dgm:chPref val="0"/>
        </dgm:presLayoutVars>
      </dgm:prSet>
      <dgm:spPr/>
    </dgm:pt>
    <dgm:pt modelId="{37C71CC7-E61E-41A7-85AA-09090ADC85A2}" type="pres">
      <dgm:prSet presAssocID="{F92235B0-18A8-4861-9C4C-85AC0AE5059E}" presName="Image" presStyleLbl="node1" presStyleIdx="4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rhobene Hand"/>
        </a:ext>
      </dgm:extLst>
    </dgm:pt>
    <dgm:pt modelId="{D89BF429-C11F-4768-B07B-01C781820B2D}" type="pres">
      <dgm:prSet presAssocID="{F92235B0-18A8-4861-9C4C-85AC0AE5059E}" presName="childText" presStyleLbl="lnNode1" presStyleIdx="4" presStyleCnt="6">
        <dgm:presLayoutVars>
          <dgm:chMax val="0"/>
          <dgm:chPref val="0"/>
          <dgm:bulletEnabled val="1"/>
        </dgm:presLayoutVars>
      </dgm:prSet>
      <dgm:spPr/>
    </dgm:pt>
    <dgm:pt modelId="{5391C976-8FC7-4014-9752-85494351E6F0}" type="pres">
      <dgm:prSet presAssocID="{8FCD075E-365E-4AD1-8FFE-C9F181CBCC9F}" presName="childComposite" presStyleCnt="0">
        <dgm:presLayoutVars>
          <dgm:chMax val="0"/>
          <dgm:chPref val="0"/>
        </dgm:presLayoutVars>
      </dgm:prSet>
      <dgm:spPr/>
    </dgm:pt>
    <dgm:pt modelId="{3D738F97-79D4-4238-936A-5FCFB79AC12D}" type="pres">
      <dgm:prSet presAssocID="{8FCD075E-365E-4AD1-8FFE-C9F181CBCC9F}" presName="Image" presStyleLbl="node1" presStyleIdx="5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feil Kreis"/>
        </a:ext>
      </dgm:extLst>
    </dgm:pt>
    <dgm:pt modelId="{8D20B0B6-CC88-4B1E-AFAC-ECBD93D73386}" type="pres">
      <dgm:prSet presAssocID="{8FCD075E-365E-4AD1-8FFE-C9F181CBCC9F}" presName="childText" presStyleLbl="ln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E880707-1082-410F-8037-7CB4BD348F99}" srcId="{5B31CF49-B51B-43B3-8643-E2E8E9239E1F}" destId="{0DB34523-3F8D-4F61-98BA-F958534F4BD2}" srcOrd="3" destOrd="0" parTransId="{B13D864E-4B42-4AD0-B6DC-38408CA5C86B}" sibTransId="{08B69CA5-F9DE-46FC-BCB9-34EB60761764}"/>
    <dgm:cxn modelId="{9FBBC525-7510-41C1-842F-F494F3AD72BE}" type="presOf" srcId="{5B31CF49-B51B-43B3-8643-E2E8E9239E1F}" destId="{015E001A-06B9-4327-9C4A-B557476ED658}" srcOrd="0" destOrd="0" presId="urn:microsoft.com/office/officeart/2008/layout/PictureAccentList"/>
    <dgm:cxn modelId="{507C1E29-2A45-4715-8659-BAEDD6E34827}" type="presOf" srcId="{6426BD7D-43CA-4F9F-8B45-A5D2513A085C}" destId="{FAA10276-3542-46A3-9AE3-E6C1E600E6FA}" srcOrd="0" destOrd="0" presId="urn:microsoft.com/office/officeart/2008/layout/PictureAccentList"/>
    <dgm:cxn modelId="{587E202D-13E6-44B7-BCBA-1C3A064C4469}" type="presOf" srcId="{F92235B0-18A8-4861-9C4C-85AC0AE5059E}" destId="{D89BF429-C11F-4768-B07B-01C781820B2D}" srcOrd="0" destOrd="0" presId="urn:microsoft.com/office/officeart/2008/layout/PictureAccentList"/>
    <dgm:cxn modelId="{2AD7106A-FA4E-41C3-90A5-B6FB7D49F6E7}" srcId="{5B31CF49-B51B-43B3-8643-E2E8E9239E1F}" destId="{F92235B0-18A8-4861-9C4C-85AC0AE5059E}" srcOrd="4" destOrd="0" parTransId="{18A27868-8864-479F-85C2-02E9C539CD5A}" sibTransId="{9690E669-AEA9-4B44-AB18-0F4C31CAE576}"/>
    <dgm:cxn modelId="{E093E853-272B-4AE6-8893-FE6809A7DEC1}" type="presOf" srcId="{0DB34523-3F8D-4F61-98BA-F958534F4BD2}" destId="{A3677F0D-C74F-4553-81EF-BE63BC9D874E}" srcOrd="0" destOrd="0" presId="urn:microsoft.com/office/officeart/2008/layout/PictureAccentList"/>
    <dgm:cxn modelId="{29E32C57-2A07-4224-81C6-2F99F8D1982B}" srcId="{5B31CF49-B51B-43B3-8643-E2E8E9239E1F}" destId="{6426BD7D-43CA-4F9F-8B45-A5D2513A085C}" srcOrd="1" destOrd="0" parTransId="{542DC321-ECB1-455F-8F3E-26C37A4D8EF8}" sibTransId="{A5956BAE-0398-456E-8731-99F9377C1F95}"/>
    <dgm:cxn modelId="{CDB5DE7C-4AD4-4E7A-8CB8-1BC67CCE15B0}" type="presOf" srcId="{C0D64B68-919C-4029-80D7-14CD58EF5D57}" destId="{80B47F2B-A175-43CF-9F49-0AD59B12B029}" srcOrd="0" destOrd="0" presId="urn:microsoft.com/office/officeart/2008/layout/PictureAccentList"/>
    <dgm:cxn modelId="{D1D3A77E-C1A5-451B-A236-3C710388A24A}" type="presOf" srcId="{4CED9BD7-69F9-4004-8AA3-754F05600117}" destId="{224E492B-B607-4578-B85C-527EB78B230F}" srcOrd="0" destOrd="0" presId="urn:microsoft.com/office/officeart/2008/layout/PictureAccentList"/>
    <dgm:cxn modelId="{3C08A57F-08D5-4720-9517-43EAD20E106A}" srcId="{4CED9BD7-69F9-4004-8AA3-754F05600117}" destId="{5B31CF49-B51B-43B3-8643-E2E8E9239E1F}" srcOrd="0" destOrd="0" parTransId="{BD97B680-E8FF-4365-B4EA-21B4EA0880EB}" sibTransId="{ED34A0E7-010A-44ED-8FC0-F73A829C66B5}"/>
    <dgm:cxn modelId="{E444BD86-612C-4836-B228-3FB7122459B0}" type="presOf" srcId="{8CC46AFB-F9EF-4C19-AD20-C4DB46769EE4}" destId="{BC9948D7-2344-4909-93C6-BDD5CF1C6827}" srcOrd="0" destOrd="0" presId="urn:microsoft.com/office/officeart/2008/layout/PictureAccentList"/>
    <dgm:cxn modelId="{B3A7E98F-E531-461C-9486-9AD53A67CFB9}" srcId="{5B31CF49-B51B-43B3-8643-E2E8E9239E1F}" destId="{8CC46AFB-F9EF-4C19-AD20-C4DB46769EE4}" srcOrd="0" destOrd="0" parTransId="{2080EE6B-37F8-4F36-88B9-E46826293B86}" sibTransId="{613BA37A-8FA7-4AFA-A10F-8F74587F656A}"/>
    <dgm:cxn modelId="{8E46009B-D8FA-4E92-A5D4-0AD20C2ECD99}" srcId="{5B31CF49-B51B-43B3-8643-E2E8E9239E1F}" destId="{8FCD075E-365E-4AD1-8FFE-C9F181CBCC9F}" srcOrd="5" destOrd="0" parTransId="{12C3135E-C153-451F-94D7-24353BD86C2E}" sibTransId="{8CBC3E23-3C24-48D4-B559-7EF00ECD8039}"/>
    <dgm:cxn modelId="{2C3EA1B1-BDEC-4446-917A-0142DA4DFEBC}" srcId="{5B31CF49-B51B-43B3-8643-E2E8E9239E1F}" destId="{C0D64B68-919C-4029-80D7-14CD58EF5D57}" srcOrd="2" destOrd="0" parTransId="{00CF8B8E-A241-4795-A4A0-FC1A41DB1A88}" sibTransId="{D570CA53-8C49-4A1E-B115-7441F4FC9CB8}"/>
    <dgm:cxn modelId="{886CE5EC-43C4-44D1-B1F7-E6C63809A005}" type="presOf" srcId="{8FCD075E-365E-4AD1-8FFE-C9F181CBCC9F}" destId="{8D20B0B6-CC88-4B1E-AFAC-ECBD93D73386}" srcOrd="0" destOrd="0" presId="urn:microsoft.com/office/officeart/2008/layout/PictureAccentList"/>
    <dgm:cxn modelId="{7CB90404-7602-479B-B947-FC85A0158C60}" type="presParOf" srcId="{224E492B-B607-4578-B85C-527EB78B230F}" destId="{26BCD21C-2538-4681-992B-B56A77B11490}" srcOrd="0" destOrd="0" presId="urn:microsoft.com/office/officeart/2008/layout/PictureAccentList"/>
    <dgm:cxn modelId="{BBA0406F-011B-42E2-A362-CE9B60D49853}" type="presParOf" srcId="{26BCD21C-2538-4681-992B-B56A77B11490}" destId="{647B40F7-04DA-48B3-B64A-FF3F462F65E7}" srcOrd="0" destOrd="0" presId="urn:microsoft.com/office/officeart/2008/layout/PictureAccentList"/>
    <dgm:cxn modelId="{B6F1E745-BB6D-41AA-A4E9-8AC55F290ACA}" type="presParOf" srcId="{647B40F7-04DA-48B3-B64A-FF3F462F65E7}" destId="{015E001A-06B9-4327-9C4A-B557476ED658}" srcOrd="0" destOrd="0" presId="urn:microsoft.com/office/officeart/2008/layout/PictureAccentList"/>
    <dgm:cxn modelId="{929ED05C-7BED-4C70-9F78-520878A024CE}" type="presParOf" srcId="{26BCD21C-2538-4681-992B-B56A77B11490}" destId="{3ACFD1C6-78C7-4823-B055-781D929F4905}" srcOrd="1" destOrd="0" presId="urn:microsoft.com/office/officeart/2008/layout/PictureAccentList"/>
    <dgm:cxn modelId="{FD722F6B-1CC0-429D-BC6A-85263483558F}" type="presParOf" srcId="{3ACFD1C6-78C7-4823-B055-781D929F4905}" destId="{1A198734-752C-4E95-8EC7-EDE1B6A07F04}" srcOrd="0" destOrd="0" presId="urn:microsoft.com/office/officeart/2008/layout/PictureAccentList"/>
    <dgm:cxn modelId="{7422F0DE-53F9-4ED7-B45A-B0AD6DF4E629}" type="presParOf" srcId="{1A198734-752C-4E95-8EC7-EDE1B6A07F04}" destId="{71E6BDF9-091B-4E92-AB3A-D74214885BD4}" srcOrd="0" destOrd="0" presId="urn:microsoft.com/office/officeart/2008/layout/PictureAccentList"/>
    <dgm:cxn modelId="{ECAD7499-A770-4CE7-A51F-0E7F459E4852}" type="presParOf" srcId="{1A198734-752C-4E95-8EC7-EDE1B6A07F04}" destId="{BC9948D7-2344-4909-93C6-BDD5CF1C6827}" srcOrd="1" destOrd="0" presId="urn:microsoft.com/office/officeart/2008/layout/PictureAccentList"/>
    <dgm:cxn modelId="{7DC0D758-18A5-4A02-A0B0-CFF42A415221}" type="presParOf" srcId="{3ACFD1C6-78C7-4823-B055-781D929F4905}" destId="{75595F52-B822-4249-8B65-7F20531F7E20}" srcOrd="1" destOrd="0" presId="urn:microsoft.com/office/officeart/2008/layout/PictureAccentList"/>
    <dgm:cxn modelId="{041918CF-5E1C-4A42-8CA5-CFCF1FB0C68F}" type="presParOf" srcId="{75595F52-B822-4249-8B65-7F20531F7E20}" destId="{97EBBAFF-C7AE-4811-84B3-F6E71839B544}" srcOrd="0" destOrd="0" presId="urn:microsoft.com/office/officeart/2008/layout/PictureAccentList"/>
    <dgm:cxn modelId="{A0188E43-CFDC-44AB-85A4-D755897B7884}" type="presParOf" srcId="{75595F52-B822-4249-8B65-7F20531F7E20}" destId="{FAA10276-3542-46A3-9AE3-E6C1E600E6FA}" srcOrd="1" destOrd="0" presId="urn:microsoft.com/office/officeart/2008/layout/PictureAccentList"/>
    <dgm:cxn modelId="{D5BBCC15-1704-4AA9-8C71-25CF566884F6}" type="presParOf" srcId="{3ACFD1C6-78C7-4823-B055-781D929F4905}" destId="{DBC3F9D0-E0BC-4E68-8ADE-19DD47988BD9}" srcOrd="2" destOrd="0" presId="urn:microsoft.com/office/officeart/2008/layout/PictureAccentList"/>
    <dgm:cxn modelId="{C239800D-96CD-426F-9D86-0A87EFE0A659}" type="presParOf" srcId="{DBC3F9D0-E0BC-4E68-8ADE-19DD47988BD9}" destId="{34FA32C9-7DEA-40E5-A96F-2723622CEBFB}" srcOrd="0" destOrd="0" presId="urn:microsoft.com/office/officeart/2008/layout/PictureAccentList"/>
    <dgm:cxn modelId="{94DA69C9-16E2-410C-8FC7-14C633F1A9F7}" type="presParOf" srcId="{DBC3F9D0-E0BC-4E68-8ADE-19DD47988BD9}" destId="{80B47F2B-A175-43CF-9F49-0AD59B12B029}" srcOrd="1" destOrd="0" presId="urn:microsoft.com/office/officeart/2008/layout/PictureAccentList"/>
    <dgm:cxn modelId="{802B7D16-777D-4E43-B10B-4095B0E23F94}" type="presParOf" srcId="{3ACFD1C6-78C7-4823-B055-781D929F4905}" destId="{F9C619F4-28AE-414A-8E44-3AFCFAFCF2D3}" srcOrd="3" destOrd="0" presId="urn:microsoft.com/office/officeart/2008/layout/PictureAccentList"/>
    <dgm:cxn modelId="{481ABC4C-078C-48A8-92A8-1B939E1D2CBF}" type="presParOf" srcId="{F9C619F4-28AE-414A-8E44-3AFCFAFCF2D3}" destId="{0272F3A3-C232-4812-BA78-E18388F4DFF8}" srcOrd="0" destOrd="0" presId="urn:microsoft.com/office/officeart/2008/layout/PictureAccentList"/>
    <dgm:cxn modelId="{AF3AA743-1C70-49FD-8099-A183442D624C}" type="presParOf" srcId="{F9C619F4-28AE-414A-8E44-3AFCFAFCF2D3}" destId="{A3677F0D-C74F-4553-81EF-BE63BC9D874E}" srcOrd="1" destOrd="0" presId="urn:microsoft.com/office/officeart/2008/layout/PictureAccentList"/>
    <dgm:cxn modelId="{BD40CA2C-B10B-4860-838D-5C405B66C187}" type="presParOf" srcId="{3ACFD1C6-78C7-4823-B055-781D929F4905}" destId="{31563958-A5D0-4A98-97E1-2B6D910F64C0}" srcOrd="4" destOrd="0" presId="urn:microsoft.com/office/officeart/2008/layout/PictureAccentList"/>
    <dgm:cxn modelId="{ECC4BDD9-F273-4EB0-8011-617953B064B7}" type="presParOf" srcId="{31563958-A5D0-4A98-97E1-2B6D910F64C0}" destId="{37C71CC7-E61E-41A7-85AA-09090ADC85A2}" srcOrd="0" destOrd="0" presId="urn:microsoft.com/office/officeart/2008/layout/PictureAccentList"/>
    <dgm:cxn modelId="{985FF8B5-7012-4370-8D8A-8E2266CC26D6}" type="presParOf" srcId="{31563958-A5D0-4A98-97E1-2B6D910F64C0}" destId="{D89BF429-C11F-4768-B07B-01C781820B2D}" srcOrd="1" destOrd="0" presId="urn:microsoft.com/office/officeart/2008/layout/PictureAccentList"/>
    <dgm:cxn modelId="{6072551E-D9CF-4BCE-B44D-07DD51C4BFA4}" type="presParOf" srcId="{3ACFD1C6-78C7-4823-B055-781D929F4905}" destId="{5391C976-8FC7-4014-9752-85494351E6F0}" srcOrd="5" destOrd="0" presId="urn:microsoft.com/office/officeart/2008/layout/PictureAccentList"/>
    <dgm:cxn modelId="{E252D9E1-AB64-482B-A145-BC5EDA02D8F5}" type="presParOf" srcId="{5391C976-8FC7-4014-9752-85494351E6F0}" destId="{3D738F97-79D4-4238-936A-5FCFB79AC12D}" srcOrd="0" destOrd="0" presId="urn:microsoft.com/office/officeart/2008/layout/PictureAccentList"/>
    <dgm:cxn modelId="{A90448E4-B855-4343-A277-2F32AE4BA0A4}" type="presParOf" srcId="{5391C976-8FC7-4014-9752-85494351E6F0}" destId="{8D20B0B6-CC88-4B1E-AFAC-ECBD93D73386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6C1063-74FA-415D-842B-90C04481D2F5}" type="doc">
      <dgm:prSet loTypeId="urn:microsoft.com/office/officeart/2005/8/layout/chevron1" loCatId="process" qsTypeId="urn:microsoft.com/office/officeart/2005/8/quickstyle/simple1" qsCatId="simple" csTypeId="urn:microsoft.com/office/officeart/2005/8/colors/accent1_3" csCatId="accent1" phldr="1"/>
      <dgm:spPr/>
    </dgm:pt>
    <dgm:pt modelId="{907CC514-BC7F-4E16-BE3F-0090900D4ACB}">
      <dgm:prSet phldrT="[Text]"/>
      <dgm:spPr/>
      <dgm:t>
        <a:bodyPr/>
        <a:lstStyle/>
        <a:p>
          <a:r>
            <a:rPr lang="de-DE"/>
            <a:t>Prozess 1</a:t>
          </a:r>
        </a:p>
      </dgm:t>
    </dgm:pt>
    <dgm:pt modelId="{144620A5-EEAC-46E4-9A61-64E355C2A8EF}" type="parTrans" cxnId="{C8981C7A-A88E-42F6-ABF6-91C4F5C54087}">
      <dgm:prSet/>
      <dgm:spPr/>
      <dgm:t>
        <a:bodyPr/>
        <a:lstStyle/>
        <a:p>
          <a:endParaRPr lang="de-DE"/>
        </a:p>
      </dgm:t>
    </dgm:pt>
    <dgm:pt modelId="{804B0784-122A-478F-92AF-B971B85903F8}" type="sibTrans" cxnId="{C8981C7A-A88E-42F6-ABF6-91C4F5C54087}">
      <dgm:prSet/>
      <dgm:spPr/>
      <dgm:t>
        <a:bodyPr/>
        <a:lstStyle/>
        <a:p>
          <a:endParaRPr lang="de-DE"/>
        </a:p>
      </dgm:t>
    </dgm:pt>
    <dgm:pt modelId="{64CA06CA-980C-4249-8089-1C6C00079D0D}">
      <dgm:prSet phldrT="[Text]"/>
      <dgm:spPr/>
      <dgm:t>
        <a:bodyPr/>
        <a:lstStyle/>
        <a:p>
          <a:r>
            <a:rPr lang="de-DE" dirty="0"/>
            <a:t>Prozess 2</a:t>
          </a:r>
        </a:p>
      </dgm:t>
    </dgm:pt>
    <dgm:pt modelId="{AF297CC1-04E1-498C-B20F-50AEF0DFD5CC}" type="parTrans" cxnId="{B2119B9A-D480-42A0-897C-24E3ED9E0378}">
      <dgm:prSet/>
      <dgm:spPr/>
      <dgm:t>
        <a:bodyPr/>
        <a:lstStyle/>
        <a:p>
          <a:endParaRPr lang="de-DE"/>
        </a:p>
      </dgm:t>
    </dgm:pt>
    <dgm:pt modelId="{DF5DC216-3AC3-47CA-AB88-6B9DE1126265}" type="sibTrans" cxnId="{B2119B9A-D480-42A0-897C-24E3ED9E0378}">
      <dgm:prSet/>
      <dgm:spPr/>
      <dgm:t>
        <a:bodyPr/>
        <a:lstStyle/>
        <a:p>
          <a:endParaRPr lang="de-DE"/>
        </a:p>
      </dgm:t>
    </dgm:pt>
    <dgm:pt modelId="{04FFBF9F-ABEC-411F-9475-11F803BB3176}">
      <dgm:prSet phldrT="[Text]"/>
      <dgm:spPr/>
      <dgm:t>
        <a:bodyPr/>
        <a:lstStyle/>
        <a:p>
          <a:r>
            <a:rPr lang="de-DE" dirty="0"/>
            <a:t>Prozess 3</a:t>
          </a:r>
        </a:p>
      </dgm:t>
    </dgm:pt>
    <dgm:pt modelId="{81B5A789-00E4-4ADC-BB76-007068ABE0EA}" type="parTrans" cxnId="{88E9C3A8-AC4F-47FA-9701-5028787BE473}">
      <dgm:prSet/>
      <dgm:spPr/>
      <dgm:t>
        <a:bodyPr/>
        <a:lstStyle/>
        <a:p>
          <a:endParaRPr lang="de-DE"/>
        </a:p>
      </dgm:t>
    </dgm:pt>
    <dgm:pt modelId="{775F12D2-0531-4BB1-BA2C-251DDA39AFD6}" type="sibTrans" cxnId="{88E9C3A8-AC4F-47FA-9701-5028787BE473}">
      <dgm:prSet/>
      <dgm:spPr/>
      <dgm:t>
        <a:bodyPr/>
        <a:lstStyle/>
        <a:p>
          <a:endParaRPr lang="de-DE"/>
        </a:p>
      </dgm:t>
    </dgm:pt>
    <dgm:pt modelId="{B8884544-CCF0-43DE-A40E-4A2D435682A7}" type="pres">
      <dgm:prSet presAssocID="{EA6C1063-74FA-415D-842B-90C04481D2F5}" presName="Name0" presStyleCnt="0">
        <dgm:presLayoutVars>
          <dgm:dir/>
          <dgm:animLvl val="lvl"/>
          <dgm:resizeHandles val="exact"/>
        </dgm:presLayoutVars>
      </dgm:prSet>
      <dgm:spPr/>
    </dgm:pt>
    <dgm:pt modelId="{9E7C3A71-AF97-4995-BD1D-B80532892588}" type="pres">
      <dgm:prSet presAssocID="{907CC514-BC7F-4E16-BE3F-0090900D4AC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BBD1E13-1093-40B4-BF0B-15C61F1D9C3D}" type="pres">
      <dgm:prSet presAssocID="{804B0784-122A-478F-92AF-B971B85903F8}" presName="parTxOnlySpace" presStyleCnt="0"/>
      <dgm:spPr/>
    </dgm:pt>
    <dgm:pt modelId="{3D89529A-B847-40A9-AE8F-09268DDE255B}" type="pres">
      <dgm:prSet presAssocID="{64CA06CA-980C-4249-8089-1C6C00079D0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434A8A2-5C2A-4992-B140-81D4767F2E00}" type="pres">
      <dgm:prSet presAssocID="{DF5DC216-3AC3-47CA-AB88-6B9DE1126265}" presName="parTxOnlySpace" presStyleCnt="0"/>
      <dgm:spPr/>
    </dgm:pt>
    <dgm:pt modelId="{E7923AA8-496A-4802-9629-4748305E8B5F}" type="pres">
      <dgm:prSet presAssocID="{04FFBF9F-ABEC-411F-9475-11F803BB317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361A258-E79A-47D7-A0D0-DD9E15836540}" type="presOf" srcId="{64CA06CA-980C-4249-8089-1C6C00079D0D}" destId="{3D89529A-B847-40A9-AE8F-09268DDE255B}" srcOrd="0" destOrd="0" presId="urn:microsoft.com/office/officeart/2005/8/layout/chevron1"/>
    <dgm:cxn modelId="{C8981C7A-A88E-42F6-ABF6-91C4F5C54087}" srcId="{EA6C1063-74FA-415D-842B-90C04481D2F5}" destId="{907CC514-BC7F-4E16-BE3F-0090900D4ACB}" srcOrd="0" destOrd="0" parTransId="{144620A5-EEAC-46E4-9A61-64E355C2A8EF}" sibTransId="{804B0784-122A-478F-92AF-B971B85903F8}"/>
    <dgm:cxn modelId="{B2119B9A-D480-42A0-897C-24E3ED9E0378}" srcId="{EA6C1063-74FA-415D-842B-90C04481D2F5}" destId="{64CA06CA-980C-4249-8089-1C6C00079D0D}" srcOrd="1" destOrd="0" parTransId="{AF297CC1-04E1-498C-B20F-50AEF0DFD5CC}" sibTransId="{DF5DC216-3AC3-47CA-AB88-6B9DE1126265}"/>
    <dgm:cxn modelId="{88E9C3A8-AC4F-47FA-9701-5028787BE473}" srcId="{EA6C1063-74FA-415D-842B-90C04481D2F5}" destId="{04FFBF9F-ABEC-411F-9475-11F803BB3176}" srcOrd="2" destOrd="0" parTransId="{81B5A789-00E4-4ADC-BB76-007068ABE0EA}" sibTransId="{775F12D2-0531-4BB1-BA2C-251DDA39AFD6}"/>
    <dgm:cxn modelId="{3DE354B4-6966-4D22-AC0C-56D493E29D69}" type="presOf" srcId="{04FFBF9F-ABEC-411F-9475-11F803BB3176}" destId="{E7923AA8-496A-4802-9629-4748305E8B5F}" srcOrd="0" destOrd="0" presId="urn:microsoft.com/office/officeart/2005/8/layout/chevron1"/>
    <dgm:cxn modelId="{8A8C7FF2-DC9C-4C02-B34A-0374543625D4}" type="presOf" srcId="{907CC514-BC7F-4E16-BE3F-0090900D4ACB}" destId="{9E7C3A71-AF97-4995-BD1D-B80532892588}" srcOrd="0" destOrd="0" presId="urn:microsoft.com/office/officeart/2005/8/layout/chevron1"/>
    <dgm:cxn modelId="{70EBCFF2-3762-45DB-B06F-6C132FDD29D8}" type="presOf" srcId="{EA6C1063-74FA-415D-842B-90C04481D2F5}" destId="{B8884544-CCF0-43DE-A40E-4A2D435682A7}" srcOrd="0" destOrd="0" presId="urn:microsoft.com/office/officeart/2005/8/layout/chevron1"/>
    <dgm:cxn modelId="{32C4165E-15E6-4599-A16A-C99229DBA1CC}" type="presParOf" srcId="{B8884544-CCF0-43DE-A40E-4A2D435682A7}" destId="{9E7C3A71-AF97-4995-BD1D-B80532892588}" srcOrd="0" destOrd="0" presId="urn:microsoft.com/office/officeart/2005/8/layout/chevron1"/>
    <dgm:cxn modelId="{215D93E9-2A8D-4754-8704-072E92A1657A}" type="presParOf" srcId="{B8884544-CCF0-43DE-A40E-4A2D435682A7}" destId="{9BBD1E13-1093-40B4-BF0B-15C61F1D9C3D}" srcOrd="1" destOrd="0" presId="urn:microsoft.com/office/officeart/2005/8/layout/chevron1"/>
    <dgm:cxn modelId="{52CC61B7-866B-4B1F-B70A-EDCDD0122302}" type="presParOf" srcId="{B8884544-CCF0-43DE-A40E-4A2D435682A7}" destId="{3D89529A-B847-40A9-AE8F-09268DDE255B}" srcOrd="2" destOrd="0" presId="urn:microsoft.com/office/officeart/2005/8/layout/chevron1"/>
    <dgm:cxn modelId="{87D1E032-1CD1-41AF-8AF9-55C3E5535C01}" type="presParOf" srcId="{B8884544-CCF0-43DE-A40E-4A2D435682A7}" destId="{8434A8A2-5C2A-4992-B140-81D4767F2E00}" srcOrd="3" destOrd="0" presId="urn:microsoft.com/office/officeart/2005/8/layout/chevron1"/>
    <dgm:cxn modelId="{B82DC361-CC7F-45C4-A2E2-57E174C8570A}" type="presParOf" srcId="{B8884544-CCF0-43DE-A40E-4A2D435682A7}" destId="{E7923AA8-496A-4802-9629-4748305E8B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D3D681-BB20-4800-B474-66181E6E6FF6}" type="doc">
      <dgm:prSet loTypeId="urn:microsoft.com/office/officeart/2005/8/layout/hierarchy2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7DDDF275-F4AE-4A9C-B86F-1E984956B2A8}">
      <dgm:prSet phldrT="[Text]"/>
      <dgm:spPr/>
      <dgm:t>
        <a:bodyPr/>
        <a:lstStyle/>
        <a:p>
          <a:r>
            <a:rPr lang="de-DE"/>
            <a:t>Prozess 0</a:t>
          </a:r>
        </a:p>
      </dgm:t>
    </dgm:pt>
    <dgm:pt modelId="{E9C306C4-5472-4F4D-8E26-717CA317DACE}" type="parTrans" cxnId="{53A5ABE5-17DB-445B-99A0-50AB7EC3E36B}">
      <dgm:prSet/>
      <dgm:spPr/>
      <dgm:t>
        <a:bodyPr/>
        <a:lstStyle/>
        <a:p>
          <a:endParaRPr lang="de-DE"/>
        </a:p>
      </dgm:t>
    </dgm:pt>
    <dgm:pt modelId="{8D8C8787-6050-4100-BC95-310A23981651}" type="sibTrans" cxnId="{53A5ABE5-17DB-445B-99A0-50AB7EC3E36B}">
      <dgm:prSet/>
      <dgm:spPr/>
      <dgm:t>
        <a:bodyPr/>
        <a:lstStyle/>
        <a:p>
          <a:endParaRPr lang="de-DE"/>
        </a:p>
      </dgm:t>
    </dgm:pt>
    <dgm:pt modelId="{3CFD991E-C958-422B-8BCB-D83AD8B68257}">
      <dgm:prSet phldrT="[Text]"/>
      <dgm:spPr/>
      <dgm:t>
        <a:bodyPr/>
        <a:lstStyle/>
        <a:p>
          <a:r>
            <a:rPr lang="de-DE" dirty="0"/>
            <a:t>Prozess 1</a:t>
          </a:r>
        </a:p>
      </dgm:t>
    </dgm:pt>
    <dgm:pt modelId="{058F64CF-2C8D-4507-91C9-9AA0FD8D4E62}" type="parTrans" cxnId="{AC5F5B3A-AC0E-41D9-AE5E-572654A15498}">
      <dgm:prSet/>
      <dgm:spPr/>
      <dgm:t>
        <a:bodyPr/>
        <a:lstStyle/>
        <a:p>
          <a:endParaRPr lang="de-DE"/>
        </a:p>
      </dgm:t>
    </dgm:pt>
    <dgm:pt modelId="{BEE4BDB4-015E-431C-81A9-BAD38E0B1F68}" type="sibTrans" cxnId="{AC5F5B3A-AC0E-41D9-AE5E-572654A15498}">
      <dgm:prSet/>
      <dgm:spPr/>
      <dgm:t>
        <a:bodyPr/>
        <a:lstStyle/>
        <a:p>
          <a:endParaRPr lang="de-DE"/>
        </a:p>
      </dgm:t>
    </dgm:pt>
    <dgm:pt modelId="{608F09CB-28AB-4EA4-B6EE-364D38324C6D}">
      <dgm:prSet phldrT="[Text]"/>
      <dgm:spPr/>
      <dgm:t>
        <a:bodyPr/>
        <a:lstStyle/>
        <a:p>
          <a:r>
            <a:rPr lang="de-DE"/>
            <a:t>Prozess 3</a:t>
          </a:r>
        </a:p>
      </dgm:t>
    </dgm:pt>
    <dgm:pt modelId="{1157D2D5-751C-45D2-BB32-682DA2F8A1EB}" type="parTrans" cxnId="{B6DBA786-CC27-4C57-A933-2B7E69347D5B}">
      <dgm:prSet/>
      <dgm:spPr/>
      <dgm:t>
        <a:bodyPr/>
        <a:lstStyle/>
        <a:p>
          <a:endParaRPr lang="de-DE"/>
        </a:p>
      </dgm:t>
    </dgm:pt>
    <dgm:pt modelId="{AAC4AC53-E38B-428D-97A4-A87C85F75D00}" type="sibTrans" cxnId="{B6DBA786-CC27-4C57-A933-2B7E69347D5B}">
      <dgm:prSet/>
      <dgm:spPr/>
      <dgm:t>
        <a:bodyPr/>
        <a:lstStyle/>
        <a:p>
          <a:endParaRPr lang="de-DE"/>
        </a:p>
      </dgm:t>
    </dgm:pt>
    <dgm:pt modelId="{87F5C878-699D-400E-B3C0-30DF34194296}">
      <dgm:prSet/>
      <dgm:spPr/>
      <dgm:t>
        <a:bodyPr/>
        <a:lstStyle/>
        <a:p>
          <a:r>
            <a:rPr lang="de-DE" dirty="0"/>
            <a:t>Prozess 2</a:t>
          </a:r>
        </a:p>
      </dgm:t>
    </dgm:pt>
    <dgm:pt modelId="{0AB83C6B-9C40-4072-A3DC-8204D187DE64}" type="parTrans" cxnId="{227CFC49-D0A3-4FFD-916F-CA2D2AC1CBE3}">
      <dgm:prSet/>
      <dgm:spPr/>
      <dgm:t>
        <a:bodyPr/>
        <a:lstStyle/>
        <a:p>
          <a:endParaRPr lang="de-DE"/>
        </a:p>
      </dgm:t>
    </dgm:pt>
    <dgm:pt modelId="{5A23899E-525E-4ECA-87F3-D5FB199726E3}" type="sibTrans" cxnId="{227CFC49-D0A3-4FFD-916F-CA2D2AC1CBE3}">
      <dgm:prSet/>
      <dgm:spPr/>
      <dgm:t>
        <a:bodyPr/>
        <a:lstStyle/>
        <a:p>
          <a:endParaRPr lang="de-DE"/>
        </a:p>
      </dgm:t>
    </dgm:pt>
    <dgm:pt modelId="{CAB5BACA-B4ED-4706-81A6-5D5F5D610E49}">
      <dgm:prSet/>
      <dgm:spPr/>
      <dgm:t>
        <a:bodyPr/>
        <a:lstStyle/>
        <a:p>
          <a:r>
            <a:rPr lang="de-DE"/>
            <a:t>Prozess 4</a:t>
          </a:r>
        </a:p>
      </dgm:t>
    </dgm:pt>
    <dgm:pt modelId="{CCF70F00-5624-4226-B61B-6D9A809CD051}" type="parTrans" cxnId="{15246F56-B536-4021-86CB-4443EDA03CDA}">
      <dgm:prSet/>
      <dgm:spPr/>
      <dgm:t>
        <a:bodyPr/>
        <a:lstStyle/>
        <a:p>
          <a:endParaRPr lang="de-DE"/>
        </a:p>
      </dgm:t>
    </dgm:pt>
    <dgm:pt modelId="{727E444C-B250-427F-AEFB-F31079822733}" type="sibTrans" cxnId="{15246F56-B536-4021-86CB-4443EDA03CDA}">
      <dgm:prSet/>
      <dgm:spPr/>
      <dgm:t>
        <a:bodyPr/>
        <a:lstStyle/>
        <a:p>
          <a:endParaRPr lang="de-DE"/>
        </a:p>
      </dgm:t>
    </dgm:pt>
    <dgm:pt modelId="{B3C42070-775E-42CD-ACC5-957663A68520}" type="pres">
      <dgm:prSet presAssocID="{41D3D681-BB20-4800-B474-66181E6E6F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1721F39-E268-41AB-B8CF-FF01CF5F4526}" type="pres">
      <dgm:prSet presAssocID="{7DDDF275-F4AE-4A9C-B86F-1E984956B2A8}" presName="root1" presStyleCnt="0"/>
      <dgm:spPr/>
    </dgm:pt>
    <dgm:pt modelId="{BDDAF301-16D7-4EBA-B209-809D654E5297}" type="pres">
      <dgm:prSet presAssocID="{7DDDF275-F4AE-4A9C-B86F-1E984956B2A8}" presName="LevelOneTextNode" presStyleLbl="node0" presStyleIdx="0" presStyleCnt="1">
        <dgm:presLayoutVars>
          <dgm:chPref val="3"/>
        </dgm:presLayoutVars>
      </dgm:prSet>
      <dgm:spPr/>
    </dgm:pt>
    <dgm:pt modelId="{A97C7341-CEB5-470A-98BC-F83A2BC04416}" type="pres">
      <dgm:prSet presAssocID="{7DDDF275-F4AE-4A9C-B86F-1E984956B2A8}" presName="level2hierChild" presStyleCnt="0"/>
      <dgm:spPr/>
    </dgm:pt>
    <dgm:pt modelId="{8C4C5ED2-B08C-4447-98A1-4185EDC4FF09}" type="pres">
      <dgm:prSet presAssocID="{058F64CF-2C8D-4507-91C9-9AA0FD8D4E62}" presName="conn2-1" presStyleLbl="parChTrans1D2" presStyleIdx="0" presStyleCnt="4"/>
      <dgm:spPr/>
    </dgm:pt>
    <dgm:pt modelId="{5B1207E8-DF1C-4D88-9D13-D447C9B5AB13}" type="pres">
      <dgm:prSet presAssocID="{058F64CF-2C8D-4507-91C9-9AA0FD8D4E62}" presName="connTx" presStyleLbl="parChTrans1D2" presStyleIdx="0" presStyleCnt="4"/>
      <dgm:spPr/>
    </dgm:pt>
    <dgm:pt modelId="{7C369AB4-BDAC-4CAB-911C-9C4DDFF8F88A}" type="pres">
      <dgm:prSet presAssocID="{3CFD991E-C958-422B-8BCB-D83AD8B68257}" presName="root2" presStyleCnt="0"/>
      <dgm:spPr/>
    </dgm:pt>
    <dgm:pt modelId="{3B1E042F-2ED4-4AEA-B69A-CFF28C80842A}" type="pres">
      <dgm:prSet presAssocID="{3CFD991E-C958-422B-8BCB-D83AD8B68257}" presName="LevelTwoTextNode" presStyleLbl="node2" presStyleIdx="0" presStyleCnt="4">
        <dgm:presLayoutVars>
          <dgm:chPref val="3"/>
        </dgm:presLayoutVars>
      </dgm:prSet>
      <dgm:spPr/>
    </dgm:pt>
    <dgm:pt modelId="{89CD5529-E9EA-40F7-8B99-09B2C55E9AEE}" type="pres">
      <dgm:prSet presAssocID="{3CFD991E-C958-422B-8BCB-D83AD8B68257}" presName="level3hierChild" presStyleCnt="0"/>
      <dgm:spPr/>
    </dgm:pt>
    <dgm:pt modelId="{57F6AF98-8CD5-45D1-93C1-AF07B8226EEC}" type="pres">
      <dgm:prSet presAssocID="{0AB83C6B-9C40-4072-A3DC-8204D187DE64}" presName="conn2-1" presStyleLbl="parChTrans1D2" presStyleIdx="1" presStyleCnt="4"/>
      <dgm:spPr/>
    </dgm:pt>
    <dgm:pt modelId="{BC3618F7-403C-43C2-AA8A-6BCB524E9BFE}" type="pres">
      <dgm:prSet presAssocID="{0AB83C6B-9C40-4072-A3DC-8204D187DE64}" presName="connTx" presStyleLbl="parChTrans1D2" presStyleIdx="1" presStyleCnt="4"/>
      <dgm:spPr/>
    </dgm:pt>
    <dgm:pt modelId="{522D8FB5-1F22-4105-8F41-8BB8F78235EE}" type="pres">
      <dgm:prSet presAssocID="{87F5C878-699D-400E-B3C0-30DF34194296}" presName="root2" presStyleCnt="0"/>
      <dgm:spPr/>
    </dgm:pt>
    <dgm:pt modelId="{98FDE4D5-F828-4117-824F-61755D0B0492}" type="pres">
      <dgm:prSet presAssocID="{87F5C878-699D-400E-B3C0-30DF34194296}" presName="LevelTwoTextNode" presStyleLbl="node2" presStyleIdx="1" presStyleCnt="4">
        <dgm:presLayoutVars>
          <dgm:chPref val="3"/>
        </dgm:presLayoutVars>
      </dgm:prSet>
      <dgm:spPr/>
    </dgm:pt>
    <dgm:pt modelId="{16B5F423-A9B1-4A70-83AF-D0F442673BBF}" type="pres">
      <dgm:prSet presAssocID="{87F5C878-699D-400E-B3C0-30DF34194296}" presName="level3hierChild" presStyleCnt="0"/>
      <dgm:spPr/>
    </dgm:pt>
    <dgm:pt modelId="{B2187E1F-3483-44C7-8CD6-F35299C5BE69}" type="pres">
      <dgm:prSet presAssocID="{1157D2D5-751C-45D2-BB32-682DA2F8A1EB}" presName="conn2-1" presStyleLbl="parChTrans1D2" presStyleIdx="2" presStyleCnt="4"/>
      <dgm:spPr/>
    </dgm:pt>
    <dgm:pt modelId="{E47C47BC-D7B2-4CD6-A873-4B81821DDAE9}" type="pres">
      <dgm:prSet presAssocID="{1157D2D5-751C-45D2-BB32-682DA2F8A1EB}" presName="connTx" presStyleLbl="parChTrans1D2" presStyleIdx="2" presStyleCnt="4"/>
      <dgm:spPr/>
    </dgm:pt>
    <dgm:pt modelId="{47F1A431-625B-4BA5-909D-FEF41CF2DCD3}" type="pres">
      <dgm:prSet presAssocID="{608F09CB-28AB-4EA4-B6EE-364D38324C6D}" presName="root2" presStyleCnt="0"/>
      <dgm:spPr/>
    </dgm:pt>
    <dgm:pt modelId="{B2845E9B-72B3-4607-BA3B-63A26D50A52A}" type="pres">
      <dgm:prSet presAssocID="{608F09CB-28AB-4EA4-B6EE-364D38324C6D}" presName="LevelTwoTextNode" presStyleLbl="node2" presStyleIdx="2" presStyleCnt="4">
        <dgm:presLayoutVars>
          <dgm:chPref val="3"/>
        </dgm:presLayoutVars>
      </dgm:prSet>
      <dgm:spPr/>
    </dgm:pt>
    <dgm:pt modelId="{885BA4DD-E2F9-4CB9-B1C2-4E9C264A7E65}" type="pres">
      <dgm:prSet presAssocID="{608F09CB-28AB-4EA4-B6EE-364D38324C6D}" presName="level3hierChild" presStyleCnt="0"/>
      <dgm:spPr/>
    </dgm:pt>
    <dgm:pt modelId="{DF4ECA6C-C3B4-4C9C-B6EC-DDE7CDF5D250}" type="pres">
      <dgm:prSet presAssocID="{CCF70F00-5624-4226-B61B-6D9A809CD051}" presName="conn2-1" presStyleLbl="parChTrans1D2" presStyleIdx="3" presStyleCnt="4"/>
      <dgm:spPr/>
    </dgm:pt>
    <dgm:pt modelId="{F471AE54-0F5F-481D-A2D1-C818185EE687}" type="pres">
      <dgm:prSet presAssocID="{CCF70F00-5624-4226-B61B-6D9A809CD051}" presName="connTx" presStyleLbl="parChTrans1D2" presStyleIdx="3" presStyleCnt="4"/>
      <dgm:spPr/>
    </dgm:pt>
    <dgm:pt modelId="{873F7D64-761B-4625-A749-2A1679F74C49}" type="pres">
      <dgm:prSet presAssocID="{CAB5BACA-B4ED-4706-81A6-5D5F5D610E49}" presName="root2" presStyleCnt="0"/>
      <dgm:spPr/>
    </dgm:pt>
    <dgm:pt modelId="{15D426AE-04D0-45AB-8EBE-96027163BCAC}" type="pres">
      <dgm:prSet presAssocID="{CAB5BACA-B4ED-4706-81A6-5D5F5D610E49}" presName="LevelTwoTextNode" presStyleLbl="node2" presStyleIdx="3" presStyleCnt="4">
        <dgm:presLayoutVars>
          <dgm:chPref val="3"/>
        </dgm:presLayoutVars>
      </dgm:prSet>
      <dgm:spPr/>
    </dgm:pt>
    <dgm:pt modelId="{6937F5AA-97F4-4667-B2E3-A5E50FB68F4A}" type="pres">
      <dgm:prSet presAssocID="{CAB5BACA-B4ED-4706-81A6-5D5F5D610E49}" presName="level3hierChild" presStyleCnt="0"/>
      <dgm:spPr/>
    </dgm:pt>
  </dgm:ptLst>
  <dgm:cxnLst>
    <dgm:cxn modelId="{2447AE01-A5DA-4374-9726-DAF6C43460D6}" type="presOf" srcId="{CCF70F00-5624-4226-B61B-6D9A809CD051}" destId="{F471AE54-0F5F-481D-A2D1-C818185EE687}" srcOrd="1" destOrd="0" presId="urn:microsoft.com/office/officeart/2005/8/layout/hierarchy2"/>
    <dgm:cxn modelId="{4776EF1B-B619-4253-A575-4734A67D99F5}" type="presOf" srcId="{058F64CF-2C8D-4507-91C9-9AA0FD8D4E62}" destId="{5B1207E8-DF1C-4D88-9D13-D447C9B5AB13}" srcOrd="1" destOrd="0" presId="urn:microsoft.com/office/officeart/2005/8/layout/hierarchy2"/>
    <dgm:cxn modelId="{AE03BD1F-40A8-4CAB-9505-BD46809C8ED6}" type="presOf" srcId="{3CFD991E-C958-422B-8BCB-D83AD8B68257}" destId="{3B1E042F-2ED4-4AEA-B69A-CFF28C80842A}" srcOrd="0" destOrd="0" presId="urn:microsoft.com/office/officeart/2005/8/layout/hierarchy2"/>
    <dgm:cxn modelId="{41D46F32-DE56-4158-A3E7-47B4A4ABBB81}" type="presOf" srcId="{CCF70F00-5624-4226-B61B-6D9A809CD051}" destId="{DF4ECA6C-C3B4-4C9C-B6EC-DDE7CDF5D250}" srcOrd="0" destOrd="0" presId="urn:microsoft.com/office/officeart/2005/8/layout/hierarchy2"/>
    <dgm:cxn modelId="{AC5F5B3A-AC0E-41D9-AE5E-572654A15498}" srcId="{7DDDF275-F4AE-4A9C-B86F-1E984956B2A8}" destId="{3CFD991E-C958-422B-8BCB-D83AD8B68257}" srcOrd="0" destOrd="0" parTransId="{058F64CF-2C8D-4507-91C9-9AA0FD8D4E62}" sibTransId="{BEE4BDB4-015E-431C-81A9-BAD38E0B1F68}"/>
    <dgm:cxn modelId="{0310E569-5A6B-44E1-938B-4258CCFFA623}" type="presOf" srcId="{608F09CB-28AB-4EA4-B6EE-364D38324C6D}" destId="{B2845E9B-72B3-4607-BA3B-63A26D50A52A}" srcOrd="0" destOrd="0" presId="urn:microsoft.com/office/officeart/2005/8/layout/hierarchy2"/>
    <dgm:cxn modelId="{227CFC49-D0A3-4FFD-916F-CA2D2AC1CBE3}" srcId="{7DDDF275-F4AE-4A9C-B86F-1E984956B2A8}" destId="{87F5C878-699D-400E-B3C0-30DF34194296}" srcOrd="1" destOrd="0" parTransId="{0AB83C6B-9C40-4072-A3DC-8204D187DE64}" sibTransId="{5A23899E-525E-4ECA-87F3-D5FB199726E3}"/>
    <dgm:cxn modelId="{E7D91B70-E879-4352-BDF1-BEC9DA10BB27}" type="presOf" srcId="{7DDDF275-F4AE-4A9C-B86F-1E984956B2A8}" destId="{BDDAF301-16D7-4EBA-B209-809D654E5297}" srcOrd="0" destOrd="0" presId="urn:microsoft.com/office/officeart/2005/8/layout/hierarchy2"/>
    <dgm:cxn modelId="{CAD9B852-56D1-4622-96EB-1FBA6234A9FC}" type="presOf" srcId="{1157D2D5-751C-45D2-BB32-682DA2F8A1EB}" destId="{B2187E1F-3483-44C7-8CD6-F35299C5BE69}" srcOrd="0" destOrd="0" presId="urn:microsoft.com/office/officeart/2005/8/layout/hierarchy2"/>
    <dgm:cxn modelId="{15246F56-B536-4021-86CB-4443EDA03CDA}" srcId="{7DDDF275-F4AE-4A9C-B86F-1E984956B2A8}" destId="{CAB5BACA-B4ED-4706-81A6-5D5F5D610E49}" srcOrd="3" destOrd="0" parTransId="{CCF70F00-5624-4226-B61B-6D9A809CD051}" sibTransId="{727E444C-B250-427F-AEFB-F31079822733}"/>
    <dgm:cxn modelId="{48FF1186-70DB-4DD0-B15C-FC3348724577}" type="presOf" srcId="{0AB83C6B-9C40-4072-A3DC-8204D187DE64}" destId="{57F6AF98-8CD5-45D1-93C1-AF07B8226EEC}" srcOrd="0" destOrd="0" presId="urn:microsoft.com/office/officeart/2005/8/layout/hierarchy2"/>
    <dgm:cxn modelId="{B6DBA786-CC27-4C57-A933-2B7E69347D5B}" srcId="{7DDDF275-F4AE-4A9C-B86F-1E984956B2A8}" destId="{608F09CB-28AB-4EA4-B6EE-364D38324C6D}" srcOrd="2" destOrd="0" parTransId="{1157D2D5-751C-45D2-BB32-682DA2F8A1EB}" sibTransId="{AAC4AC53-E38B-428D-97A4-A87C85F75D00}"/>
    <dgm:cxn modelId="{7CB11494-1E2C-45B5-A0B7-8C88954F623B}" type="presOf" srcId="{87F5C878-699D-400E-B3C0-30DF34194296}" destId="{98FDE4D5-F828-4117-824F-61755D0B0492}" srcOrd="0" destOrd="0" presId="urn:microsoft.com/office/officeart/2005/8/layout/hierarchy2"/>
    <dgm:cxn modelId="{C1624299-CDD2-488C-93A3-55C837251099}" type="presOf" srcId="{0AB83C6B-9C40-4072-A3DC-8204D187DE64}" destId="{BC3618F7-403C-43C2-AA8A-6BCB524E9BFE}" srcOrd="1" destOrd="0" presId="urn:microsoft.com/office/officeart/2005/8/layout/hierarchy2"/>
    <dgm:cxn modelId="{9D4D11A2-A61E-4885-8C02-3751F5F7CCE4}" type="presOf" srcId="{058F64CF-2C8D-4507-91C9-9AA0FD8D4E62}" destId="{8C4C5ED2-B08C-4447-98A1-4185EDC4FF09}" srcOrd="0" destOrd="0" presId="urn:microsoft.com/office/officeart/2005/8/layout/hierarchy2"/>
    <dgm:cxn modelId="{C05D55A5-9497-4EA9-98C3-C722183A7ECF}" type="presOf" srcId="{CAB5BACA-B4ED-4706-81A6-5D5F5D610E49}" destId="{15D426AE-04D0-45AB-8EBE-96027163BCAC}" srcOrd="0" destOrd="0" presId="urn:microsoft.com/office/officeart/2005/8/layout/hierarchy2"/>
    <dgm:cxn modelId="{43E954C1-5097-4461-B88E-4BD7AC606357}" type="presOf" srcId="{1157D2D5-751C-45D2-BB32-682DA2F8A1EB}" destId="{E47C47BC-D7B2-4CD6-A873-4B81821DDAE9}" srcOrd="1" destOrd="0" presId="urn:microsoft.com/office/officeart/2005/8/layout/hierarchy2"/>
    <dgm:cxn modelId="{B46338D5-28AF-4FA6-B269-F6FD02D58C11}" type="presOf" srcId="{41D3D681-BB20-4800-B474-66181E6E6FF6}" destId="{B3C42070-775E-42CD-ACC5-957663A68520}" srcOrd="0" destOrd="0" presId="urn:microsoft.com/office/officeart/2005/8/layout/hierarchy2"/>
    <dgm:cxn modelId="{53A5ABE5-17DB-445B-99A0-50AB7EC3E36B}" srcId="{41D3D681-BB20-4800-B474-66181E6E6FF6}" destId="{7DDDF275-F4AE-4A9C-B86F-1E984956B2A8}" srcOrd="0" destOrd="0" parTransId="{E9C306C4-5472-4F4D-8E26-717CA317DACE}" sibTransId="{8D8C8787-6050-4100-BC95-310A23981651}"/>
    <dgm:cxn modelId="{8AE76E40-7085-41AB-BAA3-AB45C373F9C3}" type="presParOf" srcId="{B3C42070-775E-42CD-ACC5-957663A68520}" destId="{A1721F39-E268-41AB-B8CF-FF01CF5F4526}" srcOrd="0" destOrd="0" presId="urn:microsoft.com/office/officeart/2005/8/layout/hierarchy2"/>
    <dgm:cxn modelId="{E601EFAE-6280-451F-BEF5-597286849259}" type="presParOf" srcId="{A1721F39-E268-41AB-B8CF-FF01CF5F4526}" destId="{BDDAF301-16D7-4EBA-B209-809D654E5297}" srcOrd="0" destOrd="0" presId="urn:microsoft.com/office/officeart/2005/8/layout/hierarchy2"/>
    <dgm:cxn modelId="{8D0F9910-E0AE-4536-BAE0-534E18B27C27}" type="presParOf" srcId="{A1721F39-E268-41AB-B8CF-FF01CF5F4526}" destId="{A97C7341-CEB5-470A-98BC-F83A2BC04416}" srcOrd="1" destOrd="0" presId="urn:microsoft.com/office/officeart/2005/8/layout/hierarchy2"/>
    <dgm:cxn modelId="{6A3ECA39-D61B-4726-8AED-E91643AE9DFC}" type="presParOf" srcId="{A97C7341-CEB5-470A-98BC-F83A2BC04416}" destId="{8C4C5ED2-B08C-4447-98A1-4185EDC4FF09}" srcOrd="0" destOrd="0" presId="urn:microsoft.com/office/officeart/2005/8/layout/hierarchy2"/>
    <dgm:cxn modelId="{1F04A0D0-CAB5-4AEB-B5F0-131A15ED11F7}" type="presParOf" srcId="{8C4C5ED2-B08C-4447-98A1-4185EDC4FF09}" destId="{5B1207E8-DF1C-4D88-9D13-D447C9B5AB13}" srcOrd="0" destOrd="0" presId="urn:microsoft.com/office/officeart/2005/8/layout/hierarchy2"/>
    <dgm:cxn modelId="{E7385DC5-ED17-4F49-B4C0-F1A6C5558616}" type="presParOf" srcId="{A97C7341-CEB5-470A-98BC-F83A2BC04416}" destId="{7C369AB4-BDAC-4CAB-911C-9C4DDFF8F88A}" srcOrd="1" destOrd="0" presId="urn:microsoft.com/office/officeart/2005/8/layout/hierarchy2"/>
    <dgm:cxn modelId="{586CCDFA-A120-45CA-AB26-38BC2F9EDF5E}" type="presParOf" srcId="{7C369AB4-BDAC-4CAB-911C-9C4DDFF8F88A}" destId="{3B1E042F-2ED4-4AEA-B69A-CFF28C80842A}" srcOrd="0" destOrd="0" presId="urn:microsoft.com/office/officeart/2005/8/layout/hierarchy2"/>
    <dgm:cxn modelId="{3E43542E-EC12-402A-85F3-1E5CEC763C11}" type="presParOf" srcId="{7C369AB4-BDAC-4CAB-911C-9C4DDFF8F88A}" destId="{89CD5529-E9EA-40F7-8B99-09B2C55E9AEE}" srcOrd="1" destOrd="0" presId="urn:microsoft.com/office/officeart/2005/8/layout/hierarchy2"/>
    <dgm:cxn modelId="{38A8C7E4-17EA-4A54-B972-1AF9EA0D0B7A}" type="presParOf" srcId="{A97C7341-CEB5-470A-98BC-F83A2BC04416}" destId="{57F6AF98-8CD5-45D1-93C1-AF07B8226EEC}" srcOrd="2" destOrd="0" presId="urn:microsoft.com/office/officeart/2005/8/layout/hierarchy2"/>
    <dgm:cxn modelId="{30C38B08-8D90-4FBC-8B6B-0EB8F8CA0407}" type="presParOf" srcId="{57F6AF98-8CD5-45D1-93C1-AF07B8226EEC}" destId="{BC3618F7-403C-43C2-AA8A-6BCB524E9BFE}" srcOrd="0" destOrd="0" presId="urn:microsoft.com/office/officeart/2005/8/layout/hierarchy2"/>
    <dgm:cxn modelId="{0FEC823C-9B24-4629-8204-151B3E8D31A5}" type="presParOf" srcId="{A97C7341-CEB5-470A-98BC-F83A2BC04416}" destId="{522D8FB5-1F22-4105-8F41-8BB8F78235EE}" srcOrd="3" destOrd="0" presId="urn:microsoft.com/office/officeart/2005/8/layout/hierarchy2"/>
    <dgm:cxn modelId="{5F76966C-9797-469C-B1C6-08E3DEEB0B2C}" type="presParOf" srcId="{522D8FB5-1F22-4105-8F41-8BB8F78235EE}" destId="{98FDE4D5-F828-4117-824F-61755D0B0492}" srcOrd="0" destOrd="0" presId="urn:microsoft.com/office/officeart/2005/8/layout/hierarchy2"/>
    <dgm:cxn modelId="{316DB8CC-7FBA-4DC3-820F-3E2E01342315}" type="presParOf" srcId="{522D8FB5-1F22-4105-8F41-8BB8F78235EE}" destId="{16B5F423-A9B1-4A70-83AF-D0F442673BBF}" srcOrd="1" destOrd="0" presId="urn:microsoft.com/office/officeart/2005/8/layout/hierarchy2"/>
    <dgm:cxn modelId="{52589731-C868-4923-B42C-76DF322614E4}" type="presParOf" srcId="{A97C7341-CEB5-470A-98BC-F83A2BC04416}" destId="{B2187E1F-3483-44C7-8CD6-F35299C5BE69}" srcOrd="4" destOrd="0" presId="urn:microsoft.com/office/officeart/2005/8/layout/hierarchy2"/>
    <dgm:cxn modelId="{279BD78E-FE4E-4927-B901-4F287771F813}" type="presParOf" srcId="{B2187E1F-3483-44C7-8CD6-F35299C5BE69}" destId="{E47C47BC-D7B2-4CD6-A873-4B81821DDAE9}" srcOrd="0" destOrd="0" presId="urn:microsoft.com/office/officeart/2005/8/layout/hierarchy2"/>
    <dgm:cxn modelId="{0F649CFE-155B-40C4-B9DA-8CB0E72CC501}" type="presParOf" srcId="{A97C7341-CEB5-470A-98BC-F83A2BC04416}" destId="{47F1A431-625B-4BA5-909D-FEF41CF2DCD3}" srcOrd="5" destOrd="0" presId="urn:microsoft.com/office/officeart/2005/8/layout/hierarchy2"/>
    <dgm:cxn modelId="{8F77230C-69C6-402C-A932-DD05D91F91D1}" type="presParOf" srcId="{47F1A431-625B-4BA5-909D-FEF41CF2DCD3}" destId="{B2845E9B-72B3-4607-BA3B-63A26D50A52A}" srcOrd="0" destOrd="0" presId="urn:microsoft.com/office/officeart/2005/8/layout/hierarchy2"/>
    <dgm:cxn modelId="{57B4AAB6-6B56-44DF-842F-E9A9FE1D5DF3}" type="presParOf" srcId="{47F1A431-625B-4BA5-909D-FEF41CF2DCD3}" destId="{885BA4DD-E2F9-4CB9-B1C2-4E9C264A7E65}" srcOrd="1" destOrd="0" presId="urn:microsoft.com/office/officeart/2005/8/layout/hierarchy2"/>
    <dgm:cxn modelId="{0BB9FC5B-196F-400F-8582-813540555724}" type="presParOf" srcId="{A97C7341-CEB5-470A-98BC-F83A2BC04416}" destId="{DF4ECA6C-C3B4-4C9C-B6EC-DDE7CDF5D250}" srcOrd="6" destOrd="0" presId="urn:microsoft.com/office/officeart/2005/8/layout/hierarchy2"/>
    <dgm:cxn modelId="{5F939E1A-6311-407D-9E13-93DD69632193}" type="presParOf" srcId="{DF4ECA6C-C3B4-4C9C-B6EC-DDE7CDF5D250}" destId="{F471AE54-0F5F-481D-A2D1-C818185EE687}" srcOrd="0" destOrd="0" presId="urn:microsoft.com/office/officeart/2005/8/layout/hierarchy2"/>
    <dgm:cxn modelId="{5C4013E2-6A4E-4723-BEBD-7BC5EDD1BD48}" type="presParOf" srcId="{A97C7341-CEB5-470A-98BC-F83A2BC04416}" destId="{873F7D64-761B-4625-A749-2A1679F74C49}" srcOrd="7" destOrd="0" presId="urn:microsoft.com/office/officeart/2005/8/layout/hierarchy2"/>
    <dgm:cxn modelId="{0DAF8D1D-9693-4A81-8BA5-096EA820440E}" type="presParOf" srcId="{873F7D64-761B-4625-A749-2A1679F74C49}" destId="{15D426AE-04D0-45AB-8EBE-96027163BCAC}" srcOrd="0" destOrd="0" presId="urn:microsoft.com/office/officeart/2005/8/layout/hierarchy2"/>
    <dgm:cxn modelId="{82AA4022-BFF6-412B-9B1C-A875636D953C}" type="presParOf" srcId="{873F7D64-761B-4625-A749-2A1679F74C49}" destId="{6937F5AA-97F4-4667-B2E3-A5E50FB68F4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E001A-06B9-4327-9C4A-B557476ED658}">
      <dsp:nvSpPr>
        <dsp:cNvPr id="0" name=""/>
        <dsp:cNvSpPr/>
      </dsp:nvSpPr>
      <dsp:spPr>
        <a:xfrm>
          <a:off x="2814591" y="1881"/>
          <a:ext cx="5945683" cy="5322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Agenda</a:t>
          </a:r>
        </a:p>
      </dsp:txBody>
      <dsp:txXfrm>
        <a:off x="2830179" y="17469"/>
        <a:ext cx="5914507" cy="501038"/>
      </dsp:txXfrm>
    </dsp:sp>
    <dsp:sp modelId="{71E6BDF9-091B-4E92-AB3A-D74214885BD4}">
      <dsp:nvSpPr>
        <dsp:cNvPr id="0" name=""/>
        <dsp:cNvSpPr/>
      </dsp:nvSpPr>
      <dsp:spPr>
        <a:xfrm>
          <a:off x="2814591" y="629895"/>
          <a:ext cx="532214" cy="53221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948D7-2344-4909-93C6-BDD5CF1C6827}">
      <dsp:nvSpPr>
        <dsp:cNvPr id="0" name=""/>
        <dsp:cNvSpPr/>
      </dsp:nvSpPr>
      <dsp:spPr>
        <a:xfrm>
          <a:off x="3378739" y="629895"/>
          <a:ext cx="5381535" cy="532214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Theoretische Hintergrund</a:t>
          </a:r>
        </a:p>
      </dsp:txBody>
      <dsp:txXfrm>
        <a:off x="3404724" y="655880"/>
        <a:ext cx="5329565" cy="480244"/>
      </dsp:txXfrm>
    </dsp:sp>
    <dsp:sp modelId="{97EBBAFF-C7AE-4811-84B3-F6E71839B544}">
      <dsp:nvSpPr>
        <dsp:cNvPr id="0" name=""/>
        <dsp:cNvSpPr/>
      </dsp:nvSpPr>
      <dsp:spPr>
        <a:xfrm>
          <a:off x="2814591" y="1225975"/>
          <a:ext cx="532214" cy="53221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10276-3542-46A3-9AE3-E6C1E600E6FA}">
      <dsp:nvSpPr>
        <dsp:cNvPr id="0" name=""/>
        <dsp:cNvSpPr/>
      </dsp:nvSpPr>
      <dsp:spPr>
        <a:xfrm>
          <a:off x="3378739" y="1225975"/>
          <a:ext cx="5381535" cy="532214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Erklärung Codebeispiel</a:t>
          </a:r>
        </a:p>
      </dsp:txBody>
      <dsp:txXfrm>
        <a:off x="3404724" y="1251960"/>
        <a:ext cx="5329565" cy="480244"/>
      </dsp:txXfrm>
    </dsp:sp>
    <dsp:sp modelId="{34FA32C9-7DEA-40E5-A96F-2723622CEBFB}">
      <dsp:nvSpPr>
        <dsp:cNvPr id="0" name=""/>
        <dsp:cNvSpPr/>
      </dsp:nvSpPr>
      <dsp:spPr>
        <a:xfrm>
          <a:off x="2814591" y="1822056"/>
          <a:ext cx="532214" cy="53221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47F2B-A175-43CF-9F49-0AD59B12B029}">
      <dsp:nvSpPr>
        <dsp:cNvPr id="0" name=""/>
        <dsp:cNvSpPr/>
      </dsp:nvSpPr>
      <dsp:spPr>
        <a:xfrm>
          <a:off x="3378739" y="1822056"/>
          <a:ext cx="5381535" cy="532214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Single-Process Variante</a:t>
          </a:r>
        </a:p>
      </dsp:txBody>
      <dsp:txXfrm>
        <a:off x="3404724" y="1848041"/>
        <a:ext cx="5329565" cy="480244"/>
      </dsp:txXfrm>
    </dsp:sp>
    <dsp:sp modelId="{0272F3A3-C232-4812-BA78-E18388F4DFF8}">
      <dsp:nvSpPr>
        <dsp:cNvPr id="0" name=""/>
        <dsp:cNvSpPr/>
      </dsp:nvSpPr>
      <dsp:spPr>
        <a:xfrm>
          <a:off x="2814591" y="2418137"/>
          <a:ext cx="532214" cy="532214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77F0D-C74F-4553-81EF-BE63BC9D874E}">
      <dsp:nvSpPr>
        <dsp:cNvPr id="0" name=""/>
        <dsp:cNvSpPr/>
      </dsp:nvSpPr>
      <dsp:spPr>
        <a:xfrm>
          <a:off x="3378739" y="2418137"/>
          <a:ext cx="5381535" cy="532214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Optimierte </a:t>
          </a:r>
          <a:r>
            <a:rPr lang="de-DE" sz="1700" kern="1200" dirty="0" err="1"/>
            <a:t>Multiprocessing</a:t>
          </a:r>
          <a:r>
            <a:rPr lang="de-DE" sz="1700" kern="1200" dirty="0"/>
            <a:t> Variante</a:t>
          </a:r>
        </a:p>
      </dsp:txBody>
      <dsp:txXfrm>
        <a:off x="3404724" y="2444122"/>
        <a:ext cx="5329565" cy="480244"/>
      </dsp:txXfrm>
    </dsp:sp>
    <dsp:sp modelId="{37C71CC7-E61E-41A7-85AA-09090ADC85A2}">
      <dsp:nvSpPr>
        <dsp:cNvPr id="0" name=""/>
        <dsp:cNvSpPr/>
      </dsp:nvSpPr>
      <dsp:spPr>
        <a:xfrm>
          <a:off x="2814591" y="3014217"/>
          <a:ext cx="532214" cy="53221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BF429-C11F-4768-B07B-01C781820B2D}">
      <dsp:nvSpPr>
        <dsp:cNvPr id="0" name=""/>
        <dsp:cNvSpPr/>
      </dsp:nvSpPr>
      <dsp:spPr>
        <a:xfrm>
          <a:off x="3378739" y="3014217"/>
          <a:ext cx="5381535" cy="532214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Hands On</a:t>
          </a:r>
        </a:p>
      </dsp:txBody>
      <dsp:txXfrm>
        <a:off x="3404724" y="3040202"/>
        <a:ext cx="5329565" cy="480244"/>
      </dsp:txXfrm>
    </dsp:sp>
    <dsp:sp modelId="{3D738F97-79D4-4238-936A-5FCFB79AC12D}">
      <dsp:nvSpPr>
        <dsp:cNvPr id="0" name=""/>
        <dsp:cNvSpPr/>
      </dsp:nvSpPr>
      <dsp:spPr>
        <a:xfrm>
          <a:off x="2814591" y="3610298"/>
          <a:ext cx="532214" cy="53221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0B0B6-CC88-4B1E-AFAC-ECBD93D73386}">
      <dsp:nvSpPr>
        <dsp:cNvPr id="0" name=""/>
        <dsp:cNvSpPr/>
      </dsp:nvSpPr>
      <dsp:spPr>
        <a:xfrm>
          <a:off x="3378739" y="3610298"/>
          <a:ext cx="5381535" cy="532214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Vergleich und Fazit</a:t>
          </a:r>
        </a:p>
      </dsp:txBody>
      <dsp:txXfrm>
        <a:off x="3404724" y="3636283"/>
        <a:ext cx="5329565" cy="480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C3A71-AF97-4995-BD1D-B80532892588}">
      <dsp:nvSpPr>
        <dsp:cNvPr id="0" name=""/>
        <dsp:cNvSpPr/>
      </dsp:nvSpPr>
      <dsp:spPr>
        <a:xfrm>
          <a:off x="1522" y="1700770"/>
          <a:ext cx="1854586" cy="741834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Prozess 1</a:t>
          </a:r>
        </a:p>
      </dsp:txBody>
      <dsp:txXfrm>
        <a:off x="372439" y="1700770"/>
        <a:ext cx="1112752" cy="741834"/>
      </dsp:txXfrm>
    </dsp:sp>
    <dsp:sp modelId="{3D89529A-B847-40A9-AE8F-09268DDE255B}">
      <dsp:nvSpPr>
        <dsp:cNvPr id="0" name=""/>
        <dsp:cNvSpPr/>
      </dsp:nvSpPr>
      <dsp:spPr>
        <a:xfrm>
          <a:off x="1670650" y="1700770"/>
          <a:ext cx="1854586" cy="741834"/>
        </a:xfrm>
        <a:prstGeom prst="chevron">
          <a:avLst/>
        </a:prstGeom>
        <a:solidFill>
          <a:schemeClr val="accent1">
            <a:shade val="80000"/>
            <a:hueOff val="-6280"/>
            <a:satOff val="-696"/>
            <a:lumOff val="158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Prozess 2</a:t>
          </a:r>
        </a:p>
      </dsp:txBody>
      <dsp:txXfrm>
        <a:off x="2041567" y="1700770"/>
        <a:ext cx="1112752" cy="741834"/>
      </dsp:txXfrm>
    </dsp:sp>
    <dsp:sp modelId="{E7923AA8-496A-4802-9629-4748305E8B5F}">
      <dsp:nvSpPr>
        <dsp:cNvPr id="0" name=""/>
        <dsp:cNvSpPr/>
      </dsp:nvSpPr>
      <dsp:spPr>
        <a:xfrm>
          <a:off x="3339778" y="1700770"/>
          <a:ext cx="1854586" cy="741834"/>
        </a:xfrm>
        <a:prstGeom prst="chevron">
          <a:avLst/>
        </a:prstGeom>
        <a:solidFill>
          <a:schemeClr val="accent1">
            <a:shade val="80000"/>
            <a:hueOff val="-12561"/>
            <a:satOff val="-1391"/>
            <a:lumOff val="317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Prozess 3</a:t>
          </a:r>
        </a:p>
      </dsp:txBody>
      <dsp:txXfrm>
        <a:off x="3710695" y="1700770"/>
        <a:ext cx="1112752" cy="741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AF301-16D7-4EBA-B209-809D654E5297}">
      <dsp:nvSpPr>
        <dsp:cNvPr id="0" name=""/>
        <dsp:cNvSpPr/>
      </dsp:nvSpPr>
      <dsp:spPr>
        <a:xfrm>
          <a:off x="364405" y="1606367"/>
          <a:ext cx="1861281" cy="930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Prozess 0</a:t>
          </a:r>
        </a:p>
      </dsp:txBody>
      <dsp:txXfrm>
        <a:off x="391663" y="1633625"/>
        <a:ext cx="1806765" cy="876124"/>
      </dsp:txXfrm>
    </dsp:sp>
    <dsp:sp modelId="{8C4C5ED2-B08C-4447-98A1-4185EDC4FF09}">
      <dsp:nvSpPr>
        <dsp:cNvPr id="0" name=""/>
        <dsp:cNvSpPr/>
      </dsp:nvSpPr>
      <dsp:spPr>
        <a:xfrm rot="17692822">
          <a:off x="1713146" y="1248794"/>
          <a:ext cx="176959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769594" y="2021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2553703" y="1224769"/>
        <a:ext cx="88479" cy="88479"/>
      </dsp:txXfrm>
    </dsp:sp>
    <dsp:sp modelId="{3B1E042F-2ED4-4AEA-B69A-CFF28C80842A}">
      <dsp:nvSpPr>
        <dsp:cNvPr id="0" name=""/>
        <dsp:cNvSpPr/>
      </dsp:nvSpPr>
      <dsp:spPr>
        <a:xfrm>
          <a:off x="2970199" y="1011"/>
          <a:ext cx="1861281" cy="930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Prozess 1</a:t>
          </a:r>
        </a:p>
      </dsp:txBody>
      <dsp:txXfrm>
        <a:off x="2997457" y="28269"/>
        <a:ext cx="1806765" cy="876124"/>
      </dsp:txXfrm>
    </dsp:sp>
    <dsp:sp modelId="{57F6AF98-8CD5-45D1-93C1-AF07B8226EEC}">
      <dsp:nvSpPr>
        <dsp:cNvPr id="0" name=""/>
        <dsp:cNvSpPr/>
      </dsp:nvSpPr>
      <dsp:spPr>
        <a:xfrm rot="19457599">
          <a:off x="2139508" y="1783913"/>
          <a:ext cx="91687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16870" y="2021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575021" y="1781206"/>
        <a:ext cx="45843" cy="45843"/>
      </dsp:txXfrm>
    </dsp:sp>
    <dsp:sp modelId="{98FDE4D5-F828-4117-824F-61755D0B0492}">
      <dsp:nvSpPr>
        <dsp:cNvPr id="0" name=""/>
        <dsp:cNvSpPr/>
      </dsp:nvSpPr>
      <dsp:spPr>
        <a:xfrm>
          <a:off x="2970199" y="1071248"/>
          <a:ext cx="1861281" cy="930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Prozess 2</a:t>
          </a:r>
        </a:p>
      </dsp:txBody>
      <dsp:txXfrm>
        <a:off x="2997457" y="1098506"/>
        <a:ext cx="1806765" cy="876124"/>
      </dsp:txXfrm>
    </dsp:sp>
    <dsp:sp modelId="{B2187E1F-3483-44C7-8CD6-F35299C5BE69}">
      <dsp:nvSpPr>
        <dsp:cNvPr id="0" name=""/>
        <dsp:cNvSpPr/>
      </dsp:nvSpPr>
      <dsp:spPr>
        <a:xfrm rot="2142401">
          <a:off x="2139508" y="2319031"/>
          <a:ext cx="91687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16870" y="2021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575021" y="2316324"/>
        <a:ext cx="45843" cy="45843"/>
      </dsp:txXfrm>
    </dsp:sp>
    <dsp:sp modelId="{B2845E9B-72B3-4607-BA3B-63A26D50A52A}">
      <dsp:nvSpPr>
        <dsp:cNvPr id="0" name=""/>
        <dsp:cNvSpPr/>
      </dsp:nvSpPr>
      <dsp:spPr>
        <a:xfrm>
          <a:off x="2970199" y="2141485"/>
          <a:ext cx="1861281" cy="930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Prozess 3</a:t>
          </a:r>
        </a:p>
      </dsp:txBody>
      <dsp:txXfrm>
        <a:off x="2997457" y="2168743"/>
        <a:ext cx="1806765" cy="876124"/>
      </dsp:txXfrm>
    </dsp:sp>
    <dsp:sp modelId="{DF4ECA6C-C3B4-4C9C-B6EC-DDE7CDF5D250}">
      <dsp:nvSpPr>
        <dsp:cNvPr id="0" name=""/>
        <dsp:cNvSpPr/>
      </dsp:nvSpPr>
      <dsp:spPr>
        <a:xfrm rot="3907178">
          <a:off x="1713146" y="2854150"/>
          <a:ext cx="176959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769594" y="2021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2553703" y="2830125"/>
        <a:ext cx="88479" cy="88479"/>
      </dsp:txXfrm>
    </dsp:sp>
    <dsp:sp modelId="{15D426AE-04D0-45AB-8EBE-96027163BCAC}">
      <dsp:nvSpPr>
        <dsp:cNvPr id="0" name=""/>
        <dsp:cNvSpPr/>
      </dsp:nvSpPr>
      <dsp:spPr>
        <a:xfrm>
          <a:off x="2970199" y="3211722"/>
          <a:ext cx="1861281" cy="930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Prozess 4</a:t>
          </a:r>
        </a:p>
      </dsp:txBody>
      <dsp:txXfrm>
        <a:off x="2997457" y="3238980"/>
        <a:ext cx="1806765" cy="876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BC2D6-4EC3-454B-A837-8BC6FB178EF1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401A2-6E59-4212-84C3-8CE90F27E3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264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C3BD6-2183-405C-A1EE-278E802323E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101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Multiprocessing</a:t>
            </a:r>
            <a:r>
              <a:rPr lang="de-DE" dirty="0"/>
              <a:t> -&gt;</a:t>
            </a:r>
            <a:r>
              <a:rPr lang="de-DE" dirty="0" err="1"/>
              <a:t>Process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C3BD6-2183-405C-A1EE-278E802323E7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53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0000" y="1719264"/>
            <a:ext cx="10933292" cy="1544637"/>
          </a:xfrm>
        </p:spPr>
        <p:txBody>
          <a:bodyPr anchor="t"/>
          <a:lstStyle>
            <a:lvl1pPr>
              <a:lnSpc>
                <a:spcPts val="5700"/>
              </a:lnSpc>
              <a:defRPr lang="de-DE" sz="5700" kern="1200" noProof="0" dirty="0" smtClean="0">
                <a:solidFill>
                  <a:schemeClr val="tx2"/>
                </a:solidFill>
                <a:latin typeface="Wuerth Extra Bold Cond Cap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de-DE"/>
              <a:t>Mastertitelformat bearbeiten</a:t>
            </a:r>
            <a:endParaRPr lang="de-DE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20000" y="4178301"/>
            <a:ext cx="10976745" cy="2139699"/>
          </a:xfrm>
        </p:spPr>
        <p:txBody>
          <a:bodyPr/>
          <a:lstStyle>
            <a:lvl1pPr marL="0" indent="0">
              <a:buFontTx/>
              <a:buNone/>
              <a:defRPr lang="de-DE" sz="1500" kern="1200" noProof="0" dirty="0" smtClean="0">
                <a:solidFill>
                  <a:schemeClr val="hlink"/>
                </a:solidFill>
                <a:latin typeface="Wuerth Bold" panose="020B0802020204020204" pitchFamily="34" charset="0"/>
                <a:ea typeface="+mn-ea"/>
                <a:cs typeface="+mn-cs"/>
              </a:defRPr>
            </a:lvl1pPr>
          </a:lstStyle>
          <a:p>
            <a:r>
              <a:rPr lang="de-DE"/>
              <a:t>Name</a:t>
            </a:r>
            <a:br>
              <a:rPr lang="de-DE"/>
            </a:br>
            <a:r>
              <a:rPr lang="de-DE"/>
              <a:t>Datum</a:t>
            </a:r>
            <a:br>
              <a:rPr lang="de-DE"/>
            </a:br>
            <a:r>
              <a:rPr lang="de-DE"/>
              <a:t>Ort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257" y="494280"/>
            <a:ext cx="2160000" cy="4309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vier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3589994" y="4178545"/>
            <a:ext cx="2305400" cy="1674498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Wuerth Extra Bold Cond Caps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1 July 2020</a:t>
            </a:fld>
            <a:endParaRPr lang="de-DE" altLang="de-DE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725029" y="2165065"/>
            <a:ext cx="2305400" cy="19379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5"/>
          <p:cNvSpPr>
            <a:spLocks noGrp="1"/>
          </p:cNvSpPr>
          <p:nvPr>
            <p:ph type="pic" sz="quarter" idx="14"/>
          </p:nvPr>
        </p:nvSpPr>
        <p:spPr>
          <a:xfrm>
            <a:off x="3588179" y="2159607"/>
            <a:ext cx="2305400" cy="19379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5"/>
          <p:cNvSpPr>
            <a:spLocks noGrp="1"/>
          </p:cNvSpPr>
          <p:nvPr>
            <p:ph type="pic" sz="quarter" idx="15"/>
          </p:nvPr>
        </p:nvSpPr>
        <p:spPr>
          <a:xfrm>
            <a:off x="6451329" y="2165064"/>
            <a:ext cx="2305400" cy="193254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6" name="Bildplatzhalter 5"/>
          <p:cNvSpPr>
            <a:spLocks noGrp="1"/>
          </p:cNvSpPr>
          <p:nvPr>
            <p:ph type="pic" sz="quarter" idx="16"/>
          </p:nvPr>
        </p:nvSpPr>
        <p:spPr>
          <a:xfrm>
            <a:off x="9310211" y="2159607"/>
            <a:ext cx="2305400" cy="193254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8"/>
          </p:nvPr>
        </p:nvSpPr>
        <p:spPr>
          <a:xfrm>
            <a:off x="725029" y="4190999"/>
            <a:ext cx="2305400" cy="1674498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9312026" y="4180085"/>
            <a:ext cx="2305400" cy="1674498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16"/>
          <p:cNvSpPr>
            <a:spLocks noGrp="1"/>
          </p:cNvSpPr>
          <p:nvPr>
            <p:ph type="body" sz="quarter" idx="20"/>
          </p:nvPr>
        </p:nvSpPr>
        <p:spPr>
          <a:xfrm>
            <a:off x="6453143" y="4185541"/>
            <a:ext cx="2305400" cy="1674498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0001" y="1719264"/>
            <a:ext cx="2305400" cy="357866"/>
          </a:xfrm>
        </p:spPr>
        <p:txBody>
          <a:bodyPr anchor="b"/>
          <a:lstStyle>
            <a:lvl1pPr marL="0" indent="0">
              <a:buNone/>
              <a:defRPr lang="en-US" sz="19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Überschrift1</a:t>
            </a:r>
          </a:p>
        </p:txBody>
      </p:sp>
      <p:sp>
        <p:nvSpPr>
          <p:cNvPr id="24" name="Textplatzhalter 2"/>
          <p:cNvSpPr>
            <a:spLocks noGrp="1"/>
          </p:cNvSpPr>
          <p:nvPr>
            <p:ph type="body" idx="21" hasCustomPrompt="1"/>
          </p:nvPr>
        </p:nvSpPr>
        <p:spPr>
          <a:xfrm>
            <a:off x="3589994" y="1713807"/>
            <a:ext cx="2305400" cy="357866"/>
          </a:xfrm>
        </p:spPr>
        <p:txBody>
          <a:bodyPr anchor="b"/>
          <a:lstStyle>
            <a:lvl1pPr marL="0" indent="0">
              <a:buNone/>
              <a:defRPr lang="en-US" sz="19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Überschrift 2</a:t>
            </a:r>
          </a:p>
        </p:txBody>
      </p:sp>
      <p:sp>
        <p:nvSpPr>
          <p:cNvPr id="25" name="Textplatzhalter 2"/>
          <p:cNvSpPr>
            <a:spLocks noGrp="1"/>
          </p:cNvSpPr>
          <p:nvPr>
            <p:ph type="body" idx="22" hasCustomPrompt="1"/>
          </p:nvPr>
        </p:nvSpPr>
        <p:spPr>
          <a:xfrm>
            <a:off x="6451029" y="1711738"/>
            <a:ext cx="2305400" cy="357866"/>
          </a:xfrm>
        </p:spPr>
        <p:txBody>
          <a:bodyPr anchor="b"/>
          <a:lstStyle>
            <a:lvl1pPr marL="0" indent="0">
              <a:buNone/>
              <a:defRPr lang="en-US" sz="19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Überschrift 3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idx="23" hasCustomPrompt="1"/>
          </p:nvPr>
        </p:nvSpPr>
        <p:spPr>
          <a:xfrm>
            <a:off x="9312026" y="1705247"/>
            <a:ext cx="2305400" cy="357866"/>
          </a:xfrm>
        </p:spPr>
        <p:txBody>
          <a:bodyPr anchor="b"/>
          <a:lstStyle>
            <a:lvl1pPr marL="0" indent="0">
              <a:buNone/>
              <a:defRPr lang="en-US" sz="19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Überschrift 4</a:t>
            </a:r>
          </a:p>
        </p:txBody>
      </p:sp>
    </p:spTree>
    <p:extLst>
      <p:ext uri="{BB962C8B-B14F-4D97-AF65-F5344CB8AC3E}">
        <p14:creationId xmlns:p14="http://schemas.microsoft.com/office/powerpoint/2010/main" val="97316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Wuerth Extra Bold Cond Caps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1 July 2020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3906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1 July 2020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4503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1 July 2020</a:t>
            </a:fld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694268" y="1719264"/>
            <a:ext cx="10957732" cy="4144395"/>
          </a:xfrm>
        </p:spPr>
        <p:txBody>
          <a:bodyPr/>
          <a:lstStyle>
            <a:lvl1pPr marL="342900" indent="-342900">
              <a:lnSpc>
                <a:spcPts val="3900"/>
              </a:lnSpc>
              <a:buFont typeface="Arial" panose="020B0604020202020204" pitchFamily="34" charset="0"/>
              <a:buChar char="•"/>
              <a:defRPr sz="2500" baseline="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29705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 sz="2500" kern="1200" dirty="0">
                <a:solidFill>
                  <a:schemeClr val="tx1"/>
                </a:solidFill>
                <a:latin typeface="Wuerth Extra Bold Cond Caps" pitchFamily="2" charset="0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 noChangeAspect="1"/>
          </p:cNvSpPr>
          <p:nvPr>
            <p:ph idx="1"/>
          </p:nvPr>
        </p:nvSpPr>
        <p:spPr>
          <a:xfrm>
            <a:off x="694267" y="1719263"/>
            <a:ext cx="10957733" cy="4148137"/>
          </a:xfrm>
        </p:spPr>
        <p:txBody>
          <a:bodyPr/>
          <a:lstStyle>
            <a:lvl1pPr marL="354013" indent="-3540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8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635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242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7525" indent="-35242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de-DE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1 July 2020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1108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Wuerth Extra Bold Cond Caps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94267" y="1719263"/>
            <a:ext cx="5195083" cy="41430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56917" y="1719263"/>
            <a:ext cx="5195083" cy="41430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1 July 2020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8480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0000" y="1719263"/>
            <a:ext cx="5195083" cy="785812"/>
          </a:xfrm>
        </p:spPr>
        <p:txBody>
          <a:bodyPr anchor="b"/>
          <a:lstStyle>
            <a:lvl1pPr marL="0" indent="0">
              <a:buNone/>
              <a:defRPr lang="en-US" sz="24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20000" y="2505075"/>
            <a:ext cx="5195083" cy="3357245"/>
          </a:xfrm>
        </p:spPr>
        <p:txBody>
          <a:bodyPr/>
          <a:lstStyle>
            <a:lvl1pPr marL="354013" indent="-3540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8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635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242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7525" indent="-35242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de-DE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56917" y="1719263"/>
            <a:ext cx="5195083" cy="785812"/>
          </a:xfrm>
        </p:spPr>
        <p:txBody>
          <a:bodyPr anchor="b"/>
          <a:lstStyle>
            <a:lvl1pPr marL="0" indent="0">
              <a:buNone/>
              <a:defRPr lang="en-US" sz="24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56917" y="2505075"/>
            <a:ext cx="5195083" cy="3357245"/>
          </a:xfrm>
        </p:spPr>
        <p:txBody>
          <a:bodyPr/>
          <a:lstStyle>
            <a:lvl1pPr marL="354013" indent="-3540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8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635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242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7525" indent="-35242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de-DE" sz="1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1 July 2020</a:t>
            </a:fld>
            <a:endParaRPr lang="de-DE" altLang="de-DE"/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720000" y="541700"/>
            <a:ext cx="7605184" cy="817200"/>
          </a:xfrm>
        </p:spPr>
        <p:txBody>
          <a:bodyPr/>
          <a:lstStyle>
            <a:lvl1pPr>
              <a:defRPr>
                <a:latin typeface="Wuerth Extra Bold Cond Caps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6842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Wuerth Extra Bold Cond Caps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4976" y="4258342"/>
            <a:ext cx="5193815" cy="16071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58187" y="4258342"/>
            <a:ext cx="5193815" cy="16071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1 July 2020</a:t>
            </a:fld>
            <a:endParaRPr lang="de-DE" altLang="de-DE"/>
          </a:p>
        </p:txBody>
      </p:sp>
      <p:sp>
        <p:nvSpPr>
          <p:cNvPr id="13" name="Bildplatzhalter 5"/>
          <p:cNvSpPr>
            <a:spLocks noGrp="1"/>
          </p:cNvSpPr>
          <p:nvPr>
            <p:ph type="pic" sz="quarter" idx="13"/>
          </p:nvPr>
        </p:nvSpPr>
        <p:spPr>
          <a:xfrm>
            <a:off x="720001" y="2165065"/>
            <a:ext cx="5193815" cy="20053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 hasCustomPrompt="1"/>
          </p:nvPr>
        </p:nvSpPr>
        <p:spPr>
          <a:xfrm>
            <a:off x="714976" y="1719264"/>
            <a:ext cx="5193815" cy="357866"/>
          </a:xfrm>
        </p:spPr>
        <p:txBody>
          <a:bodyPr anchor="b"/>
          <a:lstStyle>
            <a:lvl1pPr marL="0" indent="0">
              <a:buNone/>
              <a:defRPr lang="en-US" sz="19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Überschrift 1</a:t>
            </a:r>
          </a:p>
        </p:txBody>
      </p:sp>
      <p:sp>
        <p:nvSpPr>
          <p:cNvPr id="18" name="Bildplatzhalter 5"/>
          <p:cNvSpPr>
            <a:spLocks noGrp="1"/>
          </p:cNvSpPr>
          <p:nvPr>
            <p:ph type="pic" sz="quarter" idx="22"/>
          </p:nvPr>
        </p:nvSpPr>
        <p:spPr>
          <a:xfrm>
            <a:off x="6458185" y="2165065"/>
            <a:ext cx="5193815" cy="20053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idx="23" hasCustomPrompt="1"/>
          </p:nvPr>
        </p:nvSpPr>
        <p:spPr>
          <a:xfrm>
            <a:off x="6453160" y="1719264"/>
            <a:ext cx="5193815" cy="357866"/>
          </a:xfrm>
        </p:spPr>
        <p:txBody>
          <a:bodyPr anchor="b"/>
          <a:lstStyle>
            <a:lvl1pPr marL="0" indent="0">
              <a:buNone/>
              <a:defRPr lang="en-US" sz="19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Überschrift 2</a:t>
            </a:r>
          </a:p>
        </p:txBody>
      </p:sp>
    </p:spTree>
    <p:extLst>
      <p:ext uri="{BB962C8B-B14F-4D97-AF65-F5344CB8AC3E}">
        <p14:creationId xmlns:p14="http://schemas.microsoft.com/office/powerpoint/2010/main" val="128419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2381" y="542541"/>
            <a:ext cx="7605184" cy="816359"/>
          </a:xfrm>
        </p:spPr>
        <p:txBody>
          <a:bodyPr/>
          <a:lstStyle>
            <a:lvl1pPr>
              <a:defRPr>
                <a:latin typeface="Wuerth Extra Bold Cond Caps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9841" y="1719264"/>
            <a:ext cx="3274578" cy="41462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69554" y="1719264"/>
            <a:ext cx="3270769" cy="41462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1 July 2020</a:t>
            </a:fld>
            <a:endParaRPr lang="de-DE" altLang="de-DE"/>
          </a:p>
        </p:txBody>
      </p:sp>
      <p:sp>
        <p:nvSpPr>
          <p:cNvPr id="10" name="Inhaltsplatzhalter 3"/>
          <p:cNvSpPr>
            <a:spLocks noGrp="1"/>
          </p:cNvSpPr>
          <p:nvPr>
            <p:ph sz="half" idx="11"/>
          </p:nvPr>
        </p:nvSpPr>
        <p:spPr>
          <a:xfrm>
            <a:off x="4524419" y="1719264"/>
            <a:ext cx="3305135" cy="41462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161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5735" y="542541"/>
            <a:ext cx="7605184" cy="816359"/>
          </a:xfrm>
        </p:spPr>
        <p:txBody>
          <a:bodyPr/>
          <a:lstStyle>
            <a:lvl1pPr>
              <a:defRPr>
                <a:latin typeface="Wuerth Extra Bold Cond Caps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6062" y="4261075"/>
            <a:ext cx="3292525" cy="16044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59474" y="4261075"/>
            <a:ext cx="3292525" cy="16044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1 July 2020</a:t>
            </a:fld>
            <a:endParaRPr lang="de-DE" altLang="de-DE"/>
          </a:p>
        </p:txBody>
      </p:sp>
      <p:sp>
        <p:nvSpPr>
          <p:cNvPr id="10" name="Inhaltsplatzhalter 3"/>
          <p:cNvSpPr>
            <a:spLocks noGrp="1"/>
          </p:cNvSpPr>
          <p:nvPr>
            <p:ph sz="half" idx="11"/>
          </p:nvPr>
        </p:nvSpPr>
        <p:spPr>
          <a:xfrm>
            <a:off x="4540619" y="4261075"/>
            <a:ext cx="3292525" cy="16044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3" name="Bildplatzhalter 5"/>
          <p:cNvSpPr>
            <a:spLocks noGrp="1"/>
          </p:cNvSpPr>
          <p:nvPr>
            <p:ph type="pic" sz="quarter" idx="13"/>
          </p:nvPr>
        </p:nvSpPr>
        <p:spPr>
          <a:xfrm>
            <a:off x="716062" y="2165065"/>
            <a:ext cx="3287598" cy="20080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 hasCustomPrompt="1"/>
          </p:nvPr>
        </p:nvSpPr>
        <p:spPr>
          <a:xfrm>
            <a:off x="716062" y="1719264"/>
            <a:ext cx="3292525" cy="357866"/>
          </a:xfrm>
        </p:spPr>
        <p:txBody>
          <a:bodyPr anchor="b"/>
          <a:lstStyle>
            <a:lvl1pPr marL="0" indent="0">
              <a:buNone/>
              <a:defRPr lang="en-US" sz="19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Überschrift 1</a:t>
            </a:r>
          </a:p>
        </p:txBody>
      </p:sp>
      <p:sp>
        <p:nvSpPr>
          <p:cNvPr id="16" name="Bildplatzhalter 5"/>
          <p:cNvSpPr>
            <a:spLocks noGrp="1"/>
          </p:cNvSpPr>
          <p:nvPr>
            <p:ph type="pic" sz="quarter" idx="20"/>
          </p:nvPr>
        </p:nvSpPr>
        <p:spPr>
          <a:xfrm>
            <a:off x="4540621" y="2165065"/>
            <a:ext cx="3287598" cy="20080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21" hasCustomPrompt="1"/>
          </p:nvPr>
        </p:nvSpPr>
        <p:spPr>
          <a:xfrm>
            <a:off x="4540619" y="1719264"/>
            <a:ext cx="3292525" cy="357866"/>
          </a:xfrm>
        </p:spPr>
        <p:txBody>
          <a:bodyPr anchor="b"/>
          <a:lstStyle>
            <a:lvl1pPr marL="0" indent="0">
              <a:buNone/>
              <a:defRPr lang="en-US" sz="19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Überschrift 2</a:t>
            </a:r>
          </a:p>
        </p:txBody>
      </p:sp>
      <p:sp>
        <p:nvSpPr>
          <p:cNvPr id="18" name="Bildplatzhalter 5"/>
          <p:cNvSpPr>
            <a:spLocks noGrp="1"/>
          </p:cNvSpPr>
          <p:nvPr>
            <p:ph type="pic" sz="quarter" idx="22"/>
          </p:nvPr>
        </p:nvSpPr>
        <p:spPr>
          <a:xfrm>
            <a:off x="8359476" y="2165065"/>
            <a:ext cx="3287598" cy="20080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idx="23" hasCustomPrompt="1"/>
          </p:nvPr>
        </p:nvSpPr>
        <p:spPr>
          <a:xfrm>
            <a:off x="8354448" y="1719264"/>
            <a:ext cx="3292525" cy="357866"/>
          </a:xfrm>
        </p:spPr>
        <p:txBody>
          <a:bodyPr anchor="b"/>
          <a:lstStyle>
            <a:lvl1pPr marL="0" indent="0">
              <a:buNone/>
              <a:defRPr lang="en-US" sz="19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Überschrift 3</a:t>
            </a:r>
          </a:p>
        </p:txBody>
      </p:sp>
    </p:spTree>
    <p:extLst>
      <p:ext uri="{BB962C8B-B14F-4D97-AF65-F5344CB8AC3E}">
        <p14:creationId xmlns:p14="http://schemas.microsoft.com/office/powerpoint/2010/main" val="179610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ier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88" y="542541"/>
            <a:ext cx="7605184" cy="816359"/>
          </a:xfrm>
        </p:spPr>
        <p:txBody>
          <a:bodyPr/>
          <a:lstStyle>
            <a:lvl1pPr>
              <a:defRPr>
                <a:latin typeface="Wuerth Extra Bold Cond Caps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20001" y="1719263"/>
            <a:ext cx="2373690" cy="4146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73349" y="1719263"/>
            <a:ext cx="2373690" cy="4146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1 July 2020</a:t>
            </a:fld>
            <a:endParaRPr lang="de-DE" altLang="de-DE"/>
          </a:p>
        </p:txBody>
      </p:sp>
      <p:sp>
        <p:nvSpPr>
          <p:cNvPr id="11" name="Inhaltsplatzhalter 3"/>
          <p:cNvSpPr>
            <a:spLocks noGrp="1"/>
          </p:cNvSpPr>
          <p:nvPr>
            <p:ph sz="half" idx="11"/>
          </p:nvPr>
        </p:nvSpPr>
        <p:spPr>
          <a:xfrm>
            <a:off x="6426697" y="1719263"/>
            <a:ext cx="2373690" cy="4146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12"/>
          </p:nvPr>
        </p:nvSpPr>
        <p:spPr>
          <a:xfrm>
            <a:off x="9278310" y="1719264"/>
            <a:ext cx="2373690" cy="4146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5282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403976"/>
            <a:ext cx="12192000" cy="4540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800">
              <a:latin typeface="+mn-lt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001" y="542541"/>
            <a:ext cx="7605184" cy="816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de-DE"/>
              <a:t>Titelmasterformat durch Klicken bearbeiten</a:t>
            </a:r>
            <a:br>
              <a:rPr lang="de-DE"/>
            </a:br>
            <a:endParaRPr lang="de-DE" noProof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001" y="1719263"/>
            <a:ext cx="10926916" cy="414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1 July 2020</a:t>
            </a:fld>
            <a:endParaRPr lang="de-DE" altLang="de-DE"/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altLang="de-DE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257" y="494280"/>
            <a:ext cx="2160000" cy="4309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9" r:id="rId4"/>
    <p:sldLayoutId id="2147483653" r:id="rId5"/>
    <p:sldLayoutId id="2147483662" r:id="rId6"/>
    <p:sldLayoutId id="2147483661" r:id="rId7"/>
    <p:sldLayoutId id="2147483652" r:id="rId8"/>
    <p:sldLayoutId id="2147483658" r:id="rId9"/>
    <p:sldLayoutId id="2147483660" r:id="rId10"/>
    <p:sldLayoutId id="2147483654" r:id="rId11"/>
    <p:sldLayoutId id="2147483655" r:id="rId12"/>
  </p:sldLayoutIdLst>
  <p:hf hdr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lang="de-DE" sz="2500" kern="1200" baseline="0" dirty="0" smtClean="0">
          <a:solidFill>
            <a:schemeClr val="tx1"/>
          </a:solidFill>
          <a:latin typeface="Wuerth Extra Bold Cond Caps" pitchFamily="2" charset="0"/>
          <a:ea typeface="+mj-ea"/>
          <a:cs typeface="+mj-cs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Wuerth Extra Bold Cond" panose="020B0806020204020204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Wuerth Extra Bold Cond" panose="020B0806020204020204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Wuerth Extra Bold Cond" panose="020B0806020204020204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Wuerth Extra Bold Cond" panose="020B0806020204020204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Wuerth Extra Bold Cond" panose="020B0806020204020204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Wuerth Extra Bold Cond" panose="020B0806020204020204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Wuerth Extra Bold Cond" panose="020B0806020204020204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Wuerth Extra Bold Cond" panose="020B0806020204020204" pitchFamily="34" charset="0"/>
        </a:defRPr>
      </a:lvl9pPr>
    </p:titleStyle>
    <p:bodyStyle>
      <a:lvl1pPr marL="354013" marR="0" indent="-354013" algn="l" defTabSz="914400" rtl="0" eaLnBrk="1" fontAlgn="base" latinLnBrk="0" hangingPunct="1">
        <a:lnSpc>
          <a:spcPts val="2600"/>
        </a:lnSpc>
        <a:spcBef>
          <a:spcPct val="0"/>
        </a:spcBef>
        <a:spcAft>
          <a:spcPct val="0"/>
        </a:spcAft>
        <a:buClr>
          <a:srgbClr val="CC0000"/>
        </a:buClr>
        <a:buSzTx/>
        <a:buFontTx/>
        <a:buChar char="•"/>
        <a:tabLst/>
        <a:defRPr lang="de-DE" sz="1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14375" marR="0" indent="-358775" algn="l" defTabSz="914400" rtl="0" eaLnBrk="1" fontAlgn="base" latinLnBrk="0" hangingPunct="1">
        <a:lnSpc>
          <a:spcPts val="2600"/>
        </a:lnSpc>
        <a:spcBef>
          <a:spcPct val="0"/>
        </a:spcBef>
        <a:spcAft>
          <a:spcPct val="0"/>
        </a:spcAft>
        <a:buClrTx/>
        <a:buSzTx/>
        <a:buFontTx/>
        <a:buChar char="•"/>
        <a:tabLst/>
        <a:defRPr lang="de-DE" sz="1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079500" marR="0" indent="-363538" algn="l" defTabSz="914400" rtl="0" eaLnBrk="1" fontAlgn="base" latinLnBrk="0" hangingPunct="1">
        <a:lnSpc>
          <a:spcPts val="2600"/>
        </a:lnSpc>
        <a:spcBef>
          <a:spcPct val="0"/>
        </a:spcBef>
        <a:spcAft>
          <a:spcPct val="0"/>
        </a:spcAft>
        <a:buClrTx/>
        <a:buSzTx/>
        <a:buFontTx/>
        <a:buChar char="•"/>
        <a:tabLst/>
        <a:defRPr lang="de-DE" sz="1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433513" marR="0" indent="-352425" algn="l" defTabSz="914400" rtl="0" eaLnBrk="1" fontAlgn="base" latinLnBrk="0" hangingPunct="1">
        <a:lnSpc>
          <a:spcPts val="2600"/>
        </a:lnSpc>
        <a:spcBef>
          <a:spcPct val="0"/>
        </a:spcBef>
        <a:spcAft>
          <a:spcPct val="0"/>
        </a:spcAft>
        <a:buClrTx/>
        <a:buSzTx/>
        <a:buFontTx/>
        <a:buChar char="•"/>
        <a:tabLst/>
        <a:defRPr lang="de-DE" sz="1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787525" marR="0" indent="-352425" algn="l" defTabSz="914400" rtl="0" eaLnBrk="1" fontAlgn="base" latinLnBrk="0" hangingPunct="1">
        <a:lnSpc>
          <a:spcPts val="2600"/>
        </a:lnSpc>
        <a:spcBef>
          <a:spcPct val="0"/>
        </a:spcBef>
        <a:spcAft>
          <a:spcPct val="0"/>
        </a:spcAft>
        <a:buClrTx/>
        <a:buSzTx/>
        <a:buFontTx/>
        <a:buChar char="•"/>
        <a:tabLst/>
        <a:defRPr lang="de-DE" sz="1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10" Type="http://schemas.openxmlformats.org/officeDocument/2006/relationships/image" Target="../media/image23.emf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Multiprocessing</a:t>
            </a:r>
            <a:r>
              <a:rPr lang="de-DE" dirty="0"/>
              <a:t> mit Pool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Hanna Siegmann &amp; Lukas Benner</a:t>
            </a:r>
          </a:p>
          <a:p>
            <a:r>
              <a:rPr lang="de-DE"/>
              <a:t>Fortgeschrittene Programmierung</a:t>
            </a:r>
          </a:p>
          <a:p>
            <a:r>
              <a:rPr lang="de-DE"/>
              <a:t>2020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207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20398F-4287-4D6E-882B-644574D2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Optimierte Variante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489F3C7-058B-4CBB-90E6-C936F36719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8082" y="1795947"/>
            <a:ext cx="4827002" cy="3846145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8B5E2F-E4B0-4AFC-854F-751F45303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E3085C-34B3-423C-8F18-02E349269A3F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8EFB5C-201F-447B-9EAF-D994B5E8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1 July 2020</a:t>
            </a:fld>
            <a:endParaRPr lang="de-DE" alt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6C4FB35-EBF6-48D2-9DE5-6F081D936AA5}"/>
              </a:ext>
            </a:extLst>
          </p:cNvPr>
          <p:cNvSpPr/>
          <p:nvPr/>
        </p:nvSpPr>
        <p:spPr>
          <a:xfrm>
            <a:off x="850850" y="3155660"/>
            <a:ext cx="3564131" cy="1166957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D68A9B87-BA2F-4BC6-9103-8D64CA71C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6917" y="1719263"/>
            <a:ext cx="5195083" cy="1999757"/>
          </a:xfrm>
        </p:spPr>
        <p:txBody>
          <a:bodyPr/>
          <a:lstStyle/>
          <a:p>
            <a:r>
              <a:rPr lang="de-DE" dirty="0"/>
              <a:t>Pools </a:t>
            </a:r>
            <a:r>
              <a:rPr lang="de-DE" dirty="0">
                <a:sym typeface="Wingdings" panose="05000000000000000000" pitchFamily="2" charset="2"/>
              </a:rPr>
              <a:t> Teilaufgaben</a:t>
            </a:r>
          </a:p>
          <a:p>
            <a:r>
              <a:rPr lang="de-DE" dirty="0"/>
              <a:t>Ruft </a:t>
            </a:r>
            <a:r>
              <a:rPr lang="de-DE" i="1" dirty="0" err="1"/>
              <a:t>calc_distance</a:t>
            </a:r>
            <a:r>
              <a:rPr lang="de-DE" i="1" dirty="0"/>
              <a:t>() </a:t>
            </a:r>
            <a:r>
              <a:rPr lang="de-DE" dirty="0" err="1"/>
              <a:t>gleichzeitg</a:t>
            </a:r>
            <a:r>
              <a:rPr lang="de-DE" dirty="0"/>
              <a:t> mit unterschiedlichen Parametern auf</a:t>
            </a:r>
          </a:p>
          <a:p>
            <a:r>
              <a:rPr lang="de-DE" i="1" dirty="0"/>
              <a:t>.</a:t>
            </a:r>
            <a:r>
              <a:rPr lang="de-DE" i="1" dirty="0" err="1"/>
              <a:t>starmap</a:t>
            </a:r>
            <a:r>
              <a:rPr lang="de-DE" i="1" dirty="0"/>
              <a:t> </a:t>
            </a:r>
            <a:r>
              <a:rPr lang="de-DE" dirty="0">
                <a:sym typeface="Wingdings" panose="05000000000000000000" pitchFamily="2" charset="2"/>
              </a:rPr>
              <a:t> .</a:t>
            </a:r>
            <a:r>
              <a:rPr lang="de-DE" dirty="0" err="1">
                <a:sym typeface="Wingdings" panose="05000000000000000000" pitchFamily="2" charset="2"/>
              </a:rPr>
              <a:t>map</a:t>
            </a:r>
            <a:r>
              <a:rPr lang="de-DE" dirty="0">
                <a:sym typeface="Wingdings" panose="05000000000000000000" pitchFamily="2" charset="2"/>
              </a:rPr>
              <a:t> mit mehreren Parametern</a:t>
            </a:r>
          </a:p>
          <a:p>
            <a:r>
              <a:rPr lang="de-DE" dirty="0">
                <a:sym typeface="Wingdings" panose="05000000000000000000" pitchFamily="2" charset="2"/>
              </a:rPr>
              <a:t>List </a:t>
            </a:r>
            <a:r>
              <a:rPr lang="de-DE" dirty="0" err="1">
                <a:sym typeface="Wingdings" panose="05000000000000000000" pitchFamily="2" charset="2"/>
              </a:rPr>
              <a:t>Comprehension</a:t>
            </a:r>
            <a:r>
              <a:rPr lang="de-DE" dirty="0">
                <a:sym typeface="Wingdings" panose="05000000000000000000" pitchFamily="2" charset="2"/>
              </a:rPr>
              <a:t> erstellt Tupel-Paare</a:t>
            </a:r>
            <a:r>
              <a:rPr lang="de-DE" i="1" dirty="0"/>
              <a:t> 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C6B0600-A687-4358-A5BD-8929589922AB}"/>
              </a:ext>
            </a:extLst>
          </p:cNvPr>
          <p:cNvSpPr/>
          <p:nvPr/>
        </p:nvSpPr>
        <p:spPr>
          <a:xfrm>
            <a:off x="6456917" y="3823854"/>
            <a:ext cx="2252974" cy="6095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schneller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EF5C48-08A3-4ED5-BE08-475E42224F19}"/>
              </a:ext>
            </a:extLst>
          </p:cNvPr>
          <p:cNvSpPr/>
          <p:nvPr/>
        </p:nvSpPr>
        <p:spPr>
          <a:xfrm>
            <a:off x="9306335" y="3823855"/>
            <a:ext cx="2252974" cy="609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Hardware abhängig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2B53B05B-5F51-4846-A382-D6D2587EA21A}"/>
              </a:ext>
            </a:extLst>
          </p:cNvPr>
          <p:cNvSpPr/>
          <p:nvPr/>
        </p:nvSpPr>
        <p:spPr>
          <a:xfrm>
            <a:off x="6456917" y="4538287"/>
            <a:ext cx="2252974" cy="6095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Nutzt Ressourcen besser aus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72127848-BD63-4B85-9B72-E03A2656A0DB}"/>
              </a:ext>
            </a:extLst>
          </p:cNvPr>
          <p:cNvSpPr/>
          <p:nvPr/>
        </p:nvSpPr>
        <p:spPr>
          <a:xfrm>
            <a:off x="9306335" y="4521086"/>
            <a:ext cx="2252974" cy="609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Teilaufgaben erstellen kostet Zeit</a:t>
            </a:r>
          </a:p>
        </p:txBody>
      </p:sp>
    </p:spTree>
    <p:extLst>
      <p:ext uri="{BB962C8B-B14F-4D97-AF65-F5344CB8AC3E}">
        <p14:creationId xmlns:p14="http://schemas.microsoft.com/office/powerpoint/2010/main" val="19789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F48599A-F992-4EEF-B990-785B00C22A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Hands-On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1197C1C4-556F-4E7A-8F5E-092D4D06D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Vergleich mit und ohne </a:t>
            </a:r>
            <a:r>
              <a:rPr lang="de-DE" dirty="0" err="1"/>
              <a:t>Multiprocessing</a:t>
            </a:r>
            <a:r>
              <a:rPr lang="de-DE" dirty="0"/>
              <a:t> (Pool)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B06E26-38E4-4B27-A738-2787E71713F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712200" y="6559550"/>
            <a:ext cx="3479800" cy="161925"/>
          </a:xfrm>
        </p:spPr>
        <p:txBody>
          <a:bodyPr/>
          <a:lstStyle/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1 July 2020</a:t>
            </a:fld>
            <a:endParaRPr lang="de-DE" alt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9B66BB-D167-4B15-80D5-3976CBE5C4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559550"/>
            <a:ext cx="314325" cy="161925"/>
          </a:xfrm>
        </p:spPr>
        <p:txBody>
          <a:bodyPr/>
          <a:lstStyle/>
          <a:p>
            <a:fld id="{98E3085C-34B3-423C-8F18-02E349269A3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02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16A4C-24B9-4FE7-8827-82A61FBC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542541"/>
            <a:ext cx="7605184" cy="816359"/>
          </a:xfrm>
        </p:spPr>
        <p:txBody>
          <a:bodyPr wrap="square" anchor="b">
            <a:normAutofit/>
          </a:bodyPr>
          <a:lstStyle/>
          <a:p>
            <a:r>
              <a:rPr lang="de-DE"/>
              <a:t>Fazit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39FEE96-2D12-4D5D-BE55-7EA94CC2A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267" y="1719263"/>
            <a:ext cx="5195083" cy="4143057"/>
          </a:xfrm>
        </p:spPr>
        <p:txBody>
          <a:bodyPr/>
          <a:lstStyle/>
          <a:p>
            <a:r>
              <a:rPr lang="de-DE" dirty="0"/>
              <a:t>Lohnt sich erst ab gewisser Schwelle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/>
              <a:t>Grundaufwand für Teilung und 		Zusammenführung der Aufgaben</a:t>
            </a:r>
          </a:p>
          <a:p>
            <a:endParaRPr lang="de-DE" dirty="0"/>
          </a:p>
          <a:p>
            <a:r>
              <a:rPr lang="de-DE" dirty="0"/>
              <a:t>Unsicherheiten bei Laufzeit wenn andere Prozesse laufen</a:t>
            </a:r>
          </a:p>
          <a:p>
            <a:endParaRPr lang="de-DE" dirty="0"/>
          </a:p>
          <a:p>
            <a:r>
              <a:rPr lang="de-DE" dirty="0"/>
              <a:t>Ungeeignet bei Prozessen:</a:t>
            </a:r>
          </a:p>
          <a:p>
            <a:pPr lvl="1">
              <a:buClr>
                <a:schemeClr val="accent4"/>
              </a:buClr>
            </a:pPr>
            <a:r>
              <a:rPr lang="de-DE" dirty="0"/>
              <a:t>die voneinander Abhängig sind </a:t>
            </a:r>
          </a:p>
          <a:p>
            <a:pPr lvl="1">
              <a:buClr>
                <a:schemeClr val="accent4"/>
              </a:buClr>
            </a:pPr>
            <a:r>
              <a:rPr lang="de-DE" dirty="0"/>
              <a:t>bestimmter Reihenfolge benötigen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DDE4AFA-A4C8-4F47-B303-FA99402EED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7" t="6260" r="8649"/>
          <a:stretch/>
        </p:blipFill>
        <p:spPr>
          <a:xfrm>
            <a:off x="6791324" y="1358900"/>
            <a:ext cx="4792133" cy="388368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C3E2CB-F1A1-4B8B-AE0A-59754C76D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267" y="6559551"/>
            <a:ext cx="313168" cy="161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98E3085C-34B3-423C-8F18-02E349269A3F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0A6CDA-4CA4-47DC-AEB0-FE026D6F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57117" y="6559551"/>
            <a:ext cx="3479800" cy="161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>
                <a:spcAft>
                  <a:spcPts val="600"/>
                </a:spcAft>
              </a:pPr>
              <a:t>1 July 2020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90264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Werte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E3085C-34B3-423C-8F18-02E349269A3F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1 July 2020</a:t>
            </a:fld>
            <a:endParaRPr lang="de-DE" alt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" y="1717136"/>
            <a:ext cx="12191999" cy="468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92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94267" y="1719263"/>
            <a:ext cx="10957733" cy="4148137"/>
          </a:xfrm>
        </p:spPr>
        <p:txBody>
          <a:bodyPr/>
          <a:lstStyle/>
          <a:p>
            <a:pPr marL="0" indent="0" algn="ctr">
              <a:buNone/>
            </a:pPr>
            <a:endParaRPr lang="de-DE" sz="3200">
              <a:latin typeface="Wuerth Extra Bold Cond Caps" pitchFamily="2" charset="0"/>
            </a:endParaRPr>
          </a:p>
          <a:p>
            <a:pPr marL="0" indent="0" algn="ctr">
              <a:buNone/>
            </a:pPr>
            <a:endParaRPr lang="de-DE" sz="3200">
              <a:latin typeface="Wuerth Extra Bold Cond Caps" pitchFamily="2" charset="0"/>
            </a:endParaRPr>
          </a:p>
          <a:p>
            <a:pPr marL="0" indent="0" algn="ctr">
              <a:buNone/>
            </a:pPr>
            <a:endParaRPr lang="de-DE" sz="3200">
              <a:latin typeface="Wuerth Extra Bold Cond Caps" pitchFamily="2" charset="0"/>
            </a:endParaRPr>
          </a:p>
          <a:p>
            <a:pPr marL="0" indent="0" algn="ctr">
              <a:buNone/>
            </a:pPr>
            <a:r>
              <a:rPr lang="de-DE" sz="3200">
                <a:latin typeface="Wuerth Extra Bold Cond Caps" pitchFamily="2" charset="0"/>
              </a:rPr>
              <a:t>Vielen Dank für Ihre Aufmerksamkeit</a:t>
            </a:r>
          </a:p>
          <a:p>
            <a:pPr marL="0" indent="0" algn="ctr">
              <a:buNone/>
            </a:pPr>
            <a:endParaRPr lang="de-DE" sz="3200">
              <a:latin typeface="Wuerth Extra Bold Cond Caps" pitchFamily="2" charset="0"/>
            </a:endParaRPr>
          </a:p>
          <a:p>
            <a:pPr marL="0" indent="0" algn="ctr">
              <a:buNone/>
            </a:pPr>
            <a:r>
              <a:rPr lang="de-DE" sz="3200" err="1">
                <a:solidFill>
                  <a:schemeClr val="tx2"/>
                </a:solidFill>
                <a:latin typeface="Wuerth Extra Bold Cond Caps" pitchFamily="2" charset="0"/>
              </a:rPr>
              <a:t>Thank</a:t>
            </a:r>
            <a:r>
              <a:rPr lang="de-DE" sz="3200">
                <a:solidFill>
                  <a:schemeClr val="tx2"/>
                </a:solidFill>
                <a:latin typeface="Wuerth Extra Bold Cond Caps" pitchFamily="2" charset="0"/>
              </a:rPr>
              <a:t> </a:t>
            </a:r>
            <a:r>
              <a:rPr lang="de-DE" sz="3200" err="1">
                <a:solidFill>
                  <a:schemeClr val="tx2"/>
                </a:solidFill>
                <a:latin typeface="Wuerth Extra Bold Cond Caps" pitchFamily="2" charset="0"/>
              </a:rPr>
              <a:t>you</a:t>
            </a:r>
            <a:r>
              <a:rPr lang="de-DE" sz="3200">
                <a:solidFill>
                  <a:schemeClr val="tx2"/>
                </a:solidFill>
                <a:latin typeface="Wuerth Extra Bold Cond Caps" pitchFamily="2" charset="0"/>
              </a:rPr>
              <a:t> </a:t>
            </a:r>
            <a:r>
              <a:rPr lang="de-DE" sz="3200" err="1">
                <a:solidFill>
                  <a:schemeClr val="tx2"/>
                </a:solidFill>
                <a:latin typeface="Wuerth Extra Bold Cond Caps" pitchFamily="2" charset="0"/>
              </a:rPr>
              <a:t>for</a:t>
            </a:r>
            <a:r>
              <a:rPr lang="de-DE" sz="3200">
                <a:solidFill>
                  <a:schemeClr val="tx2"/>
                </a:solidFill>
                <a:latin typeface="Wuerth Extra Bold Cond Caps" pitchFamily="2" charset="0"/>
              </a:rPr>
              <a:t> </a:t>
            </a:r>
            <a:r>
              <a:rPr lang="de-DE" sz="3200" err="1">
                <a:solidFill>
                  <a:schemeClr val="tx2"/>
                </a:solidFill>
                <a:latin typeface="Wuerth Extra Bold Cond Caps" pitchFamily="2" charset="0"/>
              </a:rPr>
              <a:t>your</a:t>
            </a:r>
            <a:r>
              <a:rPr lang="de-DE" sz="3200">
                <a:solidFill>
                  <a:schemeClr val="tx2"/>
                </a:solidFill>
                <a:latin typeface="Wuerth Extra Bold Cond Caps" pitchFamily="2" charset="0"/>
              </a:rPr>
              <a:t> ATTENTION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E3085C-34B3-423C-8F18-02E349269A3F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1 July 2020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65619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51535-CEC7-4667-8718-6412484A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49AEC0-AF8E-4CF9-B823-12482F0BE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Kaminski, Steffan (2016).</a:t>
            </a:r>
            <a:r>
              <a:rPr lang="de-DE" b="1" dirty="0"/>
              <a:t>Python 3</a:t>
            </a:r>
            <a:r>
              <a:rPr lang="de-DE" dirty="0"/>
              <a:t>. De Gruyter Studium. Berlin ; Boston: De GruyterOldenbourg. 482 S.isbn: 978-3-11-047361-2.</a:t>
            </a:r>
          </a:p>
          <a:p>
            <a:endParaRPr lang="de-DE" dirty="0"/>
          </a:p>
          <a:p>
            <a:r>
              <a:rPr lang="de-DE" dirty="0" err="1"/>
              <a:t>multiprocessing</a:t>
            </a:r>
            <a:r>
              <a:rPr lang="de-DE" dirty="0"/>
              <a:t> — Process-based parallelism — </a:t>
            </a:r>
            <a:r>
              <a:rPr lang="de-DE" b="1" dirty="0"/>
              <a:t>Python 3.8.3 </a:t>
            </a:r>
            <a:r>
              <a:rPr lang="de-DE" b="1" dirty="0" err="1"/>
              <a:t>documentation</a:t>
            </a:r>
            <a:r>
              <a:rPr lang="de-DE" b="1" dirty="0"/>
              <a:t> </a:t>
            </a:r>
            <a:r>
              <a:rPr lang="de-DE" dirty="0"/>
              <a:t>(2020). url:https://docs.python.org/3/library/multiprocessing.html(besuchtam 04. 06. 2020).</a:t>
            </a:r>
          </a:p>
          <a:p>
            <a:endParaRPr lang="de-DE" dirty="0"/>
          </a:p>
          <a:p>
            <a:r>
              <a:rPr lang="de-DE" dirty="0"/>
              <a:t>Urban Instiute (Data@Urban) (18. Sep. 2018). </a:t>
            </a:r>
            <a:r>
              <a:rPr lang="de-DE" b="1" dirty="0" err="1"/>
              <a:t>Using</a:t>
            </a:r>
            <a:r>
              <a:rPr lang="de-DE" b="1" dirty="0"/>
              <a:t> Multiprocessing to Make </a:t>
            </a:r>
            <a:r>
              <a:rPr lang="de-DE" b="1" dirty="0" err="1"/>
              <a:t>PythonCode</a:t>
            </a:r>
            <a:r>
              <a:rPr lang="de-DE" b="1" dirty="0"/>
              <a:t> </a:t>
            </a:r>
            <a:r>
              <a:rPr lang="de-DE" b="1" dirty="0" err="1"/>
              <a:t>Faster</a:t>
            </a:r>
            <a:r>
              <a:rPr lang="de-DE" dirty="0"/>
              <a:t>. url:https://medium.com/@urban_institute/using-multiprocessing-to-make-python-code-faster-23ea5ef996ba(besucht am 10. 06. 2020).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D20AFF-0018-465B-80EA-406061D39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E3085C-34B3-423C-8F18-02E349269A3F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180216-A763-44F6-BCE9-FFC176A30D0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1 July 2020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1158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E3085C-34B3-423C-8F18-02E349269A3F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1 July 2020</a:t>
            </a:fld>
            <a:endParaRPr lang="de-DE" altLang="de-DE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2083273-603D-4260-894D-1ED765A5C1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6884622"/>
              </p:ext>
            </p:extLst>
          </p:nvPr>
        </p:nvGraphicFramePr>
        <p:xfrm>
          <a:off x="308567" y="1356802"/>
          <a:ext cx="11574866" cy="4144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548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ADF1C-D866-4286-BF8A-2C89CC88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Theoretischer Hintergrund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4B571D34-EFC3-4BD7-A526-C88853316EF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06359848"/>
              </p:ext>
            </p:extLst>
          </p:nvPr>
        </p:nvGraphicFramePr>
        <p:xfrm>
          <a:off x="693738" y="1719263"/>
          <a:ext cx="5195887" cy="414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CB55EC43-B77E-40EB-8C73-C724733397C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5125030"/>
              </p:ext>
            </p:extLst>
          </p:nvPr>
        </p:nvGraphicFramePr>
        <p:xfrm>
          <a:off x="6456363" y="1719263"/>
          <a:ext cx="5195887" cy="414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0900D1-A069-45F9-916C-0444B3512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E3085C-34B3-423C-8F18-02E349269A3F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93F211-944F-41FF-A3C3-1CF3BEA0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1 July 2020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037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DA10BD6-D3F2-4992-B9E1-8926ADD5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Modul: </a:t>
            </a:r>
            <a:r>
              <a:rPr lang="de-DE" dirty="0" err="1"/>
              <a:t>Multiprocessing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6D9078-0307-4635-9CD3-AFB774296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E3085C-34B3-423C-8F18-02E349269A3F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C941700-5DA3-49EF-96D4-11079DB2A5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1 July 2020</a:t>
            </a:fld>
            <a:endParaRPr lang="de-DE" alt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55C5B9A-A02D-433F-A2CE-FC70362BAE59}"/>
              </a:ext>
            </a:extLst>
          </p:cNvPr>
          <p:cNvSpPr/>
          <p:nvPr/>
        </p:nvSpPr>
        <p:spPr>
          <a:xfrm>
            <a:off x="4193832" y="1498484"/>
            <a:ext cx="3804335" cy="6829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 Standardbibliothek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8122915-5D46-4F5B-BEBE-7390E0A4D883}"/>
              </a:ext>
            </a:extLst>
          </p:cNvPr>
          <p:cNvSpPr/>
          <p:nvPr/>
        </p:nvSpPr>
        <p:spPr>
          <a:xfrm>
            <a:off x="1569748" y="2835499"/>
            <a:ext cx="3347174" cy="6829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Pool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FF169CB4-044C-4155-B0A4-71CA81226D78}"/>
              </a:ext>
            </a:extLst>
          </p:cNvPr>
          <p:cNvSpPr/>
          <p:nvPr/>
        </p:nvSpPr>
        <p:spPr>
          <a:xfrm>
            <a:off x="7275078" y="2835498"/>
            <a:ext cx="3347174" cy="6829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</a:t>
            </a:r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33BF163-080C-4EF9-9C4A-6619719E746B}"/>
              </a:ext>
            </a:extLst>
          </p:cNvPr>
          <p:cNvSpPr/>
          <p:nvPr/>
        </p:nvSpPr>
        <p:spPr>
          <a:xfrm>
            <a:off x="1569748" y="3736982"/>
            <a:ext cx="3347174" cy="552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Viele Wiederholungen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D8F6280E-BAF1-4A73-894B-8E7789DAEEE8}"/>
              </a:ext>
            </a:extLst>
          </p:cNvPr>
          <p:cNvSpPr/>
          <p:nvPr/>
        </p:nvSpPr>
        <p:spPr>
          <a:xfrm>
            <a:off x="7275078" y="3736982"/>
            <a:ext cx="3347174" cy="552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Einzelne Aufgaben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5B934CDF-FC1D-4ECE-95A4-67ECD367206F}"/>
              </a:ext>
            </a:extLst>
          </p:cNvPr>
          <p:cNvSpPr/>
          <p:nvPr/>
        </p:nvSpPr>
        <p:spPr>
          <a:xfrm>
            <a:off x="1569748" y="4420639"/>
            <a:ext cx="3347174" cy="552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Unabhängig voneinander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F7D6087-2ED0-480D-A988-1E35B072A7BC}"/>
              </a:ext>
            </a:extLst>
          </p:cNvPr>
          <p:cNvSpPr/>
          <p:nvPr/>
        </p:nvSpPr>
        <p:spPr>
          <a:xfrm>
            <a:off x="1544013" y="5104296"/>
            <a:ext cx="3347174" cy="552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Unbekannte Reihenfolge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9E82B66D-55B3-4704-A29D-4E06AE21DD2E}"/>
              </a:ext>
            </a:extLst>
          </p:cNvPr>
          <p:cNvSpPr/>
          <p:nvPr/>
        </p:nvSpPr>
        <p:spPr>
          <a:xfrm>
            <a:off x="7275078" y="4420639"/>
            <a:ext cx="3347174" cy="552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Einmalige Durchführung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9963127-9D6D-4E9C-8A22-010345304709}"/>
              </a:ext>
            </a:extLst>
          </p:cNvPr>
          <p:cNvSpPr/>
          <p:nvPr/>
        </p:nvSpPr>
        <p:spPr>
          <a:xfrm>
            <a:off x="7275078" y="5104295"/>
            <a:ext cx="3347174" cy="552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Reihenfolge wählbar</a:t>
            </a:r>
          </a:p>
        </p:txBody>
      </p:sp>
    </p:spTree>
    <p:extLst>
      <p:ext uri="{BB962C8B-B14F-4D97-AF65-F5344CB8AC3E}">
        <p14:creationId xmlns:p14="http://schemas.microsoft.com/office/powerpoint/2010/main" val="278612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E5F80E9-8BDF-484D-BE75-13D2F83B6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square" anchor="b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endParaRPr lang="de-DE" dirty="0"/>
          </a:p>
          <a:p>
            <a:pPr>
              <a:spcAft>
                <a:spcPts val="600"/>
              </a:spcAft>
            </a:pPr>
            <a:r>
              <a:rPr lang="de-DE" dirty="0"/>
              <a:t>Ohne </a:t>
            </a:r>
            <a:r>
              <a:rPr lang="de-DE" dirty="0" err="1"/>
              <a:t>Multiprocessing</a:t>
            </a:r>
            <a:endParaRPr lang="de-DE" dirty="0"/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69020B23-31CD-4D92-9C3E-60F2641D1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Mit</a:t>
            </a:r>
            <a:r>
              <a:rPr lang="en-US" dirty="0"/>
              <a:t> Multiprocessing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3A27DA-B477-41A4-B3C8-6077AEE0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98E3085C-34B3-423C-8F18-02E349269A3F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91EEF4A-62AF-41DA-A4B3-284E1C76EAD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>
                <a:spcAft>
                  <a:spcPts val="600"/>
                </a:spcAft>
              </a:pPr>
              <a:t>1 July 2020</a:t>
            </a:fld>
            <a:endParaRPr lang="de-DE" alt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FEF14AE-2A61-4121-A935-5F68D02D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de-DE" dirty="0"/>
              <a:t>GIL: Global Interpreter Lock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62C611-1C5E-402B-A323-503729E755B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2795469"/>
            <a:ext cx="5195887" cy="27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ADC1622-6890-4F96-977F-4D911890B73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2795893"/>
            <a:ext cx="5194300" cy="277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36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7E1EF-3E0B-479A-932C-FE9B1DEC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Pools in Python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E6825D-5A9B-4B8D-A643-95EDA2B09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E3085C-34B3-423C-8F18-02E349269A3F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1A458A-FF44-4620-9073-19CCAA16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1 July 2020</a:t>
            </a:fld>
            <a:endParaRPr lang="de-DE" altLang="de-DE"/>
          </a:p>
        </p:txBody>
      </p:sp>
      <p:pic>
        <p:nvPicPr>
          <p:cNvPr id="22" name="Inhaltsplatzhalter 21">
            <a:extLst>
              <a:ext uri="{FF2B5EF4-FFF2-40B4-BE49-F238E27FC236}">
                <a16:creationId xmlns:a16="http://schemas.microsoft.com/office/drawing/2014/main" id="{CD8C8E89-9DB0-482A-9D11-9412F21401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493" y="1838029"/>
            <a:ext cx="6817736" cy="3350095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51C6886-3AB1-489E-913F-211377DCC53E}"/>
              </a:ext>
            </a:extLst>
          </p:cNvPr>
          <p:cNvSpPr/>
          <p:nvPr/>
        </p:nvSpPr>
        <p:spPr>
          <a:xfrm>
            <a:off x="5154934" y="2226013"/>
            <a:ext cx="3804335" cy="6829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Geeignete Funktion zum Parallelisieren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4D9B635-8A2E-4CAE-94F3-F4140F1946CC}"/>
              </a:ext>
            </a:extLst>
          </p:cNvPr>
          <p:cNvSpPr/>
          <p:nvPr/>
        </p:nvSpPr>
        <p:spPr>
          <a:xfrm>
            <a:off x="5154933" y="3386886"/>
            <a:ext cx="3804335" cy="5217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Verhindert Wiederaufruf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B41528F-C1AB-46F6-AC8D-6EE5D5977E45}"/>
              </a:ext>
            </a:extLst>
          </p:cNvPr>
          <p:cNvSpPr/>
          <p:nvPr/>
        </p:nvSpPr>
        <p:spPr>
          <a:xfrm>
            <a:off x="5154933" y="4030484"/>
            <a:ext cx="3804335" cy="5217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Erzeugt 3 Teilaufgaben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BFC591E-E4DD-41F7-9D97-D885D2D1216F}"/>
              </a:ext>
            </a:extLst>
          </p:cNvPr>
          <p:cNvSpPr/>
          <p:nvPr/>
        </p:nvSpPr>
        <p:spPr>
          <a:xfrm>
            <a:off x="5154933" y="4674082"/>
            <a:ext cx="3804335" cy="7048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Ruft Teilaufgaben gleichzeitig mit Parametern auf</a:t>
            </a:r>
          </a:p>
        </p:txBody>
      </p:sp>
    </p:spTree>
    <p:extLst>
      <p:ext uri="{BB962C8B-B14F-4D97-AF65-F5344CB8AC3E}">
        <p14:creationId xmlns:p14="http://schemas.microsoft.com/office/powerpoint/2010/main" val="58233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ED42ACE-B6E8-4543-8859-BFD0EE73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Forken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EA01CC-6349-47D6-B7FC-F5E689CD1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E3085C-34B3-423C-8F18-02E349269A3F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3C323BD-EE69-444C-A67A-D9280E6265E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1 July 2020</a:t>
            </a:fld>
            <a:endParaRPr lang="de-DE" altLang="de-DE"/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5E07873-8D57-4DCC-8EFF-6C6A0EF1A1C1}"/>
              </a:ext>
            </a:extLst>
          </p:cNvPr>
          <p:cNvGrpSpPr/>
          <p:nvPr/>
        </p:nvGrpSpPr>
        <p:grpSpPr>
          <a:xfrm>
            <a:off x="5840610" y="2409970"/>
            <a:ext cx="5631389" cy="2286000"/>
            <a:chOff x="1379011" y="2130425"/>
            <a:chExt cx="5631389" cy="2286000"/>
          </a:xfrm>
        </p:grpSpPr>
        <p:pic>
          <p:nvPicPr>
            <p:cNvPr id="14" name="Grafik 13" descr="Netzplandiagramm">
              <a:extLst>
                <a:ext uri="{FF2B5EF4-FFF2-40B4-BE49-F238E27FC236}">
                  <a16:creationId xmlns:a16="http://schemas.microsoft.com/office/drawing/2014/main" id="{0DB3AEAB-3978-46E4-9189-00A9A9FC8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365906" y="2288741"/>
              <a:ext cx="914400" cy="2071977"/>
            </a:xfrm>
            <a:prstGeom prst="rect">
              <a:avLst/>
            </a:prstGeom>
          </p:spPr>
        </p:pic>
        <p:pic>
          <p:nvPicPr>
            <p:cNvPr id="16" name="Grafik 15" descr="Webdesign">
              <a:extLst>
                <a:ext uri="{FF2B5EF4-FFF2-40B4-BE49-F238E27FC236}">
                  <a16:creationId xmlns:a16="http://schemas.microsoft.com/office/drawing/2014/main" id="{F3AD5E21-B257-42C5-97F8-00C3F5344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80306" y="2130425"/>
              <a:ext cx="914400" cy="914400"/>
            </a:xfrm>
            <a:prstGeom prst="rect">
              <a:avLst/>
            </a:prstGeom>
          </p:spPr>
        </p:pic>
        <p:pic>
          <p:nvPicPr>
            <p:cNvPr id="21" name="Grafik 20" descr="Webdesign">
              <a:extLst>
                <a:ext uri="{FF2B5EF4-FFF2-40B4-BE49-F238E27FC236}">
                  <a16:creationId xmlns:a16="http://schemas.microsoft.com/office/drawing/2014/main" id="{C1A5D86E-6C4A-4BC7-9B38-AF084FABC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80306" y="2835565"/>
              <a:ext cx="914400" cy="914400"/>
            </a:xfrm>
            <a:prstGeom prst="rect">
              <a:avLst/>
            </a:prstGeom>
          </p:spPr>
        </p:pic>
        <p:pic>
          <p:nvPicPr>
            <p:cNvPr id="22" name="Grafik 21" descr="Webdesign">
              <a:extLst>
                <a:ext uri="{FF2B5EF4-FFF2-40B4-BE49-F238E27FC236}">
                  <a16:creationId xmlns:a16="http://schemas.microsoft.com/office/drawing/2014/main" id="{0A3BC0A9-B932-4233-82A5-A4E31C08B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80306" y="3502025"/>
              <a:ext cx="914400" cy="914400"/>
            </a:xfrm>
            <a:prstGeom prst="rect">
              <a:avLst/>
            </a:prstGeom>
          </p:spPr>
        </p:pic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85854FD-BF72-476A-B4C8-E33819C9AA2A}"/>
                </a:ext>
              </a:extLst>
            </p:cNvPr>
            <p:cNvGrpSpPr/>
            <p:nvPr/>
          </p:nvGrpSpPr>
          <p:grpSpPr>
            <a:xfrm>
              <a:off x="5181600" y="2242126"/>
              <a:ext cx="1828800" cy="1717099"/>
              <a:chOff x="8805998" y="2351376"/>
              <a:chExt cx="1828800" cy="1717099"/>
            </a:xfrm>
          </p:grpSpPr>
          <p:pic>
            <p:nvPicPr>
              <p:cNvPr id="20" name="Grafik 19" descr="Prozessor">
                <a:extLst>
                  <a:ext uri="{FF2B5EF4-FFF2-40B4-BE49-F238E27FC236}">
                    <a16:creationId xmlns:a16="http://schemas.microsoft.com/office/drawing/2014/main" id="{A0498308-D895-4F22-B8C2-E2362B19D6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805998" y="235137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fik 22" descr="Prozessor">
                <a:extLst>
                  <a:ext uri="{FF2B5EF4-FFF2-40B4-BE49-F238E27FC236}">
                    <a16:creationId xmlns:a16="http://schemas.microsoft.com/office/drawing/2014/main" id="{8CA051D6-E357-4022-81E7-A8430886D8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20398" y="235137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afik 23" descr="Prozessor">
                <a:extLst>
                  <a:ext uri="{FF2B5EF4-FFF2-40B4-BE49-F238E27FC236}">
                    <a16:creationId xmlns:a16="http://schemas.microsoft.com/office/drawing/2014/main" id="{E6D6B791-F430-4C5B-A5C4-4A8003160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805998" y="315407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fik 24" descr="Prozessor">
                <a:extLst>
                  <a:ext uri="{FF2B5EF4-FFF2-40B4-BE49-F238E27FC236}">
                    <a16:creationId xmlns:a16="http://schemas.microsoft.com/office/drawing/2014/main" id="{16CEC9DD-956A-40AC-A2F6-D67088865D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20398" y="3117996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7" name="Grafik 26" descr="Webdesign">
              <a:extLst>
                <a:ext uri="{FF2B5EF4-FFF2-40B4-BE49-F238E27FC236}">
                  <a16:creationId xmlns:a16="http://schemas.microsoft.com/office/drawing/2014/main" id="{2D33C9AD-6592-42C0-8337-F97BA7CF9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9011" y="2869480"/>
              <a:ext cx="914400" cy="914400"/>
            </a:xfrm>
            <a:prstGeom prst="rect">
              <a:avLst/>
            </a:prstGeom>
          </p:spPr>
        </p:pic>
        <p:cxnSp>
          <p:nvCxnSpPr>
            <p:cNvPr id="37" name="Verbinder: gewinkelt 36">
              <a:extLst>
                <a:ext uri="{FF2B5EF4-FFF2-40B4-BE49-F238E27FC236}">
                  <a16:creationId xmlns:a16="http://schemas.microsoft.com/office/drawing/2014/main" id="{FDD5A250-EAD9-4CE5-8785-F4D9BFABA5E4}"/>
                </a:ext>
              </a:extLst>
            </p:cNvPr>
            <p:cNvCxnSpPr>
              <a:stCxn id="16" idx="3"/>
              <a:endCxn id="20" idx="1"/>
            </p:cNvCxnSpPr>
            <p:nvPr/>
          </p:nvCxnSpPr>
          <p:spPr>
            <a:xfrm>
              <a:off x="4194706" y="2587625"/>
              <a:ext cx="986894" cy="111701"/>
            </a:xfrm>
            <a:prstGeom prst="bentConnector3">
              <a:avLst>
                <a:gd name="adj1" fmla="val 378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Verbinder: gewinkelt 38">
              <a:extLst>
                <a:ext uri="{FF2B5EF4-FFF2-40B4-BE49-F238E27FC236}">
                  <a16:creationId xmlns:a16="http://schemas.microsoft.com/office/drawing/2014/main" id="{087781A2-84E1-4DCD-B915-60DEBF29486F}"/>
                </a:ext>
              </a:extLst>
            </p:cNvPr>
            <p:cNvCxnSpPr>
              <a:stCxn id="21" idx="3"/>
              <a:endCxn id="24" idx="1"/>
            </p:cNvCxnSpPr>
            <p:nvPr/>
          </p:nvCxnSpPr>
          <p:spPr>
            <a:xfrm>
              <a:off x="4194706" y="3292765"/>
              <a:ext cx="986894" cy="209260"/>
            </a:xfrm>
            <a:prstGeom prst="bentConnector3">
              <a:avLst>
                <a:gd name="adj1" fmla="val 3315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Verbinder: gewinkelt 40">
              <a:extLst>
                <a:ext uri="{FF2B5EF4-FFF2-40B4-BE49-F238E27FC236}">
                  <a16:creationId xmlns:a16="http://schemas.microsoft.com/office/drawing/2014/main" id="{903C2466-091D-4EEE-B100-7FB84070B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4706" y="3956050"/>
              <a:ext cx="2358494" cy="360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AFF1504-8468-4759-8375-868C0978B728}"/>
              </a:ext>
            </a:extLst>
          </p:cNvPr>
          <p:cNvGrpSpPr/>
          <p:nvPr/>
        </p:nvGrpSpPr>
        <p:grpSpPr>
          <a:xfrm>
            <a:off x="720001" y="2147383"/>
            <a:ext cx="3686274" cy="2811174"/>
            <a:chOff x="720001" y="2147383"/>
            <a:chExt cx="3686274" cy="2811174"/>
          </a:xfrm>
        </p:grpSpPr>
        <p:pic>
          <p:nvPicPr>
            <p:cNvPr id="53" name="Grafik 52" descr="Browserfenster">
              <a:extLst>
                <a:ext uri="{FF2B5EF4-FFF2-40B4-BE49-F238E27FC236}">
                  <a16:creationId xmlns:a16="http://schemas.microsoft.com/office/drawing/2014/main" id="{A2C32123-DA49-4F7A-8A7D-42039A6C2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2245" t="20647" r="10908" b="20749"/>
            <a:stretch/>
          </p:blipFill>
          <p:spPr>
            <a:xfrm>
              <a:off x="720001" y="2147383"/>
              <a:ext cx="3686274" cy="2811174"/>
            </a:xfrm>
            <a:prstGeom prst="rect">
              <a:avLst/>
            </a:prstGeom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1EA2D80E-94D8-4D19-9169-2C608F56DC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41549"/>
            <a:stretch/>
          </p:blipFill>
          <p:spPr>
            <a:xfrm>
              <a:off x="824945" y="2669501"/>
              <a:ext cx="3416146" cy="2149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899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F7033-3CF8-41F9-B870-B89C6455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BD4FDD2-E0F3-4CD7-8C52-2DED2FF847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4599"/>
          <a:stretch/>
        </p:blipFill>
        <p:spPr>
          <a:xfrm>
            <a:off x="720001" y="1881188"/>
            <a:ext cx="3830514" cy="3590354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05526C-FD23-4F91-BB9D-9B9DB07D4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E3085C-34B3-423C-8F18-02E349269A3F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ADE49DE-C1F5-4F5E-89F9-D94AE57C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1 July 2020</a:t>
            </a:fld>
            <a:endParaRPr lang="de-DE" alt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0110ABA-9640-4B4B-A39D-7DA2F70C717F}"/>
              </a:ext>
            </a:extLst>
          </p:cNvPr>
          <p:cNvSpPr/>
          <p:nvPr/>
        </p:nvSpPr>
        <p:spPr>
          <a:xfrm>
            <a:off x="4656841" y="1881188"/>
            <a:ext cx="2639505" cy="11448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Erzeugt Zufälliges </a:t>
            </a:r>
            <a:r>
              <a:rPr lang="de-DE" dirty="0" err="1"/>
              <a:t>Numpy</a:t>
            </a:r>
            <a:r>
              <a:rPr lang="de-DE" dirty="0"/>
              <a:t>-Array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09DA2FE-36A3-4849-BE43-FCF056E0A700}"/>
              </a:ext>
            </a:extLst>
          </p:cNvPr>
          <p:cNvSpPr/>
          <p:nvPr/>
        </p:nvSpPr>
        <p:spPr>
          <a:xfrm>
            <a:off x="4702915" y="3924158"/>
            <a:ext cx="2639505" cy="11448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Berechnet Abstand zwischen 2 Koordinaten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20D0120A-74DB-473E-95FC-0813F57830D2}"/>
              </a:ext>
            </a:extLst>
          </p:cNvPr>
          <p:cNvSpPr/>
          <p:nvPr/>
        </p:nvSpPr>
        <p:spPr>
          <a:xfrm>
            <a:off x="8325185" y="4516581"/>
            <a:ext cx="2808047" cy="552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z.B. Verwendung bei KNN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2A54625-34B2-495C-9017-23D13E36B5B0}"/>
              </a:ext>
            </a:extLst>
          </p:cNvPr>
          <p:cNvSpPr/>
          <p:nvPr/>
        </p:nvSpPr>
        <p:spPr>
          <a:xfrm>
            <a:off x="8257117" y="1881188"/>
            <a:ext cx="2808047" cy="552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 Dimensional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136ABD9-D253-4EAF-93D3-BA71A4E19FE1}"/>
              </a:ext>
            </a:extLst>
          </p:cNvPr>
          <p:cNvSpPr/>
          <p:nvPr/>
        </p:nvSpPr>
        <p:spPr>
          <a:xfrm>
            <a:off x="8257117" y="2473611"/>
            <a:ext cx="2808047" cy="552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 Mio. Einträge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58587898-DD07-40B2-808B-D6DC957FB183}"/>
              </a:ext>
            </a:extLst>
          </p:cNvPr>
          <p:cNvSpPr/>
          <p:nvPr/>
        </p:nvSpPr>
        <p:spPr>
          <a:xfrm>
            <a:off x="8325185" y="3924158"/>
            <a:ext cx="2808047" cy="552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Euklidische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BDD867B3-93E1-4E74-8DCF-84EA78A11F78}"/>
                  </a:ext>
                </a:extLst>
              </p:cNvPr>
              <p:cNvSpPr/>
              <p:nvPr/>
            </p:nvSpPr>
            <p:spPr>
              <a:xfrm rot="624549">
                <a:off x="9188930" y="3495096"/>
                <a:ext cx="2808047" cy="55243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BDD867B3-93E1-4E74-8DCF-84EA78A11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24549">
                <a:off x="9188930" y="3495096"/>
                <a:ext cx="2808047" cy="55243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00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C00A1-796B-44CB-A4B5-BA2839A5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Single-Process Variante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35C4324-43B8-4F8D-A7ED-0141682752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262" y="1897568"/>
            <a:ext cx="4954838" cy="3642903"/>
          </a:xfrm>
          <a:prstGeom prst="rect">
            <a:avLst/>
          </a:pr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A420581-0EFE-4A94-A6C2-6716DC3B3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6917" y="1719263"/>
            <a:ext cx="5195083" cy="1999757"/>
          </a:xfrm>
        </p:spPr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-Schleife</a:t>
            </a:r>
          </a:p>
          <a:p>
            <a:r>
              <a:rPr lang="de-DE" dirty="0"/>
              <a:t>Nächste </a:t>
            </a:r>
            <a:r>
              <a:rPr lang="de-DE" i="1" dirty="0" err="1"/>
              <a:t>calc_distance</a:t>
            </a:r>
            <a:r>
              <a:rPr lang="de-DE" i="1" dirty="0"/>
              <a:t>() </a:t>
            </a:r>
            <a:r>
              <a:rPr lang="de-DE" dirty="0"/>
              <a:t>wird aufgerufen wenn vorherige Beendet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7DC111-CF00-4E54-8AD4-65D464DEE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E3085C-34B3-423C-8F18-02E349269A3F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98EE2E-556D-48F0-9282-6EDA1890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1 July 2020</a:t>
            </a:fld>
            <a:endParaRPr lang="de-DE" alt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CD4F94D-E419-405A-B4E6-ECAE2567E975}"/>
              </a:ext>
            </a:extLst>
          </p:cNvPr>
          <p:cNvSpPr/>
          <p:nvPr/>
        </p:nvSpPr>
        <p:spPr>
          <a:xfrm>
            <a:off x="814262" y="3317238"/>
            <a:ext cx="2224502" cy="940726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79F5604-AF83-489E-98B6-D1ECF82C0880}"/>
              </a:ext>
            </a:extLst>
          </p:cNvPr>
          <p:cNvSpPr/>
          <p:nvPr/>
        </p:nvSpPr>
        <p:spPr>
          <a:xfrm>
            <a:off x="6456917" y="3823854"/>
            <a:ext cx="2252974" cy="6095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Simpler Code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11E4EB9-C243-46A2-96DE-63D902B5A4A2}"/>
              </a:ext>
            </a:extLst>
          </p:cNvPr>
          <p:cNvSpPr/>
          <p:nvPr/>
        </p:nvSpPr>
        <p:spPr>
          <a:xfrm>
            <a:off x="9306335" y="3823855"/>
            <a:ext cx="2252974" cy="609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Nutzt Ressourcen nicht optimal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BFA5F21-DAAA-42CF-8B3A-F4EA735B176D}"/>
              </a:ext>
            </a:extLst>
          </p:cNvPr>
          <p:cNvSpPr/>
          <p:nvPr/>
        </p:nvSpPr>
        <p:spPr>
          <a:xfrm>
            <a:off x="6456917" y="4538287"/>
            <a:ext cx="2252974" cy="6095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Hardware unabhängig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05FEF6A-3848-4C6B-A895-92310E54FBF7}"/>
              </a:ext>
            </a:extLst>
          </p:cNvPr>
          <p:cNvSpPr/>
          <p:nvPr/>
        </p:nvSpPr>
        <p:spPr>
          <a:xfrm>
            <a:off x="9306335" y="4521086"/>
            <a:ext cx="2252974" cy="609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langsamer</a:t>
            </a:r>
          </a:p>
        </p:txBody>
      </p:sp>
    </p:spTree>
    <p:extLst>
      <p:ext uri="{BB962C8B-B14F-4D97-AF65-F5344CB8AC3E}">
        <p14:creationId xmlns:p14="http://schemas.microsoft.com/office/powerpoint/2010/main" val="1354240446"/>
      </p:ext>
    </p:extLst>
  </p:cSld>
  <p:clrMapOvr>
    <a:masterClrMapping/>
  </p:clrMapOvr>
</p:sld>
</file>

<file path=ppt/theme/theme1.xml><?xml version="1.0" encoding="utf-8"?>
<a:theme xmlns:a="http://schemas.openxmlformats.org/drawingml/2006/main" name="Würth IT_v2_GO">
  <a:themeElements>
    <a:clrScheme name="Würth IT Colores">
      <a:dk1>
        <a:srgbClr val="000000"/>
      </a:dk1>
      <a:lt1>
        <a:srgbClr val="FFFFFF"/>
      </a:lt1>
      <a:dk2>
        <a:srgbClr val="605D5C"/>
      </a:dk2>
      <a:lt2>
        <a:srgbClr val="808080"/>
      </a:lt2>
      <a:accent1>
        <a:srgbClr val="605D5C"/>
      </a:accent1>
      <a:accent2>
        <a:srgbClr val="959595"/>
      </a:accent2>
      <a:accent3>
        <a:srgbClr val="DEDEDE"/>
      </a:accent3>
      <a:accent4>
        <a:srgbClr val="CC0000"/>
      </a:accent4>
      <a:accent5>
        <a:srgbClr val="0093DD"/>
      </a:accent5>
      <a:accent6>
        <a:srgbClr val="BAC405"/>
      </a:accent6>
      <a:hlink>
        <a:srgbClr val="CC0000"/>
      </a:hlink>
      <a:folHlink>
        <a:srgbClr val="0093DD"/>
      </a:folHlink>
    </a:clrScheme>
    <a:fontScheme name="Larissa">
      <a:majorFont>
        <a:latin typeface="Wuerth Extra Bold Cond"/>
        <a:ea typeface=""/>
        <a:cs typeface=""/>
      </a:majorFont>
      <a:minorFont>
        <a:latin typeface="Wuerth Book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3">
        <a:dk1>
          <a:srgbClr val="000000"/>
        </a:dk1>
        <a:lt1>
          <a:srgbClr val="FFFFFF"/>
        </a:lt1>
        <a:dk2>
          <a:srgbClr val="605D5C"/>
        </a:dk2>
        <a:lt2>
          <a:srgbClr val="CC0000"/>
        </a:lt2>
        <a:accent1>
          <a:srgbClr val="959595"/>
        </a:accent1>
        <a:accent2>
          <a:srgbClr val="DEDEDE"/>
        </a:accent2>
        <a:accent3>
          <a:srgbClr val="FFFFFF"/>
        </a:accent3>
        <a:accent4>
          <a:srgbClr val="000000"/>
        </a:accent4>
        <a:accent5>
          <a:srgbClr val="C8C8C8"/>
        </a:accent5>
        <a:accent6>
          <a:srgbClr val="C9C9C9"/>
        </a:accent6>
        <a:hlink>
          <a:srgbClr val="006600"/>
        </a:hlink>
        <a:folHlink>
          <a:srgbClr val="00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14">
        <a:dk1>
          <a:srgbClr val="000000"/>
        </a:dk1>
        <a:lt1>
          <a:srgbClr val="FFFFFF"/>
        </a:lt1>
        <a:dk2>
          <a:srgbClr val="605D5C"/>
        </a:dk2>
        <a:lt2>
          <a:srgbClr val="CC0000"/>
        </a:lt2>
        <a:accent1>
          <a:srgbClr val="959595"/>
        </a:accent1>
        <a:accent2>
          <a:srgbClr val="DEDEDE"/>
        </a:accent2>
        <a:accent3>
          <a:srgbClr val="FFFFFF"/>
        </a:accent3>
        <a:accent4>
          <a:srgbClr val="000000"/>
        </a:accent4>
        <a:accent5>
          <a:srgbClr val="C8C8C8"/>
        </a:accent5>
        <a:accent6>
          <a:srgbClr val="C9C9C9"/>
        </a:accent6>
        <a:hlink>
          <a:srgbClr val="8FD400"/>
        </a:hlink>
        <a:folHlink>
          <a:srgbClr val="0093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15">
        <a:dk1>
          <a:srgbClr val="000000"/>
        </a:dk1>
        <a:lt1>
          <a:srgbClr val="FFFFFF"/>
        </a:lt1>
        <a:dk2>
          <a:srgbClr val="605D5C"/>
        </a:dk2>
        <a:lt2>
          <a:srgbClr val="808080"/>
        </a:lt2>
        <a:accent1>
          <a:srgbClr val="959595"/>
        </a:accent1>
        <a:accent2>
          <a:srgbClr val="DEDEDE"/>
        </a:accent2>
        <a:accent3>
          <a:srgbClr val="FFFFFF"/>
        </a:accent3>
        <a:accent4>
          <a:srgbClr val="000000"/>
        </a:accent4>
        <a:accent5>
          <a:srgbClr val="C8C8C8"/>
        </a:accent5>
        <a:accent6>
          <a:srgbClr val="C9C9C9"/>
        </a:accent6>
        <a:hlink>
          <a:srgbClr val="CC0000"/>
        </a:hlink>
        <a:folHlink>
          <a:srgbClr val="0093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2B4051A5-C6F8-45AF-A042-8BE34A3178BA}" vid="{68BCEFD5-521C-4649-89D3-93E0A8C0B2D5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809bfebf30843a0b6f4a236220b0c64 xmlns="d04b5195-b12b-4c05-9678-e1a07dadb9d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85281e54-e438-4ad7-947a-f6fa85259e7f</TermId>
        </TermInfo>
      </Terms>
    </i809bfebf30843a0b6f4a236220b0c64>
    <b7316b69ec6e49e8b87276c001c8d0d4 xmlns="d04b5195-b12b-4c05-9678-e1a07dadb9d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MGH</TermName>
          <TermId xmlns="http://schemas.microsoft.com/office/infopath/2007/PartnerControls">1f43feb6-e65f-4f96-a24b-be1e2e61c0af</TermId>
        </TermInfo>
        <TermInfo xmlns="http://schemas.microsoft.com/office/infopath/2007/PartnerControls">
          <TermName xmlns="http://schemas.microsoft.com/office/infopath/2007/PartnerControls">KON</TermName>
          <TermId xmlns="http://schemas.microsoft.com/office/infopath/2007/PartnerControls">26fc1c8e-4b75-465d-8426-8a0393e82475</TermId>
        </TermInfo>
        <TermInfo xmlns="http://schemas.microsoft.com/office/infopath/2007/PartnerControls">
          <TermName xmlns="http://schemas.microsoft.com/office/infopath/2007/PartnerControls">KÜN</TermName>
          <TermId xmlns="http://schemas.microsoft.com/office/infopath/2007/PartnerControls">a46eb74c-7b23-45e0-abf4-b57e8420677d</TermId>
        </TermInfo>
        <TermInfo xmlns="http://schemas.microsoft.com/office/infopath/2007/PartnerControls">
          <TermName xmlns="http://schemas.microsoft.com/office/infopath/2007/PartnerControls">WAZ</TermName>
          <TermId xmlns="http://schemas.microsoft.com/office/infopath/2007/PartnerControls">e166fb75-bcaa-4459-92c5-607fa16a7267</TermId>
        </TermInfo>
        <TermInfo xmlns="http://schemas.microsoft.com/office/infopath/2007/PartnerControls">
          <TermName xmlns="http://schemas.microsoft.com/office/infopath/2007/PartnerControls">SCH</TermName>
          <TermId xmlns="http://schemas.microsoft.com/office/infopath/2007/PartnerControls">57b516a3-cf88-4522-86ae-f8e50d5c9bc2</TermId>
        </TermInfo>
      </Terms>
    </b7316b69ec6e49e8b87276c001c8d0d4>
    <TaxCatchAll xmlns="d04b5195-b12b-4c05-9678-e1a07dadb9d5">
      <Value>16</Value>
      <Value>32</Value>
      <Value>130</Value>
      <Value>105</Value>
      <Value>2</Value>
      <Value>1</Value>
      <Value>17</Value>
    </TaxCatchAll>
    <Typ xmlns="bcea143f-847f-484b-9ec3-1500de1f89ba">Vorlagen</Typ>
    <_dlc_DocId xmlns="d04b5195-b12b-4c05-9678-e1a07dadb9d5">2911PUB-17-229</_dlc_DocId>
    <_dlc_DocIdUrl xmlns="d04b5195-b12b-4c05-9678-e1a07dadb9d5">
      <Url>https://sp.witglobal.net/cp/2911pub/_layouts/15/DocIdRedir.aspx?ID=2911PUB-17-229</Url>
      <Description>2911PUB-17-229</Description>
    </_dlc_DocIdUrl>
    <h00faa7f18f74d7289e3cde3382f5880 xmlns="bcea143f-847f-484b-9ec3-1500de1f89ba">
      <Terms xmlns="http://schemas.microsoft.com/office/infopath/2007/PartnerControls"/>
    </h00faa7f18f74d7289e3cde3382f5880>
    <h50bd5fefd6140eca5d8d59fdb3b5d9c xmlns="bcea143f-847f-484b-9ec3-1500de1f89ba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9bd50218-3a9e-46be-84dc-ce82b052926d</TermId>
        </TermInfo>
      </Terms>
    </h50bd5fefd6140eca5d8d59fdb3b5d9c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7D2D4C6DE22D41B23B158645CC5198" ma:contentTypeVersion="17" ma:contentTypeDescription="Create a new document." ma:contentTypeScope="" ma:versionID="1299b2b0b360587e133f31071bb3e94f">
  <xsd:schema xmlns:xsd="http://www.w3.org/2001/XMLSchema" xmlns:xs="http://www.w3.org/2001/XMLSchema" xmlns:p="http://schemas.microsoft.com/office/2006/metadata/properties" xmlns:ns2="d04b5195-b12b-4c05-9678-e1a07dadb9d5" xmlns:ns3="bcea143f-847f-484b-9ec3-1500de1f89ba" targetNamespace="http://schemas.microsoft.com/office/2006/metadata/properties" ma:root="true" ma:fieldsID="9954e5bf25cb6892a9aa1ac08e24fa5d" ns2:_="" ns3:_="">
    <xsd:import namespace="d04b5195-b12b-4c05-9678-e1a07dadb9d5"/>
    <xsd:import namespace="bcea143f-847f-484b-9ec3-1500de1f89b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i809bfebf30843a0b6f4a236220b0c64" minOccurs="0"/>
                <xsd:element ref="ns2:TaxCatchAll" minOccurs="0"/>
                <xsd:element ref="ns2:b7316b69ec6e49e8b87276c001c8d0d4" minOccurs="0"/>
                <xsd:element ref="ns3:Typ" minOccurs="0"/>
                <xsd:element ref="ns3:h00faa7f18f74d7289e3cde3382f5880" minOccurs="0"/>
                <xsd:element ref="ns3:h50bd5fefd6140eca5d8d59fdb3b5d9c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b5195-b12b-4c05-9678-e1a07dadb9d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i809bfebf30843a0b6f4a236220b0c64" ma:index="12" nillable="true" ma:taxonomy="true" ma:internalName="i809bfebf30843a0b6f4a236220b0c64" ma:taxonomyFieldName="Scope_2" ma:displayName="Scope_2" ma:readOnly="false" ma:default="" ma:fieldId="{2809bfeb-f308-43a0-b6f4-a236220b0c64}" ma:taxonomyMulti="true" ma:sspId="e68e2900-1b75-42f5-bd74-75194a846e9a" ma:termSetId="5069bf52-d108-464d-8c0f-ed898351c40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hidden="true" ma:list="{d0fa06eb-156c-4d80-80ea-09b519f0e862}" ma:internalName="TaxCatchAll" ma:showField="CatchAllData" ma:web="d04b5195-b12b-4c05-9678-e1a07dadb9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7316b69ec6e49e8b87276c001c8d0d4" ma:index="15" nillable="true" ma:taxonomy="true" ma:internalName="b7316b69ec6e49e8b87276c001c8d0d4" ma:taxonomyFieldName="Standort" ma:displayName="Standort" ma:default="2;#MGH|1f43feb6-e65f-4f96-a24b-be1e2e61c0af;#16;#KN|26fc1c8e-4b75-465d-8426-8a0393e82475;#1;#KÜN|a46eb74c-7b23-45e0-abf4-b57e8420677d;#17;#WaZi|e166fb75-bcaa-4459-92c5-607fa16a7267;#32;#SchoDo|57b516a3-cf88-4522-86ae-f8e50d5c9bc2" ma:fieldId="{b7316b69-ec6e-49e8-b872-76c001c8d0d4}" ma:taxonomyMulti="true" ma:sspId="e68e2900-1b75-42f5-bd74-75194a846e9a" ma:termSetId="2f4d2ee3-5772-4477-9acc-a9e8b04505f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2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ea143f-847f-484b-9ec3-1500de1f89ba" elementFormDefault="qualified">
    <xsd:import namespace="http://schemas.microsoft.com/office/2006/documentManagement/types"/>
    <xsd:import namespace="http://schemas.microsoft.com/office/infopath/2007/PartnerControls"/>
    <xsd:element name="Typ" ma:index="16" nillable="true" ma:displayName="Typ" ma:default="Vorlagen" ma:format="RadioButtons" ma:internalName="Typ">
      <xsd:simpleType>
        <xsd:restriction base="dms:Choice">
          <xsd:enumeration value="Vorlagen"/>
          <xsd:enumeration value="Formulare"/>
        </xsd:restriction>
      </xsd:simpleType>
    </xsd:element>
    <xsd:element name="h00faa7f18f74d7289e3cde3382f5880" ma:index="18" nillable="true" ma:taxonomy="true" ma:internalName="h00faa7f18f74d7289e3cde3382f5880" ma:taxonomyFieldName="Kategorie" ma:displayName="Kategorie" ma:default="" ma:fieldId="{100faa7f-18f7-4d72-89e3-cde3382f5880}" ma:sspId="e68e2900-1b75-42f5-bd74-75194a846e9a" ma:termSetId="5069bf52-d108-464d-8c0f-ed898351c407" ma:anchorId="0e6b762d-9666-4554-8dd4-57c648f89306" ma:open="false" ma:isKeyword="false">
      <xsd:complexType>
        <xsd:sequence>
          <xsd:element ref="pc:Terms" minOccurs="0" maxOccurs="1"/>
        </xsd:sequence>
      </xsd:complexType>
    </xsd:element>
    <xsd:element name="h50bd5fefd6140eca5d8d59fdb3b5d9c" ma:index="20" ma:taxonomy="true" ma:internalName="h50bd5fefd6140eca5d8d59fdb3b5d9c" ma:taxonomyFieldName="Site" ma:displayName="Site" ma:readOnly="false" ma:default="" ma:fieldId="{150bd5fe-fd61-40ec-a5d8-d59fdb3b5d9c}" ma:sspId="e68e2900-1b75-42f5-bd74-75194a846e9a" ma:termSetId="240ec12a-336a-4c99-b35d-ec37dcc85e95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66F5D1A-F477-4753-8AF5-8F32A7B824A1}">
  <ds:schemaRefs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bcea143f-847f-484b-9ec3-1500de1f89ba"/>
    <ds:schemaRef ds:uri="d04b5195-b12b-4c05-9678-e1a07dadb9d5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3FF4BC5-80B5-4E75-9192-B2D49FB6C1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4b5195-b12b-4c05-9678-e1a07dadb9d5"/>
    <ds:schemaRef ds:uri="bcea143f-847f-484b-9ec3-1500de1f89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E581C9-06E8-4C43-9194-DA6DCB71DE5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538F94D-D872-4A1B-9597-3087B6DF4C47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Breitbild</PresentationFormat>
  <Paragraphs>119</Paragraphs>
  <Slides>15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Cambria Math</vt:lpstr>
      <vt:lpstr>Wuerth Bold</vt:lpstr>
      <vt:lpstr>Wuerth Book</vt:lpstr>
      <vt:lpstr>Wuerth Extra Bold Cond</vt:lpstr>
      <vt:lpstr>Wuerth Extra Bold Cond Caps</vt:lpstr>
      <vt:lpstr>Würth IT_v2_GO</vt:lpstr>
      <vt:lpstr>Multiprocessing mit Pool</vt:lpstr>
      <vt:lpstr>PowerPoint-Präsentation</vt:lpstr>
      <vt:lpstr>Theoretischer Hintergrund</vt:lpstr>
      <vt:lpstr>Modul: Multiprocessing</vt:lpstr>
      <vt:lpstr>GIL: Global Interpreter Lock</vt:lpstr>
      <vt:lpstr>Pools in Python</vt:lpstr>
      <vt:lpstr>Forken</vt:lpstr>
      <vt:lpstr>Vorbereitung</vt:lpstr>
      <vt:lpstr>Single-Process Variante</vt:lpstr>
      <vt:lpstr>Optimierte Variante</vt:lpstr>
      <vt:lpstr>Hands-On</vt:lpstr>
      <vt:lpstr>Fazit</vt:lpstr>
      <vt:lpstr>Unsere Werte</vt:lpstr>
      <vt:lpstr>PowerPoint-Präsentation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Multiprocessing mit Pool</dc:title>
  <dc:creator>Lukas Benner</dc:creator>
  <cp:lastModifiedBy>Lukas Benner</cp:lastModifiedBy>
  <cp:revision>3</cp:revision>
  <dcterms:created xsi:type="dcterms:W3CDTF">2020-07-01T06:25:55Z</dcterms:created>
  <dcterms:modified xsi:type="dcterms:W3CDTF">2020-07-01T07:00:51Z</dcterms:modified>
</cp:coreProperties>
</file>