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200"/>
    <a:srgbClr val="80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5486400"/>
            <a:ext cx="11068594" cy="128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D7806CB-4A08-4897-A773-5149FBC4A01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5458B38-D2D1-4868-9AD0-37EAFCE684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4CDFAD1-22B8-44D6-9043-17F7E123EBB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A762D0-28C0-4DCB-B7F0-7F6A137321B7}"/>
              </a:ext>
            </a:extLst>
          </p:cNvPr>
          <p:cNvCxnSpPr>
            <a:cxnSpLocks/>
          </p:cNvCxnSpPr>
          <p:nvPr userDrawn="1"/>
        </p:nvCxnSpPr>
        <p:spPr>
          <a:xfrm>
            <a:off x="10415847" y="6145211"/>
            <a:ext cx="937953" cy="0"/>
          </a:xfrm>
          <a:prstGeom prst="straightConnector1">
            <a:avLst/>
          </a:prstGeom>
          <a:ln w="9525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11" Type="http://schemas.openxmlformats.org/officeDocument/2006/relationships/hyperlink" Target="https://pngimg.com/download/55041" TargetMode="External"/><Relationship Id="rId5" Type="http://schemas.openxmlformats.org/officeDocument/2006/relationships/image" Target="../media/image29.jpeg"/><Relationship Id="rId10" Type="http://schemas.microsoft.com/office/2007/relationships/hdphoto" Target="../media/hdphoto1.wdp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888" y="2766152"/>
            <a:ext cx="4984536" cy="963050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Pitch Deck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55D7EA0-CEE6-409D-8054-68CF6E2B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7559"/>
            <a:ext cx="4368839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8B41DD-FEE5-4CCC-A706-50D076D35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30" y="1554781"/>
            <a:ext cx="575310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139ECD7-A0B8-4CFD-BC7B-4E2532A4A4BE}"/>
              </a:ext>
            </a:extLst>
          </p:cNvPr>
          <p:cNvSpPr/>
          <p:nvPr/>
        </p:nvSpPr>
        <p:spPr>
          <a:xfrm>
            <a:off x="1627632" y="214522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Private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4A01B7-D831-4CB9-8667-708538697A57}"/>
              </a:ext>
            </a:extLst>
          </p:cNvPr>
          <p:cNvSpPr/>
          <p:nvPr/>
        </p:nvSpPr>
        <p:spPr>
          <a:xfrm>
            <a:off x="1627632" y="299078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Easy to use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82EB04D-AACD-4F94-9C75-AD756AEDE368}"/>
              </a:ext>
            </a:extLst>
          </p:cNvPr>
          <p:cNvSpPr/>
          <p:nvPr/>
        </p:nvSpPr>
        <p:spPr>
          <a:xfrm>
            <a:off x="1627632" y="383635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Inexpensive to implement</a:t>
            </a:r>
          </a:p>
        </p:txBody>
      </p:sp>
      <p:pic>
        <p:nvPicPr>
          <p:cNvPr id="31" name="Grafik 30" descr="Smartphone">
            <a:extLst>
              <a:ext uri="{FF2B5EF4-FFF2-40B4-BE49-F238E27FC236}">
                <a16:creationId xmlns:a16="http://schemas.microsoft.com/office/drawing/2014/main" id="{4321C195-AC25-4CB1-822D-8FF2BBEB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640" y="2270886"/>
            <a:ext cx="914400" cy="91440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B83E85-801A-4DD9-85E2-9D572D014744}"/>
              </a:ext>
            </a:extLst>
          </p:cNvPr>
          <p:cNvCxnSpPr/>
          <p:nvPr/>
        </p:nvCxnSpPr>
        <p:spPr>
          <a:xfrm>
            <a:off x="4983480" y="3323589"/>
            <a:ext cx="1600200" cy="0"/>
          </a:xfrm>
          <a:prstGeom prst="straightConnector1">
            <a:avLst/>
          </a:prstGeom>
          <a:ln>
            <a:solidFill>
              <a:srgbClr val="BC1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5734DE4D-357D-47A2-BDE6-C45BD9CF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576" y="2270886"/>
            <a:ext cx="914400" cy="914400"/>
          </a:xfrm>
          <a:prstGeom prst="rect">
            <a:avLst/>
          </a:prstGeom>
        </p:spPr>
      </p:pic>
      <p:pic>
        <p:nvPicPr>
          <p:cNvPr id="35" name="Grafik 34" descr="Datenbank">
            <a:extLst>
              <a:ext uri="{FF2B5EF4-FFF2-40B4-BE49-F238E27FC236}">
                <a16:creationId xmlns:a16="http://schemas.microsoft.com/office/drawing/2014/main" id="{3DC14E25-E9A2-4A0C-8542-7426C15E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040" y="3319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52214-58EE-4B88-8D5B-74D4345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5FC91-C62C-4470-A7E9-8884459C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3B620-5603-4FB3-AEE2-03899F94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9F4DDE2-FEA5-435F-87E9-E796ADE56C42}"/>
              </a:ext>
            </a:extLst>
          </p:cNvPr>
          <p:cNvSpPr/>
          <p:nvPr/>
        </p:nvSpPr>
        <p:spPr>
          <a:xfrm>
            <a:off x="2266593" y="347011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Open Source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CEB1DE-FBCA-4DF0-9725-A6A34FED7458}"/>
              </a:ext>
            </a:extLst>
          </p:cNvPr>
          <p:cNvSpPr/>
          <p:nvPr/>
        </p:nvSpPr>
        <p:spPr>
          <a:xfrm>
            <a:off x="2266593" y="241449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Free to use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2D66373-3E44-4360-B255-56B19C175A4D}"/>
              </a:ext>
            </a:extLst>
          </p:cNvPr>
          <p:cNvSpPr/>
          <p:nvPr/>
        </p:nvSpPr>
        <p:spPr>
          <a:xfrm>
            <a:off x="6269540" y="239842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Sponsorship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A71C59-D031-490E-AA9C-37C8EDF7ABFE}"/>
              </a:ext>
            </a:extLst>
          </p:cNvPr>
          <p:cNvSpPr/>
          <p:nvPr/>
        </p:nvSpPr>
        <p:spPr>
          <a:xfrm>
            <a:off x="6269540" y="3454042"/>
            <a:ext cx="3069336" cy="658368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Value: Open stores</a:t>
            </a:r>
          </a:p>
        </p:txBody>
      </p:sp>
      <p:pic>
        <p:nvPicPr>
          <p:cNvPr id="11" name="Grafik 10" descr="Kiosk">
            <a:extLst>
              <a:ext uri="{FF2B5EF4-FFF2-40B4-BE49-F238E27FC236}">
                <a16:creationId xmlns:a16="http://schemas.microsoft.com/office/drawing/2014/main" id="{7E8032E5-DA34-4845-9672-8C6411E0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612" y="3454042"/>
            <a:ext cx="650043" cy="650043"/>
          </a:xfrm>
          <a:prstGeom prst="rect">
            <a:avLst/>
          </a:prstGeom>
        </p:spPr>
      </p:pic>
      <p:pic>
        <p:nvPicPr>
          <p:cNvPr id="13" name="Grafik 12" descr="Geld">
            <a:extLst>
              <a:ext uri="{FF2B5EF4-FFF2-40B4-BE49-F238E27FC236}">
                <a16:creationId xmlns:a16="http://schemas.microsoft.com/office/drawing/2014/main" id="{156D09EC-6872-4CB9-A5C3-E5987C867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612" y="2390102"/>
            <a:ext cx="650043" cy="650043"/>
          </a:xfrm>
          <a:prstGeom prst="rect">
            <a:avLst/>
          </a:prstGeom>
        </p:spPr>
      </p:pic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946ADE14-26CB-4EA4-9033-BE9218A11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4040" y="2450945"/>
            <a:ext cx="560496" cy="560496"/>
          </a:xfrm>
          <a:prstGeom prst="rect">
            <a:avLst/>
          </a:prstGeom>
        </p:spPr>
      </p:pic>
      <p:pic>
        <p:nvPicPr>
          <p:cNvPr id="16" name="Grafik 15" descr="Insekt unter Lupe">
            <a:extLst>
              <a:ext uri="{FF2B5EF4-FFF2-40B4-BE49-F238E27FC236}">
                <a16:creationId xmlns:a16="http://schemas.microsoft.com/office/drawing/2014/main" id="{9740AA0C-7E70-4EC1-9C43-46A1913AF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4040" y="3571431"/>
            <a:ext cx="518719" cy="5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Entry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961470" y="205734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6224925" y="4523991"/>
            <a:ext cx="1534412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6224925" y="4017481"/>
            <a:ext cx="1534412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Location ID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BE524A-1B36-4BF7-9C31-D1C56C8D6B14}"/>
              </a:ext>
            </a:extLst>
          </p:cNvPr>
          <p:cNvGrpSpPr/>
          <p:nvPr/>
        </p:nvGrpSpPr>
        <p:grpSpPr>
          <a:xfrm>
            <a:off x="2047837" y="2927831"/>
            <a:ext cx="7895157" cy="921292"/>
            <a:chOff x="2255520" y="2507708"/>
            <a:chExt cx="7895157" cy="921292"/>
          </a:xfrm>
        </p:grpSpPr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8800" y="2507709"/>
              <a:ext cx="914400" cy="9144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4B09AED-B1CA-4676-AA4D-E3553CFF9037}"/>
                </a:ext>
              </a:extLst>
            </p:cNvPr>
            <p:cNvGrpSpPr/>
            <p:nvPr/>
          </p:nvGrpSpPr>
          <p:grpSpPr>
            <a:xfrm>
              <a:off x="2255520" y="2507709"/>
              <a:ext cx="7895157" cy="921291"/>
              <a:chOff x="2255520" y="2507709"/>
              <a:chExt cx="7895157" cy="92129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5C968A69-A718-435A-9B53-0D31FA8ED749}"/>
                  </a:ext>
                </a:extLst>
              </p:cNvPr>
              <p:cNvGrpSpPr/>
              <p:nvPr/>
            </p:nvGrpSpPr>
            <p:grpSpPr>
              <a:xfrm>
                <a:off x="2255520" y="2507709"/>
                <a:ext cx="7895157" cy="921291"/>
                <a:chOff x="1377696" y="2507709"/>
                <a:chExt cx="7895157" cy="921291"/>
              </a:xfrm>
            </p:grpSpPr>
            <p:pic>
              <p:nvPicPr>
                <p:cNvPr id="13" name="Grafik 12" descr="Benutzer">
                  <a:extLst>
                    <a:ext uri="{FF2B5EF4-FFF2-40B4-BE49-F238E27FC236}">
                      <a16:creationId xmlns:a16="http://schemas.microsoft.com/office/drawing/2014/main" id="{906A74F4-FB42-4F31-B215-B3F7D597D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7696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Kiosk">
                  <a:extLst>
                    <a:ext uri="{FF2B5EF4-FFF2-40B4-BE49-F238E27FC236}">
                      <a16:creationId xmlns:a16="http://schemas.microsoft.com/office/drawing/2014/main" id="{CA710EE3-ECE0-4B69-B75B-835E1159AC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200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fik 14" descr="Server">
                  <a:extLst>
                    <a:ext uri="{FF2B5EF4-FFF2-40B4-BE49-F238E27FC236}">
                      <a16:creationId xmlns:a16="http://schemas.microsoft.com/office/drawing/2014/main" id="{A73995C3-CA1E-4163-9072-323FE1720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702" y="25097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fik 15" descr="Datenbank">
                  <a:extLst>
                    <a:ext uri="{FF2B5EF4-FFF2-40B4-BE49-F238E27FC236}">
                      <a16:creationId xmlns:a16="http://schemas.microsoft.com/office/drawing/2014/main" id="{1BC2A6DB-A34D-41FC-A443-85A1DCDDD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8453" y="250770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DCDA85F7-3730-4F4E-872A-3226D885B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67" y="2728208"/>
                  <a:ext cx="373217" cy="373217"/>
                </a:xfrm>
                <a:prstGeom prst="rect">
                  <a:avLst/>
                </a:prstGeom>
              </p:spPr>
            </p:pic>
          </p:grp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DC2FED1-9811-4CD1-9017-88E39144AFBB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3169920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F0C01D2-7F06-4A1E-BA3D-FF60556BB380}"/>
                  </a:ext>
                </a:extLst>
              </p:cNvPr>
              <p:cNvCxnSpPr/>
              <p:nvPr/>
            </p:nvCxnSpPr>
            <p:spPr>
              <a:xfrm>
                <a:off x="4916424" y="2964909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D2C0242-F683-4D5E-885A-53A8EBE88344}"/>
                  </a:ext>
                </a:extLst>
              </p:cNvPr>
              <p:cNvCxnSpPr/>
              <p:nvPr/>
            </p:nvCxnSpPr>
            <p:spPr>
              <a:xfrm>
                <a:off x="6661175" y="295497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FD8AD53F-C8B6-49E3-B6F4-12392B09C020}"/>
                  </a:ext>
                </a:extLst>
              </p:cNvPr>
              <p:cNvCxnSpPr/>
              <p:nvPr/>
            </p:nvCxnSpPr>
            <p:spPr>
              <a:xfrm>
                <a:off x="8405926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  <a:endCxn id="13" idx="0"/>
            </p:cNvCxnSpPr>
            <p:nvPr/>
          </p:nvCxnSpPr>
          <p:spPr>
            <a:xfrm rot="16200000" flipH="1" flipV="1">
              <a:off x="6199653" y="-979225"/>
              <a:ext cx="6891" cy="6980757"/>
            </a:xfrm>
            <a:prstGeom prst="bentConnector3">
              <a:avLst>
                <a:gd name="adj1" fmla="val -4644319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Saved</a:t>
            </a:r>
            <a:r>
              <a:rPr lang="de-DE" dirty="0"/>
              <a:t>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6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154818" y="3740974"/>
            <a:ext cx="1724521" cy="353950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12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7154818" y="4690125"/>
            <a:ext cx="1724521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7154818" y="4224556"/>
            <a:ext cx="1724521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Location ID</a:t>
            </a:r>
          </a:p>
        </p:txBody>
      </p:sp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906A74F4-FB42-4F31-B215-B3F7D59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64" y="2685448"/>
            <a:ext cx="914400" cy="91440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1BC2A6DB-A34D-41FC-A443-85A1DCDDD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9" y="2650139"/>
            <a:ext cx="914400" cy="9144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C3CF55B-342D-42CC-860F-211779076338}"/>
              </a:ext>
            </a:extLst>
          </p:cNvPr>
          <p:cNvSpPr/>
          <p:nvPr/>
        </p:nvSpPr>
        <p:spPr>
          <a:xfrm>
            <a:off x="2790103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</p:spTree>
    <p:extLst>
      <p:ext uri="{BB962C8B-B14F-4D97-AF65-F5344CB8AC3E}">
        <p14:creationId xmlns:p14="http://schemas.microsoft.com/office/powerpoint/2010/main" val="84559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Case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7</a:t>
            </a:fld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35741A-5844-4D1D-9A0F-1AA8FA921AFE}"/>
              </a:ext>
            </a:extLst>
          </p:cNvPr>
          <p:cNvGrpSpPr/>
          <p:nvPr/>
        </p:nvGrpSpPr>
        <p:grpSpPr>
          <a:xfrm>
            <a:off x="2404453" y="1819576"/>
            <a:ext cx="8041462" cy="3218848"/>
            <a:chOff x="2075269" y="1672840"/>
            <a:chExt cx="8041462" cy="321884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DB69214-B867-40B6-9AAF-B3DD1EE85EBF}"/>
                </a:ext>
              </a:extLst>
            </p:cNvPr>
            <p:cNvSpPr/>
            <p:nvPr/>
          </p:nvSpPr>
          <p:spPr>
            <a:xfrm>
              <a:off x="2700851" y="4032661"/>
              <a:ext cx="1669981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Unique user ID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6061F6-501A-408E-8228-C82F35EB2E91}"/>
                </a:ext>
              </a:extLst>
            </p:cNvPr>
            <p:cNvSpPr/>
            <p:nvPr/>
          </p:nvSpPr>
          <p:spPr>
            <a:xfrm>
              <a:off x="5337955" y="4526562"/>
              <a:ext cx="1534850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Timestamp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92E031D-3D6B-496B-AD89-63A7B59CA6A1}"/>
                </a:ext>
              </a:extLst>
            </p:cNvPr>
            <p:cNvSpPr/>
            <p:nvPr/>
          </p:nvSpPr>
          <p:spPr>
            <a:xfrm>
              <a:off x="5337956" y="4060192"/>
              <a:ext cx="1534849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Location ID</a:t>
              </a:r>
            </a:p>
          </p:txBody>
        </p:sp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724" y="2948055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Benutzer">
              <a:extLst>
                <a:ext uri="{FF2B5EF4-FFF2-40B4-BE49-F238E27FC236}">
                  <a16:creationId xmlns:a16="http://schemas.microsoft.com/office/drawing/2014/main" id="{906A74F4-FB42-4F31-B215-B3F7D59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5269" y="2923773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Server">
              <a:extLst>
                <a:ext uri="{FF2B5EF4-FFF2-40B4-BE49-F238E27FC236}">
                  <a16:creationId xmlns:a16="http://schemas.microsoft.com/office/drawing/2014/main" id="{A73995C3-CA1E-4163-9072-323FE172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2475" y="2961697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1BC2A6DB-A34D-41FC-A443-85A1DC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9290" y="2961697"/>
              <a:ext cx="914400" cy="914400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D2C0242-F683-4D5E-885A-53A8EBE88344}"/>
                </a:ext>
              </a:extLst>
            </p:cNvPr>
            <p:cNvCxnSpPr/>
            <p:nvPr/>
          </p:nvCxnSpPr>
          <p:spPr>
            <a:xfrm>
              <a:off x="4578972" y="3382377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630939" y="2706144"/>
              <a:ext cx="511105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07F51EE-216A-4E51-96CD-0C4A7660E65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89669" y="3374083"/>
              <a:ext cx="832104" cy="68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1485F924-ED57-4721-BF7F-4A39DF510031}"/>
                </a:ext>
              </a:extLst>
            </p:cNvPr>
            <p:cNvCxnSpPr/>
            <p:nvPr/>
          </p:nvCxnSpPr>
          <p:spPr>
            <a:xfrm>
              <a:off x="6486499" y="3383016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1351A75-9D77-4F71-91B7-BA5A07F9DDF6}"/>
                </a:ext>
              </a:extLst>
            </p:cNvPr>
            <p:cNvSpPr/>
            <p:nvPr/>
          </p:nvSpPr>
          <p:spPr>
            <a:xfrm>
              <a:off x="8253288" y="2643442"/>
              <a:ext cx="1863443" cy="63882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Other unique user IDs</a:t>
              </a:r>
            </a:p>
          </p:txBody>
        </p:sp>
        <p:pic>
          <p:nvPicPr>
            <p:cNvPr id="42" name="Grafik 41" descr="Synchronisierende Cloud">
              <a:extLst>
                <a:ext uri="{FF2B5EF4-FFF2-40B4-BE49-F238E27FC236}">
                  <a16:creationId xmlns:a16="http://schemas.microsoft.com/office/drawing/2014/main" id="{7555C01C-E81E-457A-A252-F23A2946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6261" y="1672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6096000" y="1506080"/>
            <a:ext cx="5188241" cy="4055822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rgbClr val="BC1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C1D9AD80-45B5-448F-8284-EC148AA3F235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80542" y="2118995"/>
                <a:ext cx="650795" cy="1156970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BF5DADA-6159-43C6-ADF6-193EE975B5EA}"/>
              </a:ext>
            </a:extLst>
          </p:cNvPr>
          <p:cNvGrpSpPr/>
          <p:nvPr/>
        </p:nvGrpSpPr>
        <p:grpSpPr>
          <a:xfrm>
            <a:off x="1589900" y="2633519"/>
            <a:ext cx="3069336" cy="658368"/>
            <a:chOff x="1276133" y="2201228"/>
            <a:chExt cx="3069336" cy="658368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6507591-6664-4D28-9B1C-F4EE006AC4FD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lukas_benner@outlook.de</a:t>
              </a:r>
            </a:p>
          </p:txBody>
        </p:sp>
        <p:pic>
          <p:nvPicPr>
            <p:cNvPr id="51" name="Grafik 50" descr="E-Mail">
              <a:extLst>
                <a:ext uri="{FF2B5EF4-FFF2-40B4-BE49-F238E27FC236}">
                  <a16:creationId xmlns:a16="http://schemas.microsoft.com/office/drawing/2014/main" id="{332B5B35-4E7D-4360-8404-5424D07F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93580" y="2237676"/>
              <a:ext cx="560496" cy="560496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2C6674E-B746-4663-B5BE-E275DF8EF89A}"/>
              </a:ext>
            </a:extLst>
          </p:cNvPr>
          <p:cNvGrpSpPr/>
          <p:nvPr/>
        </p:nvGrpSpPr>
        <p:grpSpPr>
          <a:xfrm>
            <a:off x="1589900" y="3752019"/>
            <a:ext cx="3069336" cy="658368"/>
            <a:chOff x="1276133" y="2201228"/>
            <a:chExt cx="3069336" cy="658368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A01D694-2669-4E3C-8353-C6FEE4F01043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linkedin.com/in/lukasbenner/</a:t>
              </a:r>
            </a:p>
          </p:txBody>
        </p: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AD571ACE-3761-419C-8A51-A47EE3588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/>
          </p:blipFill>
          <p:spPr>
            <a:xfrm>
              <a:off x="1393580" y="2232300"/>
              <a:ext cx="491791" cy="490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Black</vt:lpstr>
      <vt:lpstr>Roboto Light</vt:lpstr>
      <vt:lpstr>Roboto Thin</vt:lpstr>
      <vt:lpstr>Office</vt:lpstr>
      <vt:lpstr>Pitch Deck</vt:lpstr>
      <vt:lpstr>Pandemic</vt:lpstr>
      <vt:lpstr>Our Solution</vt:lpstr>
      <vt:lpstr>Business Model</vt:lpstr>
      <vt:lpstr>New Entry</vt:lpstr>
      <vt:lpstr>Saved Data</vt:lpstr>
      <vt:lpstr>Report Case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Lukas Benner</cp:lastModifiedBy>
  <cp:revision>21</cp:revision>
  <dcterms:created xsi:type="dcterms:W3CDTF">2020-11-30T14:21:03Z</dcterms:created>
  <dcterms:modified xsi:type="dcterms:W3CDTF">2020-12-01T15:32:45Z</dcterms:modified>
</cp:coreProperties>
</file>